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 ContentType="image/tiff"/>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940" r:id="rId1"/>
  </p:sldMasterIdLst>
  <p:notesMasterIdLst>
    <p:notesMasterId r:id="rId20"/>
  </p:notesMasterIdLst>
  <p:handoutMasterIdLst>
    <p:handoutMasterId r:id="rId21"/>
  </p:handoutMasterIdLst>
  <p:sldIdLst>
    <p:sldId id="326" r:id="rId2"/>
    <p:sldId id="378" r:id="rId3"/>
    <p:sldId id="373" r:id="rId4"/>
    <p:sldId id="389" r:id="rId5"/>
    <p:sldId id="377" r:id="rId6"/>
    <p:sldId id="387" r:id="rId7"/>
    <p:sldId id="374" r:id="rId8"/>
    <p:sldId id="375" r:id="rId9"/>
    <p:sldId id="379" r:id="rId10"/>
    <p:sldId id="384" r:id="rId11"/>
    <p:sldId id="383" r:id="rId12"/>
    <p:sldId id="382" r:id="rId13"/>
    <p:sldId id="381" r:id="rId14"/>
    <p:sldId id="385" r:id="rId15"/>
    <p:sldId id="380" r:id="rId16"/>
    <p:sldId id="386" r:id="rId17"/>
    <p:sldId id="366" r:id="rId18"/>
    <p:sldId id="388" r:id="rId19"/>
  </p:sldIdLst>
  <p:sldSz cx="12192000" cy="6858000"/>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71E4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12" autoAdjust="0"/>
    <p:restoredTop sz="73708" autoAdjust="0"/>
  </p:normalViewPr>
  <p:slideViewPr>
    <p:cSldViewPr snapToGrid="0">
      <p:cViewPr varScale="1">
        <p:scale>
          <a:sx n="48" d="100"/>
          <a:sy n="48" d="100"/>
        </p:scale>
        <p:origin x="1800" y="269"/>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52" d="100"/>
          <a:sy n="52" d="100"/>
        </p:scale>
        <p:origin x="2604"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54CECD5-EEC8-D5F0-B85F-F00CC919C3A7}"/>
              </a:ext>
            </a:extLst>
          </p:cNvPr>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a:extLst>
              <a:ext uri="{FF2B5EF4-FFF2-40B4-BE49-F238E27FC236}">
                <a16:creationId xmlns:a16="http://schemas.microsoft.com/office/drawing/2014/main" id="{677B9B32-3943-17BE-5D91-CF818DE9CFA1}"/>
              </a:ext>
            </a:extLst>
          </p:cNvPr>
          <p:cNvSpPr>
            <a:spLocks noGrp="1"/>
          </p:cNvSpPr>
          <p:nvPr>
            <p:ph type="dt" sz="quarter" idx="1"/>
          </p:nvPr>
        </p:nvSpPr>
        <p:spPr>
          <a:xfrm>
            <a:off x="4143587" y="0"/>
            <a:ext cx="3169920" cy="481727"/>
          </a:xfrm>
          <a:prstGeom prst="rect">
            <a:avLst/>
          </a:prstGeom>
        </p:spPr>
        <p:txBody>
          <a:bodyPr vert="horz" lIns="96661" tIns="48331" rIns="96661" bIns="48331" rtlCol="0"/>
          <a:lstStyle>
            <a:lvl1pPr algn="r">
              <a:defRPr sz="1300"/>
            </a:lvl1pPr>
          </a:lstStyle>
          <a:p>
            <a:fld id="{859F4B36-7E49-4DBA-8F4F-B5CC50AA3788}" type="datetimeFigureOut">
              <a:rPr lang="en-US" smtClean="0"/>
              <a:t>2/12/2025</a:t>
            </a:fld>
            <a:endParaRPr lang="en-US"/>
          </a:p>
        </p:txBody>
      </p:sp>
      <p:sp>
        <p:nvSpPr>
          <p:cNvPr id="4" name="Footer Placeholder 3">
            <a:extLst>
              <a:ext uri="{FF2B5EF4-FFF2-40B4-BE49-F238E27FC236}">
                <a16:creationId xmlns:a16="http://schemas.microsoft.com/office/drawing/2014/main" id="{9E7EF886-F829-0266-4CAC-28FA2E6FFC79}"/>
              </a:ext>
            </a:extLst>
          </p:cNvPr>
          <p:cNvSpPr>
            <a:spLocks noGrp="1"/>
          </p:cNvSpPr>
          <p:nvPr>
            <p:ph type="ftr" sz="quarter" idx="2"/>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5" name="Slide Number Placeholder 4">
            <a:extLst>
              <a:ext uri="{FF2B5EF4-FFF2-40B4-BE49-F238E27FC236}">
                <a16:creationId xmlns:a16="http://schemas.microsoft.com/office/drawing/2014/main" id="{6E94E6E3-C869-701D-D506-54366B0D6C1D}"/>
              </a:ext>
            </a:extLst>
          </p:cNvPr>
          <p:cNvSpPr>
            <a:spLocks noGrp="1"/>
          </p:cNvSpPr>
          <p:nvPr>
            <p:ph type="sldNum" sz="quarter" idx="3"/>
          </p:nvPr>
        </p:nvSpPr>
        <p:spPr>
          <a:xfrm>
            <a:off x="4143587" y="9119474"/>
            <a:ext cx="3169920" cy="481726"/>
          </a:xfrm>
          <a:prstGeom prst="rect">
            <a:avLst/>
          </a:prstGeom>
        </p:spPr>
        <p:txBody>
          <a:bodyPr vert="horz" lIns="96661" tIns="48331" rIns="96661" bIns="48331" rtlCol="0" anchor="b"/>
          <a:lstStyle>
            <a:lvl1pPr algn="r">
              <a:defRPr sz="1300"/>
            </a:lvl1pPr>
          </a:lstStyle>
          <a:p>
            <a:fld id="{66243833-31BD-467D-9C34-BD948D5F373C}" type="slidenum">
              <a:rPr lang="en-US" smtClean="0"/>
              <a:t>‹#›</a:t>
            </a:fld>
            <a:endParaRPr lang="en-US"/>
          </a:p>
        </p:txBody>
      </p:sp>
    </p:spTree>
    <p:extLst>
      <p:ext uri="{BB962C8B-B14F-4D97-AF65-F5344CB8AC3E}">
        <p14:creationId xmlns:p14="http://schemas.microsoft.com/office/powerpoint/2010/main" val="27522802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D93C2286-B300-41D2-B2F5-FCD08EE3EDAC}" type="datetimeFigureOut">
              <a:rPr lang="en-US" smtClean="0"/>
              <a:t>2/12/2025</a:t>
            </a:fld>
            <a:endParaRPr lang="en-US"/>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0A6B71AD-22AA-41D8-88B9-F45B937D117A}" type="slidenum">
              <a:rPr lang="en-US" smtClean="0"/>
              <a:t>‹#›</a:t>
            </a:fld>
            <a:endParaRPr lang="en-US"/>
          </a:p>
        </p:txBody>
      </p:sp>
    </p:spTree>
    <p:extLst>
      <p:ext uri="{BB962C8B-B14F-4D97-AF65-F5344CB8AC3E}">
        <p14:creationId xmlns:p14="http://schemas.microsoft.com/office/powerpoint/2010/main" val="373579036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46"/>
              </a:spcAft>
            </a:pPr>
            <a:endParaRPr lang="en-US" sz="1300" kern="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46"/>
              </a:spcAft>
            </a:pPr>
            <a:endParaRPr lang="en-US" dirty="0"/>
          </a:p>
        </p:txBody>
      </p:sp>
      <p:sp>
        <p:nvSpPr>
          <p:cNvPr id="5" name="Slide Number Placeholder 4">
            <a:extLst>
              <a:ext uri="{FF2B5EF4-FFF2-40B4-BE49-F238E27FC236}">
                <a16:creationId xmlns:a16="http://schemas.microsoft.com/office/drawing/2014/main" id="{0135D45C-3985-76A7-882E-FADF12C93133}"/>
              </a:ext>
            </a:extLst>
          </p:cNvPr>
          <p:cNvSpPr>
            <a:spLocks noGrp="1"/>
          </p:cNvSpPr>
          <p:nvPr>
            <p:ph type="sldNum" sz="quarter" idx="5"/>
          </p:nvPr>
        </p:nvSpPr>
        <p:spPr/>
        <p:txBody>
          <a:bodyPr/>
          <a:lstStyle/>
          <a:p>
            <a:fld id="{0A6B71AD-22AA-41D8-88B9-F45B937D117A}" type="slidenum">
              <a:rPr lang="en-US" smtClean="0"/>
              <a:t>1</a:t>
            </a:fld>
            <a:endParaRPr lang="en-US"/>
          </a:p>
        </p:txBody>
      </p:sp>
    </p:spTree>
    <p:extLst>
      <p:ext uri="{BB962C8B-B14F-4D97-AF65-F5344CB8AC3E}">
        <p14:creationId xmlns:p14="http://schemas.microsoft.com/office/powerpoint/2010/main" val="10585053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6F13D3-D95C-2D8D-66B2-5D657F4CDA5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7122409-B19C-E328-2A6C-6E15E36B036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3880C14-7689-A481-BBF3-9A16FBE6B222}"/>
              </a:ext>
            </a:extLst>
          </p:cNvPr>
          <p:cNvSpPr>
            <a:spLocks noGrp="1"/>
          </p:cNvSpPr>
          <p:nvPr>
            <p:ph type="body" idx="1"/>
          </p:nvPr>
        </p:nvSpPr>
        <p:spPr/>
        <p:txBody>
          <a:bodyPr/>
          <a:lstStyle/>
          <a:p>
            <a:pPr>
              <a:lnSpc>
                <a:spcPct val="107000"/>
              </a:lnSpc>
              <a:spcAft>
                <a:spcPts val="846"/>
              </a:spcAft>
            </a:pPr>
            <a:endParaRPr lang="en-US" sz="1300" kern="1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BFB8DA0A-6164-A33F-678C-EC3ACE035AD6}"/>
              </a:ext>
            </a:extLst>
          </p:cNvPr>
          <p:cNvSpPr>
            <a:spLocks noGrp="1"/>
          </p:cNvSpPr>
          <p:nvPr>
            <p:ph type="sldNum" sz="quarter" idx="5"/>
          </p:nvPr>
        </p:nvSpPr>
        <p:spPr/>
        <p:txBody>
          <a:bodyPr/>
          <a:lstStyle/>
          <a:p>
            <a:fld id="{0A6B71AD-22AA-41D8-88B9-F45B937D117A}" type="slidenum">
              <a:rPr lang="en-US" smtClean="0"/>
              <a:t>16</a:t>
            </a:fld>
            <a:endParaRPr lang="en-US"/>
          </a:p>
        </p:txBody>
      </p:sp>
    </p:spTree>
    <p:extLst>
      <p:ext uri="{BB962C8B-B14F-4D97-AF65-F5344CB8AC3E}">
        <p14:creationId xmlns:p14="http://schemas.microsoft.com/office/powerpoint/2010/main" val="7412171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A6B71AD-22AA-41D8-88B9-F45B937D117A}" type="slidenum">
              <a:rPr lang="en-US" smtClean="0"/>
              <a:t>17</a:t>
            </a:fld>
            <a:endParaRPr lang="en-US"/>
          </a:p>
        </p:txBody>
      </p:sp>
    </p:spTree>
    <p:extLst>
      <p:ext uri="{BB962C8B-B14F-4D97-AF65-F5344CB8AC3E}">
        <p14:creationId xmlns:p14="http://schemas.microsoft.com/office/powerpoint/2010/main" val="39823142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0502D1-B4FB-E2E0-691B-7B8894815C0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D1D4FCE-556E-8C49-0EE8-41CCD208DEB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6C27422-8299-DC76-3D58-A9D7D6EA1C52}"/>
              </a:ext>
            </a:extLst>
          </p:cNvPr>
          <p:cNvSpPr>
            <a:spLocks noGrp="1"/>
          </p:cNvSpPr>
          <p:nvPr>
            <p:ph type="body" idx="1"/>
          </p:nvPr>
        </p:nvSpPr>
        <p:spPr/>
        <p:txBody>
          <a:bodyPr/>
          <a:lstStyle/>
          <a:p>
            <a:pPr>
              <a:lnSpc>
                <a:spcPct val="107000"/>
              </a:lnSpc>
              <a:spcAft>
                <a:spcPts val="846"/>
              </a:spcAft>
            </a:pPr>
            <a:endParaRPr lang="en-US" sz="1300" kern="1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D2535FDB-9F62-4C1E-3F05-545E1BD3714E}"/>
              </a:ext>
            </a:extLst>
          </p:cNvPr>
          <p:cNvSpPr>
            <a:spLocks noGrp="1"/>
          </p:cNvSpPr>
          <p:nvPr>
            <p:ph type="sldNum" sz="quarter" idx="5"/>
          </p:nvPr>
        </p:nvSpPr>
        <p:spPr/>
        <p:txBody>
          <a:bodyPr/>
          <a:lstStyle/>
          <a:p>
            <a:fld id="{0A6B71AD-22AA-41D8-88B9-F45B937D117A}" type="slidenum">
              <a:rPr lang="en-US" smtClean="0"/>
              <a:t>2</a:t>
            </a:fld>
            <a:endParaRPr lang="en-US"/>
          </a:p>
        </p:txBody>
      </p:sp>
    </p:spTree>
    <p:extLst>
      <p:ext uri="{BB962C8B-B14F-4D97-AF65-F5344CB8AC3E}">
        <p14:creationId xmlns:p14="http://schemas.microsoft.com/office/powerpoint/2010/main" val="36229337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2CC257-BC89-F05B-02B5-679BD9B3140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7F649CA-9E96-BAE8-3AF8-7221C1FB73B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F98A84F-E4B2-356C-50C9-8E318248FC81}"/>
              </a:ext>
            </a:extLst>
          </p:cNvPr>
          <p:cNvSpPr>
            <a:spLocks noGrp="1"/>
          </p:cNvSpPr>
          <p:nvPr>
            <p:ph type="body" idx="1"/>
          </p:nvPr>
        </p:nvSpPr>
        <p:spPr/>
        <p:txBody>
          <a:bodyPr/>
          <a:lstStyle/>
          <a:p>
            <a:pPr>
              <a:lnSpc>
                <a:spcPct val="107000"/>
              </a:lnSpc>
              <a:spcAft>
                <a:spcPts val="846"/>
              </a:spcAft>
            </a:pPr>
            <a:endParaRPr lang="en-US" sz="1300" kern="1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557A24ED-D345-2523-DBBE-546CA3DF7DA5}"/>
              </a:ext>
            </a:extLst>
          </p:cNvPr>
          <p:cNvSpPr>
            <a:spLocks noGrp="1"/>
          </p:cNvSpPr>
          <p:nvPr>
            <p:ph type="sldNum" sz="quarter" idx="5"/>
          </p:nvPr>
        </p:nvSpPr>
        <p:spPr/>
        <p:txBody>
          <a:bodyPr/>
          <a:lstStyle/>
          <a:p>
            <a:fld id="{0A6B71AD-22AA-41D8-88B9-F45B937D117A}" type="slidenum">
              <a:rPr lang="en-US" smtClean="0"/>
              <a:t>3</a:t>
            </a:fld>
            <a:endParaRPr lang="en-US"/>
          </a:p>
        </p:txBody>
      </p:sp>
    </p:spTree>
    <p:extLst>
      <p:ext uri="{BB962C8B-B14F-4D97-AF65-F5344CB8AC3E}">
        <p14:creationId xmlns:p14="http://schemas.microsoft.com/office/powerpoint/2010/main" val="20781419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20977A-E7DE-017B-8BC6-8D65D5888F4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0258FC0-60E1-792B-968A-79BA61EAD81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2BEC7A5-C50E-DCFF-C9E4-F239A8A1D9B4}"/>
              </a:ext>
            </a:extLst>
          </p:cNvPr>
          <p:cNvSpPr>
            <a:spLocks noGrp="1"/>
          </p:cNvSpPr>
          <p:nvPr>
            <p:ph type="body" idx="1"/>
          </p:nvPr>
        </p:nvSpPr>
        <p:spPr/>
        <p:txBody>
          <a:bodyPr/>
          <a:lstStyle/>
          <a:p>
            <a:pPr>
              <a:lnSpc>
                <a:spcPct val="107000"/>
              </a:lnSpc>
              <a:spcAft>
                <a:spcPts val="846"/>
              </a:spcAft>
            </a:pPr>
            <a:endParaRPr lang="en-US" sz="1300" kern="1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2653EED6-C3B2-B7C0-B2D7-C6A3B391F321}"/>
              </a:ext>
            </a:extLst>
          </p:cNvPr>
          <p:cNvSpPr>
            <a:spLocks noGrp="1"/>
          </p:cNvSpPr>
          <p:nvPr>
            <p:ph type="sldNum" sz="quarter" idx="5"/>
          </p:nvPr>
        </p:nvSpPr>
        <p:spPr/>
        <p:txBody>
          <a:bodyPr/>
          <a:lstStyle/>
          <a:p>
            <a:fld id="{0A6B71AD-22AA-41D8-88B9-F45B937D117A}" type="slidenum">
              <a:rPr lang="en-US" smtClean="0"/>
              <a:t>4</a:t>
            </a:fld>
            <a:endParaRPr lang="en-US"/>
          </a:p>
        </p:txBody>
      </p:sp>
    </p:spTree>
    <p:extLst>
      <p:ext uri="{BB962C8B-B14F-4D97-AF65-F5344CB8AC3E}">
        <p14:creationId xmlns:p14="http://schemas.microsoft.com/office/powerpoint/2010/main" val="18453749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16CD86-4C42-D9CC-28CB-72425F41BCC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1FE96A7-BFDD-5600-7F4E-CC4D1F14935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7B31A41-E3DC-C30E-56FB-751E737A6AAC}"/>
              </a:ext>
            </a:extLst>
          </p:cNvPr>
          <p:cNvSpPr>
            <a:spLocks noGrp="1"/>
          </p:cNvSpPr>
          <p:nvPr>
            <p:ph type="body" idx="1"/>
          </p:nvPr>
        </p:nvSpPr>
        <p:spPr/>
        <p:txBody>
          <a:bodyPr/>
          <a:lstStyle/>
          <a:p>
            <a:pPr>
              <a:lnSpc>
                <a:spcPct val="107000"/>
              </a:lnSpc>
              <a:spcAft>
                <a:spcPts val="846"/>
              </a:spcAft>
            </a:pPr>
            <a:endParaRPr lang="en-US" sz="1300" kern="1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0CE4869F-BE92-5256-F7A0-FB08B96DC607}"/>
              </a:ext>
            </a:extLst>
          </p:cNvPr>
          <p:cNvSpPr>
            <a:spLocks noGrp="1"/>
          </p:cNvSpPr>
          <p:nvPr>
            <p:ph type="sldNum" sz="quarter" idx="5"/>
          </p:nvPr>
        </p:nvSpPr>
        <p:spPr/>
        <p:txBody>
          <a:bodyPr/>
          <a:lstStyle/>
          <a:p>
            <a:fld id="{0A6B71AD-22AA-41D8-88B9-F45B937D117A}" type="slidenum">
              <a:rPr lang="en-US" smtClean="0"/>
              <a:t>5</a:t>
            </a:fld>
            <a:endParaRPr lang="en-US"/>
          </a:p>
        </p:txBody>
      </p:sp>
    </p:spTree>
    <p:extLst>
      <p:ext uri="{BB962C8B-B14F-4D97-AF65-F5344CB8AC3E}">
        <p14:creationId xmlns:p14="http://schemas.microsoft.com/office/powerpoint/2010/main" val="14394851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2670D5-6D2F-D229-D3D3-3F9C41BE46C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D1F8E35-923F-302C-7D96-0A6A5E1C85C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11FF701-76CF-AA5B-E651-89E69A8FD42F}"/>
              </a:ext>
            </a:extLst>
          </p:cNvPr>
          <p:cNvSpPr>
            <a:spLocks noGrp="1"/>
          </p:cNvSpPr>
          <p:nvPr>
            <p:ph type="body" idx="1"/>
          </p:nvPr>
        </p:nvSpPr>
        <p:spPr/>
        <p:txBody>
          <a:bodyPr/>
          <a:lstStyle/>
          <a:p>
            <a:pPr>
              <a:lnSpc>
                <a:spcPct val="107000"/>
              </a:lnSpc>
              <a:spcAft>
                <a:spcPts val="846"/>
              </a:spcAft>
            </a:pPr>
            <a:endParaRPr lang="en-US" sz="1300" kern="1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5CFB2B66-9CDB-D9AA-2B00-77FF9D3552D7}"/>
              </a:ext>
            </a:extLst>
          </p:cNvPr>
          <p:cNvSpPr>
            <a:spLocks noGrp="1"/>
          </p:cNvSpPr>
          <p:nvPr>
            <p:ph type="sldNum" sz="quarter" idx="5"/>
          </p:nvPr>
        </p:nvSpPr>
        <p:spPr/>
        <p:txBody>
          <a:bodyPr/>
          <a:lstStyle/>
          <a:p>
            <a:fld id="{0A6B71AD-22AA-41D8-88B9-F45B937D117A}" type="slidenum">
              <a:rPr lang="en-US" smtClean="0"/>
              <a:t>6</a:t>
            </a:fld>
            <a:endParaRPr lang="en-US"/>
          </a:p>
        </p:txBody>
      </p:sp>
    </p:spTree>
    <p:extLst>
      <p:ext uri="{BB962C8B-B14F-4D97-AF65-F5344CB8AC3E}">
        <p14:creationId xmlns:p14="http://schemas.microsoft.com/office/powerpoint/2010/main" val="5407090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59DA75-98EC-8C03-AF23-13123E758B6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2BFA59E-FDF3-48A1-9692-1C7083FBD49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B027A06-A620-7925-C375-5674A339A3B9}"/>
              </a:ext>
            </a:extLst>
          </p:cNvPr>
          <p:cNvSpPr>
            <a:spLocks noGrp="1"/>
          </p:cNvSpPr>
          <p:nvPr>
            <p:ph type="body" idx="1"/>
          </p:nvPr>
        </p:nvSpPr>
        <p:spPr/>
        <p:txBody>
          <a:bodyPr/>
          <a:lstStyle/>
          <a:p>
            <a:pPr>
              <a:lnSpc>
                <a:spcPct val="107000"/>
              </a:lnSpc>
              <a:spcAft>
                <a:spcPts val="846"/>
              </a:spcAft>
            </a:pPr>
            <a:endParaRPr lang="en-US" sz="1300" kern="1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AC4B1827-32D8-8A40-C499-A9560D6DFD6D}"/>
              </a:ext>
            </a:extLst>
          </p:cNvPr>
          <p:cNvSpPr>
            <a:spLocks noGrp="1"/>
          </p:cNvSpPr>
          <p:nvPr>
            <p:ph type="sldNum" sz="quarter" idx="5"/>
          </p:nvPr>
        </p:nvSpPr>
        <p:spPr/>
        <p:txBody>
          <a:bodyPr/>
          <a:lstStyle/>
          <a:p>
            <a:fld id="{0A6B71AD-22AA-41D8-88B9-F45B937D117A}" type="slidenum">
              <a:rPr lang="en-US" smtClean="0"/>
              <a:t>7</a:t>
            </a:fld>
            <a:endParaRPr lang="en-US"/>
          </a:p>
        </p:txBody>
      </p:sp>
    </p:spTree>
    <p:extLst>
      <p:ext uri="{BB962C8B-B14F-4D97-AF65-F5344CB8AC3E}">
        <p14:creationId xmlns:p14="http://schemas.microsoft.com/office/powerpoint/2010/main" val="19480446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AC615D-AC38-702A-9D9D-98D8012BD84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227483B-CC49-CF7E-6608-F67BF941F97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4D18C36-AC7E-3385-CD1C-266F5F19FC31}"/>
              </a:ext>
            </a:extLst>
          </p:cNvPr>
          <p:cNvSpPr>
            <a:spLocks noGrp="1"/>
          </p:cNvSpPr>
          <p:nvPr>
            <p:ph type="body" idx="1"/>
          </p:nvPr>
        </p:nvSpPr>
        <p:spPr/>
        <p:txBody>
          <a:bodyPr/>
          <a:lstStyle/>
          <a:p>
            <a:pPr>
              <a:lnSpc>
                <a:spcPct val="107000"/>
              </a:lnSpc>
              <a:spcAft>
                <a:spcPts val="846"/>
              </a:spcAft>
            </a:pPr>
            <a:endParaRPr lang="en-US" sz="1300" kern="1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563A8A9C-66DB-9E6D-0C6E-8FC4FD4ED628}"/>
              </a:ext>
            </a:extLst>
          </p:cNvPr>
          <p:cNvSpPr>
            <a:spLocks noGrp="1"/>
          </p:cNvSpPr>
          <p:nvPr>
            <p:ph type="sldNum" sz="quarter" idx="5"/>
          </p:nvPr>
        </p:nvSpPr>
        <p:spPr/>
        <p:txBody>
          <a:bodyPr/>
          <a:lstStyle/>
          <a:p>
            <a:fld id="{0A6B71AD-22AA-41D8-88B9-F45B937D117A}" type="slidenum">
              <a:rPr lang="en-US" smtClean="0"/>
              <a:t>8</a:t>
            </a:fld>
            <a:endParaRPr lang="en-US"/>
          </a:p>
        </p:txBody>
      </p:sp>
    </p:spTree>
    <p:extLst>
      <p:ext uri="{BB962C8B-B14F-4D97-AF65-F5344CB8AC3E}">
        <p14:creationId xmlns:p14="http://schemas.microsoft.com/office/powerpoint/2010/main" val="24438199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5A72C1-CD90-23EB-3953-687A4CAF666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D3AB798-B2C2-1AA8-CA69-79D96D78FD2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07509AC-DB19-6FA4-BF1D-A3E1A6E3DFF9}"/>
              </a:ext>
            </a:extLst>
          </p:cNvPr>
          <p:cNvSpPr>
            <a:spLocks noGrp="1"/>
          </p:cNvSpPr>
          <p:nvPr>
            <p:ph type="body" idx="1"/>
          </p:nvPr>
        </p:nvSpPr>
        <p:spPr/>
        <p:txBody>
          <a:bodyPr/>
          <a:lstStyle/>
          <a:p>
            <a:pPr>
              <a:lnSpc>
                <a:spcPct val="107000"/>
              </a:lnSpc>
              <a:spcAft>
                <a:spcPts val="846"/>
              </a:spcAft>
            </a:pPr>
            <a:endParaRPr lang="en-US" sz="1300" kern="1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F36A69D7-4535-03B3-DE0C-AA7C916E40E0}"/>
              </a:ext>
            </a:extLst>
          </p:cNvPr>
          <p:cNvSpPr>
            <a:spLocks noGrp="1"/>
          </p:cNvSpPr>
          <p:nvPr>
            <p:ph type="sldNum" sz="quarter" idx="5"/>
          </p:nvPr>
        </p:nvSpPr>
        <p:spPr/>
        <p:txBody>
          <a:bodyPr/>
          <a:lstStyle/>
          <a:p>
            <a:fld id="{0A6B71AD-22AA-41D8-88B9-F45B937D117A}" type="slidenum">
              <a:rPr lang="en-US" smtClean="0"/>
              <a:t>15</a:t>
            </a:fld>
            <a:endParaRPr lang="en-US"/>
          </a:p>
        </p:txBody>
      </p:sp>
    </p:spTree>
    <p:extLst>
      <p:ext uri="{BB962C8B-B14F-4D97-AF65-F5344CB8AC3E}">
        <p14:creationId xmlns:p14="http://schemas.microsoft.com/office/powerpoint/2010/main" val="30305242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64B479E-2FCE-48D3-BEB6-81EC14E431AC}" type="datetime1">
              <a:rPr lang="en-US" smtClean="0"/>
              <a:t>2/12/2025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2810697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C33B67-3819-42BD-B88F-2424011072A4}" type="datetime1">
              <a:rPr lang="en-US" smtClean="0"/>
              <a:t>2/12/2025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045201042"/>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C33B67-3819-42BD-B88F-2424011072A4}" type="datetime1">
              <a:rPr lang="en-US" smtClean="0"/>
              <a:t>2/12/2025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931284904"/>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C33B67-3819-42BD-B88F-2424011072A4}" type="datetime1">
              <a:rPr lang="en-US" smtClean="0"/>
              <a:t>2/12/2025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257618585"/>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C33B67-3819-42BD-B88F-2424011072A4}" type="datetime1">
              <a:rPr lang="en-US" smtClean="0"/>
              <a:t>2/12/2025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57980023"/>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C33B67-3819-42BD-B88F-2424011072A4}" type="datetime1">
              <a:rPr lang="en-US" smtClean="0"/>
              <a:t>2/12/2025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617914843"/>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DC33B67-3819-42BD-B88F-2424011072A4}" type="datetime1">
              <a:rPr lang="en-US" smtClean="0"/>
              <a:t>2/12/2025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014478104"/>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DC33B67-3819-42BD-B88F-2424011072A4}" type="datetime1">
              <a:rPr lang="en-US" smtClean="0"/>
              <a:t>2/12/2025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308717348"/>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DC33B67-3819-42BD-B88F-2424011072A4}" type="datetime1">
              <a:rPr lang="en-US" smtClean="0"/>
              <a:t>2/12/2025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540178834"/>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0BC45AA-16EB-4F0E-82AD-76DCAEEFEA62}" type="datetime1">
              <a:rPr lang="en-US" smtClean="0"/>
              <a:t>2/12/2025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2768973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DC33B67-3819-42BD-B88F-2424011072A4}" type="datetime1">
              <a:rPr lang="en-US" smtClean="0"/>
              <a:t>2/12/2025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039297571"/>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DC33B67-3819-42BD-B88F-2424011072A4}" type="datetime1">
              <a:rPr lang="en-US" smtClean="0"/>
              <a:t>2/12/2025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520599467"/>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F83D128-7E1F-43B3-9CA6-034A4185B711}" type="datetime1">
              <a:rPr lang="en-US" smtClean="0"/>
              <a:t>2/12/2025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1596044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09570D-0C29-4457-86A7-826FDB4C03A5}" type="datetime1">
              <a:rPr lang="en-US" smtClean="0"/>
              <a:t>2/12/2025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98978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DC33B67-3819-42BD-B88F-2424011072A4}" type="datetime1">
              <a:rPr lang="en-US" smtClean="0"/>
              <a:t>2/12/2025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189721225"/>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694C935-442B-4D59-9F81-EC180AED513A}" type="datetime1">
              <a:rPr lang="en-US" smtClean="0"/>
              <a:t>2/12/2025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0712830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DC33B67-3819-42BD-B88F-2424011072A4}" type="datetime1">
              <a:rPr lang="en-US" smtClean="0"/>
              <a:t>2/12/2025</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91773377"/>
      </p:ext>
    </p:extLst>
  </p:cSld>
  <p:clrMap bg1="lt1" tx1="dk1" bg2="lt2" tx2="dk2" accent1="accent1" accent2="accent2" accent3="accent3" accent4="accent4" accent5="accent5" accent6="accent6" hlink="hlink" folHlink="folHlink"/>
  <p:sldLayoutIdLst>
    <p:sldLayoutId id="2147483941" r:id="rId1"/>
    <p:sldLayoutId id="2147483942" r:id="rId2"/>
    <p:sldLayoutId id="2147483943" r:id="rId3"/>
    <p:sldLayoutId id="2147483944" r:id="rId4"/>
    <p:sldLayoutId id="2147483945" r:id="rId5"/>
    <p:sldLayoutId id="2147483946" r:id="rId6"/>
    <p:sldLayoutId id="2147483947" r:id="rId7"/>
    <p:sldLayoutId id="2147483948" r:id="rId8"/>
    <p:sldLayoutId id="2147483949" r:id="rId9"/>
    <p:sldLayoutId id="2147483950" r:id="rId10"/>
    <p:sldLayoutId id="2147483951" r:id="rId11"/>
    <p:sldLayoutId id="2147483952" r:id="rId12"/>
    <p:sldLayoutId id="2147483953" r:id="rId13"/>
    <p:sldLayoutId id="2147483954" r:id="rId14"/>
    <p:sldLayoutId id="2147483955" r:id="rId15"/>
    <p:sldLayoutId id="2147483956" r:id="rId16"/>
  </p:sldLayoutIdLst>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ti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hemodernpsalmist.com/songs/servant-son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close-up of a cross&#10;&#10;Description automatically generated">
            <a:extLst>
              <a:ext uri="{FF2B5EF4-FFF2-40B4-BE49-F238E27FC236}">
                <a16:creationId xmlns:a16="http://schemas.microsoft.com/office/drawing/2014/main" id="{7BF99CD5-2E76-E875-670B-800BDBC02691}"/>
              </a:ext>
            </a:extLst>
          </p:cNvPr>
          <p:cNvPicPr>
            <a:picLocks noChangeAspect="1"/>
          </p:cNvPicPr>
          <p:nvPr/>
        </p:nvPicPr>
        <p:blipFill>
          <a:blip r:embed="rId3">
            <a:clrChange>
              <a:clrFrom>
                <a:srgbClr val="FFFFFF"/>
              </a:clrFrom>
              <a:clrTo>
                <a:srgbClr val="FFFFFF">
                  <a:alpha val="0"/>
                </a:srgbClr>
              </a:clrTo>
            </a:clrChange>
            <a:alphaModFix amt="20000"/>
          </a:blip>
          <a:stretch>
            <a:fillRect/>
          </a:stretch>
        </p:blipFill>
        <p:spPr>
          <a:xfrm>
            <a:off x="316194" y="122451"/>
            <a:ext cx="1688066" cy="1973487"/>
          </a:xfrm>
          <a:prstGeom prst="rect">
            <a:avLst/>
          </a:prstGeom>
        </p:spPr>
      </p:pic>
      <p:sp>
        <p:nvSpPr>
          <p:cNvPr id="5" name="TextBox 4">
            <a:extLst>
              <a:ext uri="{FF2B5EF4-FFF2-40B4-BE49-F238E27FC236}">
                <a16:creationId xmlns:a16="http://schemas.microsoft.com/office/drawing/2014/main" id="{59866EC8-7ACE-4E44-8711-351515C73848}"/>
              </a:ext>
            </a:extLst>
          </p:cNvPr>
          <p:cNvSpPr txBox="1"/>
          <p:nvPr/>
        </p:nvSpPr>
        <p:spPr>
          <a:xfrm>
            <a:off x="1776681" y="1473158"/>
            <a:ext cx="6662351" cy="2530886"/>
          </a:xfrm>
          <a:prstGeom prst="rect">
            <a:avLst/>
          </a:prstGeom>
          <a:noFill/>
        </p:spPr>
        <p:txBody>
          <a:bodyPr wrap="square">
            <a:spAutoFit/>
          </a:bodyPr>
          <a:lstStyle/>
          <a:p>
            <a:pPr marL="0" marR="0" algn="ctr">
              <a:lnSpc>
                <a:spcPct val="107000"/>
              </a:lnSpc>
              <a:spcBef>
                <a:spcPts val="0"/>
              </a:spcBef>
              <a:spcAft>
                <a:spcPts val="800"/>
              </a:spcAft>
            </a:pPr>
            <a:r>
              <a:rPr lang="en-US" sz="4800" b="1" kern="100" dirty="0">
                <a:effectLst/>
                <a:latin typeface="Calibri" panose="020F0502020204030204" pitchFamily="34" charset="0"/>
                <a:ea typeface="Calibri" panose="020F0502020204030204" pitchFamily="34" charset="0"/>
                <a:cs typeface="Times New Roman" panose="02020603050405020304" pitchFamily="18" charset="0"/>
              </a:rPr>
              <a:t>National Executive Council Members</a:t>
            </a:r>
          </a:p>
          <a:p>
            <a:pPr marL="0" marR="0" algn="ctr">
              <a:lnSpc>
                <a:spcPct val="107000"/>
              </a:lnSpc>
              <a:spcBef>
                <a:spcPts val="0"/>
              </a:spcBef>
              <a:spcAft>
                <a:spcPts val="800"/>
              </a:spcAft>
            </a:pPr>
            <a:r>
              <a:rPr lang="en-US" sz="4800" b="1" kern="100" dirty="0">
                <a:effectLst/>
                <a:latin typeface="Calibri" panose="020F0502020204030204" pitchFamily="34" charset="0"/>
                <a:ea typeface="Calibri" panose="020F0502020204030204" pitchFamily="34" charset="0"/>
                <a:cs typeface="Times New Roman" panose="02020603050405020304" pitchFamily="18" charset="0"/>
              </a:rPr>
              <a:t>What do they do?</a:t>
            </a:r>
          </a:p>
        </p:txBody>
      </p:sp>
      <p:sp>
        <p:nvSpPr>
          <p:cNvPr id="2" name="TextBox 1">
            <a:extLst>
              <a:ext uri="{FF2B5EF4-FFF2-40B4-BE49-F238E27FC236}">
                <a16:creationId xmlns:a16="http://schemas.microsoft.com/office/drawing/2014/main" id="{AC83D65E-2A98-A888-1186-C9A83DF72D0C}"/>
              </a:ext>
            </a:extLst>
          </p:cNvPr>
          <p:cNvSpPr txBox="1"/>
          <p:nvPr/>
        </p:nvSpPr>
        <p:spPr>
          <a:xfrm>
            <a:off x="860618" y="4791559"/>
            <a:ext cx="8329808" cy="830997"/>
          </a:xfrm>
          <a:prstGeom prst="rect">
            <a:avLst/>
          </a:prstGeom>
          <a:noFill/>
        </p:spPr>
        <p:txBody>
          <a:bodyPr wrap="square" rtlCol="0">
            <a:spAutoFit/>
          </a:bodyPr>
          <a:lstStyle/>
          <a:p>
            <a:pPr algn="ctr"/>
            <a:r>
              <a:rPr lang="en-US" sz="2400" b="1" dirty="0">
                <a:latin typeface="Tahoma" panose="020B0604030504040204" pitchFamily="34" charset="0"/>
                <a:ea typeface="Tahoma" panose="020B0604030504040204" pitchFamily="34" charset="0"/>
                <a:cs typeface="Tahoma" panose="020B0604030504040204" pitchFamily="34" charset="0"/>
              </a:rPr>
              <a:t>Virtual Meeting</a:t>
            </a:r>
          </a:p>
          <a:p>
            <a:pPr algn="ctr"/>
            <a:r>
              <a:rPr lang="en-US" sz="2400" b="1" dirty="0">
                <a:latin typeface="Tahoma" panose="020B0604030504040204" pitchFamily="34" charset="0"/>
                <a:ea typeface="Tahoma" panose="020B0604030504040204" pitchFamily="34" charset="0"/>
                <a:cs typeface="Tahoma" panose="020B0604030504040204" pitchFamily="34" charset="0"/>
              </a:rPr>
              <a:t>February 12, 2025</a:t>
            </a:r>
            <a:endParaRPr lang="en-US" sz="2000" b="1" dirty="0">
              <a:latin typeface="Arial" panose="020B0604020202020204" pitchFamily="34" charset="0"/>
              <a:ea typeface="Tahoma" panose="020B0604030504040204" pitchFamily="34" charset="0"/>
              <a:cs typeface="Arial" panose="020B0604020202020204" pitchFamily="34" charset="0"/>
            </a:endParaRPr>
          </a:p>
        </p:txBody>
      </p:sp>
      <p:sp>
        <p:nvSpPr>
          <p:cNvPr id="3" name="Slide Number Placeholder 2">
            <a:extLst>
              <a:ext uri="{FF2B5EF4-FFF2-40B4-BE49-F238E27FC236}">
                <a16:creationId xmlns:a16="http://schemas.microsoft.com/office/drawing/2014/main" id="{D9EE6D49-39D6-ADF9-94E6-BFB8A94E8317}"/>
              </a:ext>
            </a:extLst>
          </p:cNvPr>
          <p:cNvSpPr>
            <a:spLocks noGrp="1"/>
          </p:cNvSpPr>
          <p:nvPr>
            <p:ph type="sldNum" sz="quarter" idx="12"/>
          </p:nvPr>
        </p:nvSpPr>
        <p:spPr/>
        <p:txBody>
          <a:bodyPr/>
          <a:lstStyle/>
          <a:p>
            <a:fld id="{6D22F896-40B5-4ADD-8801-0D06FADFA095}" type="slidenum">
              <a:rPr lang="en-US" smtClean="0"/>
              <a:t>1</a:t>
            </a:fld>
            <a:endParaRPr lang="en-US" dirty="0"/>
          </a:p>
        </p:txBody>
      </p:sp>
    </p:spTree>
    <p:extLst>
      <p:ext uri="{BB962C8B-B14F-4D97-AF65-F5344CB8AC3E}">
        <p14:creationId xmlns:p14="http://schemas.microsoft.com/office/powerpoint/2010/main" val="42404815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D194E6-136B-7F5F-9B09-3415DB47C47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50A6191-59A3-420D-F79B-0FF9120A7A93}"/>
              </a:ext>
            </a:extLst>
          </p:cNvPr>
          <p:cNvSpPr>
            <a:spLocks noGrp="1"/>
          </p:cNvSpPr>
          <p:nvPr>
            <p:ph type="title"/>
          </p:nvPr>
        </p:nvSpPr>
        <p:spPr/>
        <p:txBody>
          <a:bodyPr/>
          <a:lstStyle/>
          <a:p>
            <a:r>
              <a:rPr lang="en-US" dirty="0">
                <a:latin typeface="Tahoma" panose="020B0604030504040204" pitchFamily="34" charset="0"/>
                <a:ea typeface="Tahoma" panose="020B0604030504040204" pitchFamily="34" charset="0"/>
                <a:cs typeface="Tahoma" panose="020B0604030504040204" pitchFamily="34" charset="0"/>
              </a:rPr>
              <a:t>Positions of the National Executive Council</a:t>
            </a:r>
          </a:p>
        </p:txBody>
      </p:sp>
      <p:sp>
        <p:nvSpPr>
          <p:cNvPr id="3" name="Content Placeholder 2">
            <a:extLst>
              <a:ext uri="{FF2B5EF4-FFF2-40B4-BE49-F238E27FC236}">
                <a16:creationId xmlns:a16="http://schemas.microsoft.com/office/drawing/2014/main" id="{2594B0A3-1F9B-AF3C-4F21-FE1E9F3635B2}"/>
              </a:ext>
            </a:extLst>
          </p:cNvPr>
          <p:cNvSpPr>
            <a:spLocks noGrp="1"/>
          </p:cNvSpPr>
          <p:nvPr>
            <p:ph idx="1"/>
          </p:nvPr>
        </p:nvSpPr>
        <p:spPr/>
        <p:txBody>
          <a:bodyPr>
            <a:normAutofit/>
          </a:bodyPr>
          <a:lstStyle/>
          <a:p>
            <a:r>
              <a:rPr lang="en-US" sz="3200" dirty="0">
                <a:latin typeface="Tahoma" panose="020B0604030504040204" pitchFamily="34" charset="0"/>
                <a:ea typeface="Tahoma" panose="020B0604030504040204" pitchFamily="34" charset="0"/>
                <a:cs typeface="Tahoma" panose="020B0604030504040204" pitchFamily="34" charset="0"/>
              </a:rPr>
              <a:t>National Minister</a:t>
            </a:r>
          </a:p>
          <a:p>
            <a:r>
              <a:rPr lang="en-US" sz="3200" b="1" dirty="0">
                <a:latin typeface="Tahoma" panose="020B0604030504040204" pitchFamily="34" charset="0"/>
                <a:ea typeface="Tahoma" panose="020B0604030504040204" pitchFamily="34" charset="0"/>
                <a:cs typeface="Tahoma" panose="020B0604030504040204" pitchFamily="34" charset="0"/>
              </a:rPr>
              <a:t>National Vice-Minister</a:t>
            </a:r>
          </a:p>
          <a:p>
            <a:r>
              <a:rPr lang="en-US" sz="3200" dirty="0">
                <a:latin typeface="Tahoma" panose="020B0604030504040204" pitchFamily="34" charset="0"/>
                <a:ea typeface="Tahoma" panose="020B0604030504040204" pitchFamily="34" charset="0"/>
                <a:cs typeface="Tahoma" panose="020B0604030504040204" pitchFamily="34" charset="0"/>
              </a:rPr>
              <a:t>National Secretary</a:t>
            </a:r>
          </a:p>
          <a:p>
            <a:r>
              <a:rPr lang="en-US" sz="3200" dirty="0">
                <a:latin typeface="Tahoma" panose="020B0604030504040204" pitchFamily="34" charset="0"/>
                <a:ea typeface="Tahoma" panose="020B0604030504040204" pitchFamily="34" charset="0"/>
                <a:cs typeface="Tahoma" panose="020B0604030504040204" pitchFamily="34" charset="0"/>
              </a:rPr>
              <a:t>National Treasurer</a:t>
            </a:r>
          </a:p>
          <a:p>
            <a:r>
              <a:rPr lang="en-US" sz="3200" dirty="0">
                <a:latin typeface="Tahoma" panose="020B0604030504040204" pitchFamily="34" charset="0"/>
                <a:ea typeface="Tahoma" panose="020B0604030504040204" pitchFamily="34" charset="0"/>
                <a:cs typeface="Tahoma" panose="020B0604030504040204" pitchFamily="34" charset="0"/>
              </a:rPr>
              <a:t>International Councilor</a:t>
            </a:r>
          </a:p>
          <a:p>
            <a:r>
              <a:rPr lang="en-US" sz="3200" dirty="0">
                <a:latin typeface="Tahoma" panose="020B0604030504040204" pitchFamily="34" charset="0"/>
                <a:ea typeface="Tahoma" panose="020B0604030504040204" pitchFamily="34" charset="0"/>
                <a:cs typeface="Tahoma" panose="020B0604030504040204" pitchFamily="34" charset="0"/>
              </a:rPr>
              <a:t>National Councilor (three positions)</a:t>
            </a:r>
          </a:p>
        </p:txBody>
      </p:sp>
      <p:sp>
        <p:nvSpPr>
          <p:cNvPr id="4" name="Slide Number Placeholder 3">
            <a:extLst>
              <a:ext uri="{FF2B5EF4-FFF2-40B4-BE49-F238E27FC236}">
                <a16:creationId xmlns:a16="http://schemas.microsoft.com/office/drawing/2014/main" id="{4468E4BF-980F-67FA-B026-2F9D8C9285D9}"/>
              </a:ext>
            </a:extLst>
          </p:cNvPr>
          <p:cNvSpPr>
            <a:spLocks noGrp="1"/>
          </p:cNvSpPr>
          <p:nvPr>
            <p:ph type="sldNum" sz="quarter" idx="12"/>
          </p:nvPr>
        </p:nvSpPr>
        <p:spPr/>
        <p:txBody>
          <a:bodyPr/>
          <a:lstStyle/>
          <a:p>
            <a:fld id="{6D22F896-40B5-4ADD-8801-0D06FADFA095}" type="slidenum">
              <a:rPr lang="en-US" smtClean="0"/>
              <a:pPr/>
              <a:t>10</a:t>
            </a:fld>
            <a:endParaRPr lang="en-US" dirty="0"/>
          </a:p>
        </p:txBody>
      </p:sp>
    </p:spTree>
    <p:extLst>
      <p:ext uri="{BB962C8B-B14F-4D97-AF65-F5344CB8AC3E}">
        <p14:creationId xmlns:p14="http://schemas.microsoft.com/office/powerpoint/2010/main" val="9128116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41A907-01D1-8490-550C-476F32624CD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D0B6A0A-88FC-343F-E19A-D454819A9D0A}"/>
              </a:ext>
            </a:extLst>
          </p:cNvPr>
          <p:cNvSpPr>
            <a:spLocks noGrp="1"/>
          </p:cNvSpPr>
          <p:nvPr>
            <p:ph type="title"/>
          </p:nvPr>
        </p:nvSpPr>
        <p:spPr/>
        <p:txBody>
          <a:bodyPr/>
          <a:lstStyle/>
          <a:p>
            <a:r>
              <a:rPr lang="en-US" dirty="0">
                <a:latin typeface="Tahoma" panose="020B0604030504040204" pitchFamily="34" charset="0"/>
                <a:ea typeface="Tahoma" panose="020B0604030504040204" pitchFamily="34" charset="0"/>
                <a:cs typeface="Tahoma" panose="020B0604030504040204" pitchFamily="34" charset="0"/>
              </a:rPr>
              <a:t>Positions of the National Executive Council</a:t>
            </a:r>
          </a:p>
        </p:txBody>
      </p:sp>
      <p:sp>
        <p:nvSpPr>
          <p:cNvPr id="3" name="Content Placeholder 2">
            <a:extLst>
              <a:ext uri="{FF2B5EF4-FFF2-40B4-BE49-F238E27FC236}">
                <a16:creationId xmlns:a16="http://schemas.microsoft.com/office/drawing/2014/main" id="{8C1564B8-D667-9E36-D109-9837BEC880B0}"/>
              </a:ext>
            </a:extLst>
          </p:cNvPr>
          <p:cNvSpPr>
            <a:spLocks noGrp="1"/>
          </p:cNvSpPr>
          <p:nvPr>
            <p:ph idx="1"/>
          </p:nvPr>
        </p:nvSpPr>
        <p:spPr/>
        <p:txBody>
          <a:bodyPr>
            <a:normAutofit/>
          </a:bodyPr>
          <a:lstStyle/>
          <a:p>
            <a:r>
              <a:rPr lang="en-US" sz="3200" dirty="0">
                <a:latin typeface="Tahoma" panose="020B0604030504040204" pitchFamily="34" charset="0"/>
                <a:ea typeface="Tahoma" panose="020B0604030504040204" pitchFamily="34" charset="0"/>
                <a:cs typeface="Tahoma" panose="020B0604030504040204" pitchFamily="34" charset="0"/>
              </a:rPr>
              <a:t>National Minister</a:t>
            </a:r>
          </a:p>
          <a:p>
            <a:r>
              <a:rPr lang="en-US" sz="3200" dirty="0">
                <a:latin typeface="Tahoma" panose="020B0604030504040204" pitchFamily="34" charset="0"/>
                <a:ea typeface="Tahoma" panose="020B0604030504040204" pitchFamily="34" charset="0"/>
                <a:cs typeface="Tahoma" panose="020B0604030504040204" pitchFamily="34" charset="0"/>
              </a:rPr>
              <a:t>National Vice-Minister</a:t>
            </a:r>
          </a:p>
          <a:p>
            <a:r>
              <a:rPr lang="en-US" sz="3200" b="1" dirty="0">
                <a:latin typeface="Tahoma" panose="020B0604030504040204" pitchFamily="34" charset="0"/>
                <a:ea typeface="Tahoma" panose="020B0604030504040204" pitchFamily="34" charset="0"/>
                <a:cs typeface="Tahoma" panose="020B0604030504040204" pitchFamily="34" charset="0"/>
              </a:rPr>
              <a:t>National Secretary</a:t>
            </a:r>
          </a:p>
          <a:p>
            <a:r>
              <a:rPr lang="en-US" sz="3200" dirty="0">
                <a:latin typeface="Tahoma" panose="020B0604030504040204" pitchFamily="34" charset="0"/>
                <a:ea typeface="Tahoma" panose="020B0604030504040204" pitchFamily="34" charset="0"/>
                <a:cs typeface="Tahoma" panose="020B0604030504040204" pitchFamily="34" charset="0"/>
              </a:rPr>
              <a:t>National Treasurer</a:t>
            </a:r>
          </a:p>
          <a:p>
            <a:r>
              <a:rPr lang="en-US" sz="3200" dirty="0">
                <a:latin typeface="Tahoma" panose="020B0604030504040204" pitchFamily="34" charset="0"/>
                <a:ea typeface="Tahoma" panose="020B0604030504040204" pitchFamily="34" charset="0"/>
                <a:cs typeface="Tahoma" panose="020B0604030504040204" pitchFamily="34" charset="0"/>
              </a:rPr>
              <a:t>International Councilor</a:t>
            </a:r>
          </a:p>
          <a:p>
            <a:r>
              <a:rPr lang="en-US" sz="3200" dirty="0">
                <a:latin typeface="Tahoma" panose="020B0604030504040204" pitchFamily="34" charset="0"/>
                <a:ea typeface="Tahoma" panose="020B0604030504040204" pitchFamily="34" charset="0"/>
                <a:cs typeface="Tahoma" panose="020B0604030504040204" pitchFamily="34" charset="0"/>
              </a:rPr>
              <a:t>National Councilor (three positions)</a:t>
            </a:r>
          </a:p>
        </p:txBody>
      </p:sp>
      <p:sp>
        <p:nvSpPr>
          <p:cNvPr id="4" name="Slide Number Placeholder 3">
            <a:extLst>
              <a:ext uri="{FF2B5EF4-FFF2-40B4-BE49-F238E27FC236}">
                <a16:creationId xmlns:a16="http://schemas.microsoft.com/office/drawing/2014/main" id="{DE962972-E7B8-0EAD-78B5-B49E361F55F6}"/>
              </a:ext>
            </a:extLst>
          </p:cNvPr>
          <p:cNvSpPr>
            <a:spLocks noGrp="1"/>
          </p:cNvSpPr>
          <p:nvPr>
            <p:ph type="sldNum" sz="quarter" idx="12"/>
          </p:nvPr>
        </p:nvSpPr>
        <p:spPr/>
        <p:txBody>
          <a:bodyPr/>
          <a:lstStyle/>
          <a:p>
            <a:fld id="{6D22F896-40B5-4ADD-8801-0D06FADFA095}" type="slidenum">
              <a:rPr lang="en-US" smtClean="0"/>
              <a:pPr/>
              <a:t>11</a:t>
            </a:fld>
            <a:endParaRPr lang="en-US" dirty="0"/>
          </a:p>
        </p:txBody>
      </p:sp>
    </p:spTree>
    <p:extLst>
      <p:ext uri="{BB962C8B-B14F-4D97-AF65-F5344CB8AC3E}">
        <p14:creationId xmlns:p14="http://schemas.microsoft.com/office/powerpoint/2010/main" val="37645389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580C7A-9C36-41AA-5D8D-9EF98393BC3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97DFE49-8952-53A8-C3CE-3AB6196A1D4A}"/>
              </a:ext>
            </a:extLst>
          </p:cNvPr>
          <p:cNvSpPr>
            <a:spLocks noGrp="1"/>
          </p:cNvSpPr>
          <p:nvPr>
            <p:ph type="title"/>
          </p:nvPr>
        </p:nvSpPr>
        <p:spPr/>
        <p:txBody>
          <a:bodyPr/>
          <a:lstStyle/>
          <a:p>
            <a:r>
              <a:rPr lang="en-US" dirty="0">
                <a:latin typeface="Tahoma" panose="020B0604030504040204" pitchFamily="34" charset="0"/>
                <a:ea typeface="Tahoma" panose="020B0604030504040204" pitchFamily="34" charset="0"/>
                <a:cs typeface="Tahoma" panose="020B0604030504040204" pitchFamily="34" charset="0"/>
              </a:rPr>
              <a:t>Positions of the National Executive Council</a:t>
            </a:r>
          </a:p>
        </p:txBody>
      </p:sp>
      <p:sp>
        <p:nvSpPr>
          <p:cNvPr id="3" name="Content Placeholder 2">
            <a:extLst>
              <a:ext uri="{FF2B5EF4-FFF2-40B4-BE49-F238E27FC236}">
                <a16:creationId xmlns:a16="http://schemas.microsoft.com/office/drawing/2014/main" id="{0349D03E-0E0D-AE02-C1A1-65051FC32AB4}"/>
              </a:ext>
            </a:extLst>
          </p:cNvPr>
          <p:cNvSpPr>
            <a:spLocks noGrp="1"/>
          </p:cNvSpPr>
          <p:nvPr>
            <p:ph idx="1"/>
          </p:nvPr>
        </p:nvSpPr>
        <p:spPr/>
        <p:txBody>
          <a:bodyPr>
            <a:normAutofit/>
          </a:bodyPr>
          <a:lstStyle/>
          <a:p>
            <a:r>
              <a:rPr lang="en-US" sz="3200" dirty="0">
                <a:latin typeface="Tahoma" panose="020B0604030504040204" pitchFamily="34" charset="0"/>
                <a:ea typeface="Tahoma" panose="020B0604030504040204" pitchFamily="34" charset="0"/>
                <a:cs typeface="Tahoma" panose="020B0604030504040204" pitchFamily="34" charset="0"/>
              </a:rPr>
              <a:t>National Minister</a:t>
            </a:r>
          </a:p>
          <a:p>
            <a:r>
              <a:rPr lang="en-US" sz="3200" dirty="0">
                <a:latin typeface="Tahoma" panose="020B0604030504040204" pitchFamily="34" charset="0"/>
                <a:ea typeface="Tahoma" panose="020B0604030504040204" pitchFamily="34" charset="0"/>
                <a:cs typeface="Tahoma" panose="020B0604030504040204" pitchFamily="34" charset="0"/>
              </a:rPr>
              <a:t>National Vice-Minister</a:t>
            </a:r>
          </a:p>
          <a:p>
            <a:r>
              <a:rPr lang="en-US" sz="3200" dirty="0">
                <a:latin typeface="Tahoma" panose="020B0604030504040204" pitchFamily="34" charset="0"/>
                <a:ea typeface="Tahoma" panose="020B0604030504040204" pitchFamily="34" charset="0"/>
                <a:cs typeface="Tahoma" panose="020B0604030504040204" pitchFamily="34" charset="0"/>
              </a:rPr>
              <a:t>National Secretary</a:t>
            </a:r>
          </a:p>
          <a:p>
            <a:r>
              <a:rPr lang="en-US" sz="3200" b="1" dirty="0">
                <a:latin typeface="Tahoma" panose="020B0604030504040204" pitchFamily="34" charset="0"/>
                <a:ea typeface="Tahoma" panose="020B0604030504040204" pitchFamily="34" charset="0"/>
                <a:cs typeface="Tahoma" panose="020B0604030504040204" pitchFamily="34" charset="0"/>
              </a:rPr>
              <a:t>National Treasurer</a:t>
            </a:r>
          </a:p>
          <a:p>
            <a:r>
              <a:rPr lang="en-US" sz="3200" dirty="0">
                <a:latin typeface="Tahoma" panose="020B0604030504040204" pitchFamily="34" charset="0"/>
                <a:ea typeface="Tahoma" panose="020B0604030504040204" pitchFamily="34" charset="0"/>
                <a:cs typeface="Tahoma" panose="020B0604030504040204" pitchFamily="34" charset="0"/>
              </a:rPr>
              <a:t>International Councilor</a:t>
            </a:r>
          </a:p>
          <a:p>
            <a:r>
              <a:rPr lang="en-US" sz="3200" dirty="0">
                <a:latin typeface="Tahoma" panose="020B0604030504040204" pitchFamily="34" charset="0"/>
                <a:ea typeface="Tahoma" panose="020B0604030504040204" pitchFamily="34" charset="0"/>
                <a:cs typeface="Tahoma" panose="020B0604030504040204" pitchFamily="34" charset="0"/>
              </a:rPr>
              <a:t>National Councilor (three positions)</a:t>
            </a:r>
          </a:p>
        </p:txBody>
      </p:sp>
      <p:sp>
        <p:nvSpPr>
          <p:cNvPr id="4" name="Slide Number Placeholder 3">
            <a:extLst>
              <a:ext uri="{FF2B5EF4-FFF2-40B4-BE49-F238E27FC236}">
                <a16:creationId xmlns:a16="http://schemas.microsoft.com/office/drawing/2014/main" id="{98F29624-0DA7-540A-9098-0C990B4D640B}"/>
              </a:ext>
            </a:extLst>
          </p:cNvPr>
          <p:cNvSpPr>
            <a:spLocks noGrp="1"/>
          </p:cNvSpPr>
          <p:nvPr>
            <p:ph type="sldNum" sz="quarter" idx="12"/>
          </p:nvPr>
        </p:nvSpPr>
        <p:spPr/>
        <p:txBody>
          <a:bodyPr/>
          <a:lstStyle/>
          <a:p>
            <a:fld id="{6D22F896-40B5-4ADD-8801-0D06FADFA095}" type="slidenum">
              <a:rPr lang="en-US" smtClean="0"/>
              <a:pPr/>
              <a:t>12</a:t>
            </a:fld>
            <a:endParaRPr lang="en-US" dirty="0"/>
          </a:p>
        </p:txBody>
      </p:sp>
    </p:spTree>
    <p:extLst>
      <p:ext uri="{BB962C8B-B14F-4D97-AF65-F5344CB8AC3E}">
        <p14:creationId xmlns:p14="http://schemas.microsoft.com/office/powerpoint/2010/main" val="14050285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CC95A4-E6EC-8DBD-6F0F-2BC0F2E039F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805AC95-EC80-169F-B93A-37E08053E6F6}"/>
              </a:ext>
            </a:extLst>
          </p:cNvPr>
          <p:cNvSpPr>
            <a:spLocks noGrp="1"/>
          </p:cNvSpPr>
          <p:nvPr>
            <p:ph type="title"/>
          </p:nvPr>
        </p:nvSpPr>
        <p:spPr/>
        <p:txBody>
          <a:bodyPr/>
          <a:lstStyle/>
          <a:p>
            <a:r>
              <a:rPr lang="en-US" dirty="0">
                <a:latin typeface="Tahoma" panose="020B0604030504040204" pitchFamily="34" charset="0"/>
                <a:ea typeface="Tahoma" panose="020B0604030504040204" pitchFamily="34" charset="0"/>
                <a:cs typeface="Tahoma" panose="020B0604030504040204" pitchFamily="34" charset="0"/>
              </a:rPr>
              <a:t>Positions of the National Executive Council</a:t>
            </a:r>
          </a:p>
        </p:txBody>
      </p:sp>
      <p:sp>
        <p:nvSpPr>
          <p:cNvPr id="3" name="Content Placeholder 2">
            <a:extLst>
              <a:ext uri="{FF2B5EF4-FFF2-40B4-BE49-F238E27FC236}">
                <a16:creationId xmlns:a16="http://schemas.microsoft.com/office/drawing/2014/main" id="{73D759D6-84AF-3E29-6D54-656432D72546}"/>
              </a:ext>
            </a:extLst>
          </p:cNvPr>
          <p:cNvSpPr>
            <a:spLocks noGrp="1"/>
          </p:cNvSpPr>
          <p:nvPr>
            <p:ph idx="1"/>
          </p:nvPr>
        </p:nvSpPr>
        <p:spPr/>
        <p:txBody>
          <a:bodyPr>
            <a:normAutofit/>
          </a:bodyPr>
          <a:lstStyle/>
          <a:p>
            <a:r>
              <a:rPr lang="en-US" sz="3200" dirty="0">
                <a:latin typeface="Tahoma" panose="020B0604030504040204" pitchFamily="34" charset="0"/>
                <a:ea typeface="Tahoma" panose="020B0604030504040204" pitchFamily="34" charset="0"/>
                <a:cs typeface="Tahoma" panose="020B0604030504040204" pitchFamily="34" charset="0"/>
              </a:rPr>
              <a:t>National Minister</a:t>
            </a:r>
          </a:p>
          <a:p>
            <a:r>
              <a:rPr lang="en-US" sz="3200" dirty="0">
                <a:latin typeface="Tahoma" panose="020B0604030504040204" pitchFamily="34" charset="0"/>
                <a:ea typeface="Tahoma" panose="020B0604030504040204" pitchFamily="34" charset="0"/>
                <a:cs typeface="Tahoma" panose="020B0604030504040204" pitchFamily="34" charset="0"/>
              </a:rPr>
              <a:t>National Vice-Minister</a:t>
            </a:r>
          </a:p>
          <a:p>
            <a:r>
              <a:rPr lang="en-US" sz="3200" dirty="0">
                <a:latin typeface="Tahoma" panose="020B0604030504040204" pitchFamily="34" charset="0"/>
                <a:ea typeface="Tahoma" panose="020B0604030504040204" pitchFamily="34" charset="0"/>
                <a:cs typeface="Tahoma" panose="020B0604030504040204" pitchFamily="34" charset="0"/>
              </a:rPr>
              <a:t>National Secretary</a:t>
            </a:r>
          </a:p>
          <a:p>
            <a:r>
              <a:rPr lang="en-US" sz="3200" dirty="0">
                <a:latin typeface="Tahoma" panose="020B0604030504040204" pitchFamily="34" charset="0"/>
                <a:ea typeface="Tahoma" panose="020B0604030504040204" pitchFamily="34" charset="0"/>
                <a:cs typeface="Tahoma" panose="020B0604030504040204" pitchFamily="34" charset="0"/>
              </a:rPr>
              <a:t>National Treasurer</a:t>
            </a:r>
          </a:p>
          <a:p>
            <a:r>
              <a:rPr lang="en-US" sz="3200" b="1" dirty="0">
                <a:latin typeface="Tahoma" panose="020B0604030504040204" pitchFamily="34" charset="0"/>
                <a:ea typeface="Tahoma" panose="020B0604030504040204" pitchFamily="34" charset="0"/>
                <a:cs typeface="Tahoma" panose="020B0604030504040204" pitchFamily="34" charset="0"/>
              </a:rPr>
              <a:t>International Councilor</a:t>
            </a:r>
          </a:p>
          <a:p>
            <a:r>
              <a:rPr lang="en-US" sz="3200" dirty="0">
                <a:latin typeface="Tahoma" panose="020B0604030504040204" pitchFamily="34" charset="0"/>
                <a:ea typeface="Tahoma" panose="020B0604030504040204" pitchFamily="34" charset="0"/>
                <a:cs typeface="Tahoma" panose="020B0604030504040204" pitchFamily="34" charset="0"/>
              </a:rPr>
              <a:t>National Councilor (three positions)</a:t>
            </a:r>
          </a:p>
        </p:txBody>
      </p:sp>
      <p:sp>
        <p:nvSpPr>
          <p:cNvPr id="4" name="Slide Number Placeholder 3">
            <a:extLst>
              <a:ext uri="{FF2B5EF4-FFF2-40B4-BE49-F238E27FC236}">
                <a16:creationId xmlns:a16="http://schemas.microsoft.com/office/drawing/2014/main" id="{40FC2E50-51C1-3B6F-4831-BE23C0F545AD}"/>
              </a:ext>
            </a:extLst>
          </p:cNvPr>
          <p:cNvSpPr>
            <a:spLocks noGrp="1"/>
          </p:cNvSpPr>
          <p:nvPr>
            <p:ph type="sldNum" sz="quarter" idx="12"/>
          </p:nvPr>
        </p:nvSpPr>
        <p:spPr/>
        <p:txBody>
          <a:bodyPr/>
          <a:lstStyle/>
          <a:p>
            <a:fld id="{6D22F896-40B5-4ADD-8801-0D06FADFA095}" type="slidenum">
              <a:rPr lang="en-US" smtClean="0"/>
              <a:pPr/>
              <a:t>13</a:t>
            </a:fld>
            <a:endParaRPr lang="en-US" dirty="0"/>
          </a:p>
        </p:txBody>
      </p:sp>
    </p:spTree>
    <p:extLst>
      <p:ext uri="{BB962C8B-B14F-4D97-AF65-F5344CB8AC3E}">
        <p14:creationId xmlns:p14="http://schemas.microsoft.com/office/powerpoint/2010/main" val="25482202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72ED30-E9EB-3D58-EBFE-D1031F45CDD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1695C1C-70FB-41D9-81D6-FE015DBCAD7F}"/>
              </a:ext>
            </a:extLst>
          </p:cNvPr>
          <p:cNvSpPr>
            <a:spLocks noGrp="1"/>
          </p:cNvSpPr>
          <p:nvPr>
            <p:ph type="title"/>
          </p:nvPr>
        </p:nvSpPr>
        <p:spPr/>
        <p:txBody>
          <a:bodyPr/>
          <a:lstStyle/>
          <a:p>
            <a:r>
              <a:rPr lang="en-US" dirty="0">
                <a:latin typeface="Tahoma" panose="020B0604030504040204" pitchFamily="34" charset="0"/>
                <a:ea typeface="Tahoma" panose="020B0604030504040204" pitchFamily="34" charset="0"/>
                <a:cs typeface="Tahoma" panose="020B0604030504040204" pitchFamily="34" charset="0"/>
              </a:rPr>
              <a:t>Positions of the National Executive Council</a:t>
            </a:r>
          </a:p>
        </p:txBody>
      </p:sp>
      <p:sp>
        <p:nvSpPr>
          <p:cNvPr id="3" name="Content Placeholder 2">
            <a:extLst>
              <a:ext uri="{FF2B5EF4-FFF2-40B4-BE49-F238E27FC236}">
                <a16:creationId xmlns:a16="http://schemas.microsoft.com/office/drawing/2014/main" id="{CF800F19-03A2-2FEF-A7C4-5B8C427CC9F2}"/>
              </a:ext>
            </a:extLst>
          </p:cNvPr>
          <p:cNvSpPr>
            <a:spLocks noGrp="1"/>
          </p:cNvSpPr>
          <p:nvPr>
            <p:ph idx="1"/>
          </p:nvPr>
        </p:nvSpPr>
        <p:spPr/>
        <p:txBody>
          <a:bodyPr>
            <a:normAutofit/>
          </a:bodyPr>
          <a:lstStyle/>
          <a:p>
            <a:r>
              <a:rPr lang="en-US" sz="3200" dirty="0">
                <a:latin typeface="Tahoma" panose="020B0604030504040204" pitchFamily="34" charset="0"/>
                <a:ea typeface="Tahoma" panose="020B0604030504040204" pitchFamily="34" charset="0"/>
                <a:cs typeface="Tahoma" panose="020B0604030504040204" pitchFamily="34" charset="0"/>
              </a:rPr>
              <a:t>National Minister</a:t>
            </a:r>
          </a:p>
          <a:p>
            <a:r>
              <a:rPr lang="en-US" sz="3200" dirty="0">
                <a:latin typeface="Tahoma" panose="020B0604030504040204" pitchFamily="34" charset="0"/>
                <a:ea typeface="Tahoma" panose="020B0604030504040204" pitchFamily="34" charset="0"/>
                <a:cs typeface="Tahoma" panose="020B0604030504040204" pitchFamily="34" charset="0"/>
              </a:rPr>
              <a:t>National Vice-Minister</a:t>
            </a:r>
          </a:p>
          <a:p>
            <a:r>
              <a:rPr lang="en-US" sz="3200" dirty="0">
                <a:latin typeface="Tahoma" panose="020B0604030504040204" pitchFamily="34" charset="0"/>
                <a:ea typeface="Tahoma" panose="020B0604030504040204" pitchFamily="34" charset="0"/>
                <a:cs typeface="Tahoma" panose="020B0604030504040204" pitchFamily="34" charset="0"/>
              </a:rPr>
              <a:t>National Secretary</a:t>
            </a:r>
          </a:p>
          <a:p>
            <a:r>
              <a:rPr lang="en-US" sz="3200" dirty="0">
                <a:latin typeface="Tahoma" panose="020B0604030504040204" pitchFamily="34" charset="0"/>
                <a:ea typeface="Tahoma" panose="020B0604030504040204" pitchFamily="34" charset="0"/>
                <a:cs typeface="Tahoma" panose="020B0604030504040204" pitchFamily="34" charset="0"/>
              </a:rPr>
              <a:t>National Treasurer</a:t>
            </a:r>
          </a:p>
          <a:p>
            <a:r>
              <a:rPr lang="en-US" sz="3200" dirty="0">
                <a:latin typeface="Tahoma" panose="020B0604030504040204" pitchFamily="34" charset="0"/>
                <a:ea typeface="Tahoma" panose="020B0604030504040204" pitchFamily="34" charset="0"/>
                <a:cs typeface="Tahoma" panose="020B0604030504040204" pitchFamily="34" charset="0"/>
              </a:rPr>
              <a:t>International Councilor</a:t>
            </a:r>
          </a:p>
          <a:p>
            <a:r>
              <a:rPr lang="en-US" sz="3200" b="1" dirty="0">
                <a:latin typeface="Tahoma" panose="020B0604030504040204" pitchFamily="34" charset="0"/>
                <a:ea typeface="Tahoma" panose="020B0604030504040204" pitchFamily="34" charset="0"/>
                <a:cs typeface="Tahoma" panose="020B0604030504040204" pitchFamily="34" charset="0"/>
              </a:rPr>
              <a:t>National Councilor (three positions)</a:t>
            </a:r>
          </a:p>
        </p:txBody>
      </p:sp>
      <p:sp>
        <p:nvSpPr>
          <p:cNvPr id="4" name="Slide Number Placeholder 3">
            <a:extLst>
              <a:ext uri="{FF2B5EF4-FFF2-40B4-BE49-F238E27FC236}">
                <a16:creationId xmlns:a16="http://schemas.microsoft.com/office/drawing/2014/main" id="{B073E572-6E2E-E82A-9E9D-530FC2D40A1E}"/>
              </a:ext>
            </a:extLst>
          </p:cNvPr>
          <p:cNvSpPr>
            <a:spLocks noGrp="1"/>
          </p:cNvSpPr>
          <p:nvPr>
            <p:ph type="sldNum" sz="quarter" idx="12"/>
          </p:nvPr>
        </p:nvSpPr>
        <p:spPr/>
        <p:txBody>
          <a:bodyPr/>
          <a:lstStyle/>
          <a:p>
            <a:fld id="{6D22F896-40B5-4ADD-8801-0D06FADFA095}" type="slidenum">
              <a:rPr lang="en-US" smtClean="0"/>
              <a:pPr/>
              <a:t>14</a:t>
            </a:fld>
            <a:endParaRPr lang="en-US" dirty="0"/>
          </a:p>
        </p:txBody>
      </p:sp>
    </p:spTree>
    <p:extLst>
      <p:ext uri="{BB962C8B-B14F-4D97-AF65-F5344CB8AC3E}">
        <p14:creationId xmlns:p14="http://schemas.microsoft.com/office/powerpoint/2010/main" val="14813410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DD7E7E-1923-A834-9FF2-4A6CB213113A}"/>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1D99D634-DE67-595B-E0DD-19B0CB7A2B71}"/>
              </a:ext>
            </a:extLst>
          </p:cNvPr>
          <p:cNvSpPr>
            <a:spLocks noGrp="1"/>
          </p:cNvSpPr>
          <p:nvPr>
            <p:ph type="title"/>
          </p:nvPr>
        </p:nvSpPr>
        <p:spPr>
          <a:xfrm>
            <a:off x="884903" y="414886"/>
            <a:ext cx="8362958" cy="1151965"/>
          </a:xfrm>
        </p:spPr>
        <p:txBody>
          <a:bodyPr>
            <a:normAutofit/>
          </a:bodyPr>
          <a:lstStyle/>
          <a:p>
            <a:r>
              <a:rPr lang="en-US" sz="4800" dirty="0">
                <a:latin typeface="Tahoma" panose="020B0604030504040204" pitchFamily="34" charset="0"/>
                <a:ea typeface="Tahoma" panose="020B0604030504040204" pitchFamily="34" charset="0"/>
                <a:cs typeface="Tahoma" panose="020B0604030504040204" pitchFamily="34" charset="0"/>
              </a:rPr>
              <a:t>Nominations Process</a:t>
            </a:r>
          </a:p>
        </p:txBody>
      </p:sp>
      <p:sp>
        <p:nvSpPr>
          <p:cNvPr id="7" name="Slide Number Placeholder 6">
            <a:extLst>
              <a:ext uri="{FF2B5EF4-FFF2-40B4-BE49-F238E27FC236}">
                <a16:creationId xmlns:a16="http://schemas.microsoft.com/office/drawing/2014/main" id="{0C898998-7D93-B392-1A27-0E4E7A527C00}"/>
              </a:ext>
            </a:extLst>
          </p:cNvPr>
          <p:cNvSpPr>
            <a:spLocks noGrp="1"/>
          </p:cNvSpPr>
          <p:nvPr>
            <p:ph type="sldNum" sz="quarter" idx="12"/>
          </p:nvPr>
        </p:nvSpPr>
        <p:spPr/>
        <p:txBody>
          <a:bodyPr/>
          <a:lstStyle/>
          <a:p>
            <a:fld id="{6D22F896-40B5-4ADD-8801-0D06FADFA095}" type="slidenum">
              <a:rPr lang="en-US" smtClean="0"/>
              <a:t>15</a:t>
            </a:fld>
            <a:endParaRPr lang="en-US" dirty="0"/>
          </a:p>
        </p:txBody>
      </p:sp>
      <p:sp>
        <p:nvSpPr>
          <p:cNvPr id="4" name="Content Placeholder 7">
            <a:extLst>
              <a:ext uri="{FF2B5EF4-FFF2-40B4-BE49-F238E27FC236}">
                <a16:creationId xmlns:a16="http://schemas.microsoft.com/office/drawing/2014/main" id="{2713FD07-E686-80A1-4EB5-40491F4081F0}"/>
              </a:ext>
            </a:extLst>
          </p:cNvPr>
          <p:cNvSpPr>
            <a:spLocks noGrp="1"/>
          </p:cNvSpPr>
          <p:nvPr>
            <p:ph idx="1"/>
          </p:nvPr>
        </p:nvSpPr>
        <p:spPr>
          <a:xfrm>
            <a:off x="663678" y="1356850"/>
            <a:ext cx="9762220" cy="5250427"/>
          </a:xfrm>
        </p:spPr>
        <p:txBody>
          <a:bodyPr>
            <a:normAutofit lnSpcReduction="10000"/>
          </a:bodyPr>
          <a:lstStyle/>
          <a:p>
            <a:r>
              <a:rPr lang="en-US" sz="3000" b="1" dirty="0">
                <a:latin typeface="Tahoma" panose="020B0604030504040204" pitchFamily="34" charset="0"/>
                <a:ea typeface="Tahoma" panose="020B0604030504040204" pitchFamily="34" charset="0"/>
                <a:cs typeface="Tahoma" panose="020B0604030504040204" pitchFamily="34" charset="0"/>
              </a:rPr>
              <a:t>Nominations are open until April 30, 2025</a:t>
            </a:r>
          </a:p>
          <a:p>
            <a:r>
              <a:rPr lang="en-US" sz="3000" b="1" dirty="0">
                <a:latin typeface="Tahoma" panose="020B0604030504040204" pitchFamily="34" charset="0"/>
                <a:ea typeface="Tahoma" panose="020B0604030504040204" pitchFamily="34" charset="0"/>
                <a:cs typeface="Tahoma" panose="020B0604030504040204" pitchFamily="34" charset="0"/>
              </a:rPr>
              <a:t> Two ways to submit nominations:</a:t>
            </a:r>
          </a:p>
          <a:p>
            <a:pPr lvl="1"/>
            <a:r>
              <a:rPr lang="en-US" sz="2800" b="1" dirty="0">
                <a:latin typeface="Tahoma" panose="020B0604030504040204" pitchFamily="34" charset="0"/>
                <a:ea typeface="Tahoma" panose="020B0604030504040204" pitchFamily="34" charset="0"/>
                <a:cs typeface="Tahoma" panose="020B0604030504040204" pitchFamily="34" charset="0"/>
              </a:rPr>
              <a:t>Submit through Google Link</a:t>
            </a:r>
          </a:p>
          <a:p>
            <a:pPr lvl="1"/>
            <a:r>
              <a:rPr lang="en-US" sz="2800" b="1" dirty="0">
                <a:latin typeface="Tahoma" panose="020B0604030504040204" pitchFamily="34" charset="0"/>
                <a:ea typeface="Tahoma" panose="020B0604030504040204" pitchFamily="34" charset="0"/>
                <a:cs typeface="Tahoma" panose="020B0604030504040204" pitchFamily="34" charset="0"/>
              </a:rPr>
              <a:t>email Theresa and Gigi</a:t>
            </a:r>
          </a:p>
          <a:p>
            <a:r>
              <a:rPr lang="en-US" sz="3000" b="1" dirty="0">
                <a:latin typeface="Tahoma" panose="020B0604030504040204" pitchFamily="34" charset="0"/>
                <a:ea typeface="Tahoma" panose="020B0604030504040204" pitchFamily="34" charset="0"/>
                <a:cs typeface="Tahoma" panose="020B0604030504040204" pitchFamily="34" charset="0"/>
              </a:rPr>
              <a:t>Committee will check nominees meet qualifications and then contact nominees to confirm acceptance of nomination</a:t>
            </a:r>
          </a:p>
          <a:p>
            <a:r>
              <a:rPr lang="en-US" sz="3000" b="1" dirty="0">
                <a:latin typeface="Tahoma" panose="020B0604030504040204" pitchFamily="34" charset="0"/>
                <a:ea typeface="Tahoma" panose="020B0604030504040204" pitchFamily="34" charset="0"/>
                <a:cs typeface="Tahoma" panose="020B0604030504040204" pitchFamily="34" charset="0"/>
              </a:rPr>
              <a:t>Slate will be shared by early July 2025</a:t>
            </a:r>
          </a:p>
          <a:p>
            <a:r>
              <a:rPr lang="en-US" sz="3000" b="1" dirty="0">
                <a:latin typeface="Tahoma" panose="020B0604030504040204" pitchFamily="34" charset="0"/>
                <a:ea typeface="Tahoma" panose="020B0604030504040204" pitchFamily="34" charset="0"/>
                <a:cs typeface="Tahoma" panose="020B0604030504040204" pitchFamily="34" charset="0"/>
              </a:rPr>
              <a:t>Of course, nominations will be accepted from floor</a:t>
            </a:r>
          </a:p>
        </p:txBody>
      </p:sp>
    </p:spTree>
    <p:extLst>
      <p:ext uri="{BB962C8B-B14F-4D97-AF65-F5344CB8AC3E}">
        <p14:creationId xmlns:p14="http://schemas.microsoft.com/office/powerpoint/2010/main" val="13813288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C017B2-0C0A-8E05-0096-D6C72CC1547D}"/>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50ACA5C6-D0C2-13C7-9ECB-2B5A6CBC0E5D}"/>
              </a:ext>
            </a:extLst>
          </p:cNvPr>
          <p:cNvSpPr>
            <a:spLocks noGrp="1"/>
          </p:cNvSpPr>
          <p:nvPr>
            <p:ph type="title"/>
          </p:nvPr>
        </p:nvSpPr>
        <p:spPr>
          <a:xfrm>
            <a:off x="884903" y="414886"/>
            <a:ext cx="8362958" cy="1151965"/>
          </a:xfrm>
        </p:spPr>
        <p:txBody>
          <a:bodyPr>
            <a:normAutofit/>
          </a:bodyPr>
          <a:lstStyle/>
          <a:p>
            <a:r>
              <a:rPr lang="en-US" sz="4800" dirty="0">
                <a:latin typeface="Tahoma" panose="020B0604030504040204" pitchFamily="34" charset="0"/>
                <a:ea typeface="Tahoma" panose="020B0604030504040204" pitchFamily="34" charset="0"/>
                <a:cs typeface="Tahoma" panose="020B0604030504040204" pitchFamily="34" charset="0"/>
              </a:rPr>
              <a:t>Questions?</a:t>
            </a:r>
          </a:p>
        </p:txBody>
      </p:sp>
      <p:sp>
        <p:nvSpPr>
          <p:cNvPr id="7" name="Slide Number Placeholder 6">
            <a:extLst>
              <a:ext uri="{FF2B5EF4-FFF2-40B4-BE49-F238E27FC236}">
                <a16:creationId xmlns:a16="http://schemas.microsoft.com/office/drawing/2014/main" id="{0816D0BA-F3C1-2439-BA3A-CED8E7A5AFA0}"/>
              </a:ext>
            </a:extLst>
          </p:cNvPr>
          <p:cNvSpPr>
            <a:spLocks noGrp="1"/>
          </p:cNvSpPr>
          <p:nvPr>
            <p:ph type="sldNum" sz="quarter" idx="12"/>
          </p:nvPr>
        </p:nvSpPr>
        <p:spPr/>
        <p:txBody>
          <a:bodyPr/>
          <a:lstStyle/>
          <a:p>
            <a:fld id="{6D22F896-40B5-4ADD-8801-0D06FADFA095}" type="slidenum">
              <a:rPr lang="en-US" smtClean="0"/>
              <a:t>16</a:t>
            </a:fld>
            <a:endParaRPr lang="en-US" dirty="0"/>
          </a:p>
        </p:txBody>
      </p:sp>
      <p:sp>
        <p:nvSpPr>
          <p:cNvPr id="4" name="Content Placeholder 7">
            <a:extLst>
              <a:ext uri="{FF2B5EF4-FFF2-40B4-BE49-F238E27FC236}">
                <a16:creationId xmlns:a16="http://schemas.microsoft.com/office/drawing/2014/main" id="{1A8F6B46-C606-2388-320F-134060D312A9}"/>
              </a:ext>
            </a:extLst>
          </p:cNvPr>
          <p:cNvSpPr>
            <a:spLocks noGrp="1"/>
          </p:cNvSpPr>
          <p:nvPr>
            <p:ph idx="1"/>
          </p:nvPr>
        </p:nvSpPr>
        <p:spPr>
          <a:xfrm>
            <a:off x="663678" y="1356850"/>
            <a:ext cx="9762220" cy="5250427"/>
          </a:xfrm>
        </p:spPr>
        <p:txBody>
          <a:bodyPr>
            <a:normAutofit/>
          </a:bodyPr>
          <a:lstStyle/>
          <a:p>
            <a:r>
              <a:rPr lang="en-US" sz="3000" b="1" dirty="0">
                <a:latin typeface="Tahoma" panose="020B0604030504040204" pitchFamily="34" charset="0"/>
                <a:ea typeface="Tahoma" panose="020B0604030504040204" pitchFamily="34" charset="0"/>
                <a:cs typeface="Tahoma" panose="020B0604030504040204" pitchFamily="34" charset="0"/>
              </a:rPr>
              <a:t>Raise Hand through Zoom</a:t>
            </a:r>
          </a:p>
          <a:p>
            <a:pPr lvl="1"/>
            <a:r>
              <a:rPr lang="en-US" sz="2800" b="1" dirty="0">
                <a:latin typeface="Tahoma" panose="020B0604030504040204" pitchFamily="34" charset="0"/>
                <a:ea typeface="Tahoma" panose="020B0604030504040204" pitchFamily="34" charset="0"/>
                <a:cs typeface="Tahoma" panose="020B0604030504040204" pitchFamily="34" charset="0"/>
              </a:rPr>
              <a:t> Nominations Process</a:t>
            </a:r>
            <a:endParaRPr lang="en-US" sz="2600" b="1" dirty="0">
              <a:latin typeface="Tahoma" panose="020B0604030504040204" pitchFamily="34" charset="0"/>
              <a:ea typeface="Tahoma" panose="020B0604030504040204" pitchFamily="34" charset="0"/>
              <a:cs typeface="Tahoma" panose="020B0604030504040204" pitchFamily="34" charset="0"/>
            </a:endParaRPr>
          </a:p>
          <a:p>
            <a:pPr lvl="1"/>
            <a:r>
              <a:rPr lang="en-US" sz="2800" b="1" dirty="0">
                <a:latin typeface="Tahoma" panose="020B0604030504040204" pitchFamily="34" charset="0"/>
                <a:ea typeface="Tahoma" panose="020B0604030504040204" pitchFamily="34" charset="0"/>
                <a:cs typeface="Tahoma" panose="020B0604030504040204" pitchFamily="34" charset="0"/>
              </a:rPr>
              <a:t> Qualifications</a:t>
            </a:r>
          </a:p>
          <a:p>
            <a:pPr marL="457200" lvl="1" indent="0">
              <a:buNone/>
            </a:pPr>
            <a:endParaRPr lang="en-US" sz="2800" b="1" dirty="0">
              <a:latin typeface="Tahoma" panose="020B0604030504040204" pitchFamily="34" charset="0"/>
              <a:ea typeface="Tahoma" panose="020B0604030504040204" pitchFamily="34" charset="0"/>
              <a:cs typeface="Tahoma" panose="020B0604030504040204" pitchFamily="34" charset="0"/>
            </a:endParaRPr>
          </a:p>
          <a:p>
            <a:r>
              <a:rPr lang="en-US" sz="3000" b="1" dirty="0">
                <a:latin typeface="Tahoma" panose="020B0604030504040204" pitchFamily="34" charset="0"/>
                <a:ea typeface="Tahoma" panose="020B0604030504040204" pitchFamily="34" charset="0"/>
                <a:cs typeface="Tahoma" panose="020B0604030504040204" pitchFamily="34" charset="0"/>
              </a:rPr>
              <a:t>Enter question in Chat</a:t>
            </a:r>
          </a:p>
          <a:p>
            <a:pPr marL="0" indent="0">
              <a:buNone/>
            </a:pPr>
            <a:endParaRPr lang="en-US" sz="3000" b="1" dirty="0">
              <a:latin typeface="Tahoma" panose="020B0604030504040204" pitchFamily="34" charset="0"/>
              <a:ea typeface="Tahoma" panose="020B0604030504040204" pitchFamily="34" charset="0"/>
              <a:cs typeface="Tahoma" panose="020B0604030504040204" pitchFamily="34" charset="0"/>
            </a:endParaRPr>
          </a:p>
          <a:p>
            <a:r>
              <a:rPr lang="en-US" sz="3000" b="1" dirty="0">
                <a:latin typeface="Tahoma" panose="020B0604030504040204" pitchFamily="34" charset="0"/>
                <a:ea typeface="Tahoma" panose="020B0604030504040204" pitchFamily="34" charset="0"/>
                <a:cs typeface="Tahoma" panose="020B0604030504040204" pitchFamily="34" charset="0"/>
              </a:rPr>
              <a:t>If we run out of time, you can reach out to members individually after this meeting</a:t>
            </a:r>
          </a:p>
          <a:p>
            <a:r>
              <a:rPr lang="en-US" sz="3000" b="1" dirty="0">
                <a:latin typeface="Tahoma" panose="020B0604030504040204" pitchFamily="34" charset="0"/>
                <a:ea typeface="Tahoma" panose="020B0604030504040204" pitchFamily="34" charset="0"/>
                <a:cs typeface="Tahoma" panose="020B0604030504040204" pitchFamily="34" charset="0"/>
              </a:rPr>
              <a:t>Pray as we prepare for the election</a:t>
            </a:r>
          </a:p>
        </p:txBody>
      </p:sp>
    </p:spTree>
    <p:extLst>
      <p:ext uri="{BB962C8B-B14F-4D97-AF65-F5344CB8AC3E}">
        <p14:creationId xmlns:p14="http://schemas.microsoft.com/office/powerpoint/2010/main" val="29939352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A48E095-DCCD-1DE5-35A4-8927A9B7F568}"/>
              </a:ext>
            </a:extLst>
          </p:cNvPr>
          <p:cNvSpPr>
            <a:spLocks noGrp="1"/>
          </p:cNvSpPr>
          <p:nvPr>
            <p:ph type="sldNum" sz="quarter" idx="12"/>
          </p:nvPr>
        </p:nvSpPr>
        <p:spPr/>
        <p:txBody>
          <a:bodyPr/>
          <a:lstStyle/>
          <a:p>
            <a:fld id="{6D22F896-40B5-4ADD-8801-0D06FADFA095}" type="slidenum">
              <a:rPr lang="en-US" smtClean="0"/>
              <a:t>17</a:t>
            </a:fld>
            <a:endParaRPr lang="en-US" dirty="0"/>
          </a:p>
        </p:txBody>
      </p:sp>
      <p:pic>
        <p:nvPicPr>
          <p:cNvPr id="3" name="Picture 2">
            <a:extLst>
              <a:ext uri="{FF2B5EF4-FFF2-40B4-BE49-F238E27FC236}">
                <a16:creationId xmlns:a16="http://schemas.microsoft.com/office/drawing/2014/main" id="{9C6C270E-7BD8-E269-D18A-BA6FFCA5A5E1}"/>
              </a:ext>
            </a:extLst>
          </p:cNvPr>
          <p:cNvPicPr>
            <a:picLocks noChangeAspect="1"/>
          </p:cNvPicPr>
          <p:nvPr/>
        </p:nvPicPr>
        <p:blipFill>
          <a:blip r:embed="rId3"/>
          <a:stretch>
            <a:fillRect/>
          </a:stretch>
        </p:blipFill>
        <p:spPr>
          <a:xfrm>
            <a:off x="7306563" y="956824"/>
            <a:ext cx="4885437" cy="4885437"/>
          </a:xfrm>
          <a:prstGeom prst="rect">
            <a:avLst/>
          </a:prstGeom>
        </p:spPr>
      </p:pic>
      <p:sp>
        <p:nvSpPr>
          <p:cNvPr id="2" name="TextBox 1">
            <a:extLst>
              <a:ext uri="{FF2B5EF4-FFF2-40B4-BE49-F238E27FC236}">
                <a16:creationId xmlns:a16="http://schemas.microsoft.com/office/drawing/2014/main" id="{11213E72-9989-2FED-08F3-8DA6F3EDC54E}"/>
              </a:ext>
            </a:extLst>
          </p:cNvPr>
          <p:cNvSpPr txBox="1"/>
          <p:nvPr/>
        </p:nvSpPr>
        <p:spPr>
          <a:xfrm>
            <a:off x="281140" y="251206"/>
            <a:ext cx="7048503" cy="1815882"/>
          </a:xfrm>
          <a:prstGeom prst="rect">
            <a:avLst/>
          </a:prstGeom>
          <a:noFill/>
        </p:spPr>
        <p:txBody>
          <a:bodyPr wrap="square" rtlCol="0">
            <a:spAutoFit/>
          </a:bodyPr>
          <a:lstStyle/>
          <a:p>
            <a:pPr algn="ctr"/>
            <a:r>
              <a:rPr lang="en-US" sz="2800" b="1" dirty="0"/>
              <a:t>Almighty, most high and supreme God, Father, holy and just, Lord, King of heaven and earth: we give you thanks for yourself.</a:t>
            </a:r>
          </a:p>
        </p:txBody>
      </p:sp>
      <p:sp>
        <p:nvSpPr>
          <p:cNvPr id="5" name="TextBox 4">
            <a:extLst>
              <a:ext uri="{FF2B5EF4-FFF2-40B4-BE49-F238E27FC236}">
                <a16:creationId xmlns:a16="http://schemas.microsoft.com/office/drawing/2014/main" id="{A2D88EC4-22CF-E35D-124E-190BC6962ABF}"/>
              </a:ext>
            </a:extLst>
          </p:cNvPr>
          <p:cNvSpPr txBox="1"/>
          <p:nvPr/>
        </p:nvSpPr>
        <p:spPr>
          <a:xfrm>
            <a:off x="512928" y="6179783"/>
            <a:ext cx="7048503" cy="523220"/>
          </a:xfrm>
          <a:prstGeom prst="rect">
            <a:avLst/>
          </a:prstGeom>
          <a:noFill/>
        </p:spPr>
        <p:txBody>
          <a:bodyPr wrap="square" rtlCol="0">
            <a:spAutoFit/>
          </a:bodyPr>
          <a:lstStyle/>
          <a:p>
            <a:pPr algn="ctr"/>
            <a:r>
              <a:rPr lang="en-US" sz="2800" b="1" dirty="0"/>
              <a:t>We ask this through Christ our Lord. </a:t>
            </a:r>
          </a:p>
        </p:txBody>
      </p:sp>
      <p:sp>
        <p:nvSpPr>
          <p:cNvPr id="6" name="TextBox 5">
            <a:extLst>
              <a:ext uri="{FF2B5EF4-FFF2-40B4-BE49-F238E27FC236}">
                <a16:creationId xmlns:a16="http://schemas.microsoft.com/office/drawing/2014/main" id="{2B130DD4-D8FE-A971-421D-E65016AC745B}"/>
              </a:ext>
            </a:extLst>
          </p:cNvPr>
          <p:cNvSpPr txBox="1"/>
          <p:nvPr/>
        </p:nvSpPr>
        <p:spPr>
          <a:xfrm>
            <a:off x="158662" y="3794593"/>
            <a:ext cx="7402769" cy="2246769"/>
          </a:xfrm>
          <a:prstGeom prst="rect">
            <a:avLst/>
          </a:prstGeom>
          <a:noFill/>
        </p:spPr>
        <p:txBody>
          <a:bodyPr wrap="square" rtlCol="0">
            <a:spAutoFit/>
          </a:bodyPr>
          <a:lstStyle/>
          <a:p>
            <a:pPr algn="ctr"/>
            <a:r>
              <a:rPr lang="en-US" sz="2800" b="1" dirty="0"/>
              <a:t>Inspire those who are able to animate and guide us by their example, their virtues and prudent decisions so that the gospel of Jesus in the spirit of St. Francis may come alive in our community. </a:t>
            </a:r>
          </a:p>
        </p:txBody>
      </p:sp>
      <p:sp>
        <p:nvSpPr>
          <p:cNvPr id="7" name="TextBox 6">
            <a:extLst>
              <a:ext uri="{FF2B5EF4-FFF2-40B4-BE49-F238E27FC236}">
                <a16:creationId xmlns:a16="http://schemas.microsoft.com/office/drawing/2014/main" id="{A4767E56-41BD-2834-61B6-42EE2FF41CB1}"/>
              </a:ext>
            </a:extLst>
          </p:cNvPr>
          <p:cNvSpPr txBox="1"/>
          <p:nvPr/>
        </p:nvSpPr>
        <p:spPr>
          <a:xfrm>
            <a:off x="158662" y="2205509"/>
            <a:ext cx="7048503" cy="1384995"/>
          </a:xfrm>
          <a:prstGeom prst="rect">
            <a:avLst/>
          </a:prstGeom>
          <a:noFill/>
        </p:spPr>
        <p:txBody>
          <a:bodyPr wrap="square" rtlCol="0">
            <a:spAutoFit/>
          </a:bodyPr>
          <a:lstStyle/>
          <a:p>
            <a:pPr algn="ctr"/>
            <a:r>
              <a:rPr lang="en-US" sz="2800" b="1" dirty="0"/>
              <a:t>We ask you to inspire members to respond to the call for service to the National Council. </a:t>
            </a:r>
          </a:p>
        </p:txBody>
      </p:sp>
      <p:sp>
        <p:nvSpPr>
          <p:cNvPr id="8" name="TextBox 7">
            <a:extLst>
              <a:ext uri="{FF2B5EF4-FFF2-40B4-BE49-F238E27FC236}">
                <a16:creationId xmlns:a16="http://schemas.microsoft.com/office/drawing/2014/main" id="{3367252B-7234-B50D-A92C-A16941209673}"/>
              </a:ext>
            </a:extLst>
          </p:cNvPr>
          <p:cNvSpPr txBox="1"/>
          <p:nvPr/>
        </p:nvSpPr>
        <p:spPr>
          <a:xfrm rot="10800000" flipV="1">
            <a:off x="7329643" y="6179783"/>
            <a:ext cx="4597711" cy="646331"/>
          </a:xfrm>
          <a:prstGeom prst="rect">
            <a:avLst/>
          </a:prstGeom>
          <a:noFill/>
        </p:spPr>
        <p:txBody>
          <a:bodyPr wrap="square" rtlCol="0">
            <a:spAutoFit/>
          </a:bodyPr>
          <a:lstStyle/>
          <a:p>
            <a:r>
              <a:rPr lang="en-US" b="1" i="1" dirty="0"/>
              <a:t>Prayer based on Ritual Secular Franciscan Order (CIOFS) 2020</a:t>
            </a:r>
          </a:p>
        </p:txBody>
      </p:sp>
    </p:spTree>
    <p:extLst>
      <p:ext uri="{BB962C8B-B14F-4D97-AF65-F5344CB8AC3E}">
        <p14:creationId xmlns:p14="http://schemas.microsoft.com/office/powerpoint/2010/main" val="278179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P spid="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27B723-E14D-785A-8717-007D57D42FF5}"/>
              </a:ext>
            </a:extLst>
          </p:cNvPr>
          <p:cNvSpPr>
            <a:spLocks noGrp="1"/>
          </p:cNvSpPr>
          <p:nvPr>
            <p:ph type="title"/>
          </p:nvPr>
        </p:nvSpPr>
        <p:spPr/>
        <p:txBody>
          <a:bodyPr/>
          <a:lstStyle/>
          <a:p>
            <a:r>
              <a:rPr lang="en-US" dirty="0"/>
              <a:t>Nominations Form</a:t>
            </a:r>
          </a:p>
        </p:txBody>
      </p:sp>
      <p:pic>
        <p:nvPicPr>
          <p:cNvPr id="6" name="Content Placeholder 5">
            <a:extLst>
              <a:ext uri="{FF2B5EF4-FFF2-40B4-BE49-F238E27FC236}">
                <a16:creationId xmlns:a16="http://schemas.microsoft.com/office/drawing/2014/main" id="{7174A083-A981-4B0E-BA80-3F57D2B87314}"/>
              </a:ext>
            </a:extLst>
          </p:cNvPr>
          <p:cNvPicPr>
            <a:picLocks noGrp="1" noChangeAspect="1"/>
          </p:cNvPicPr>
          <p:nvPr>
            <p:ph idx="1"/>
          </p:nvPr>
        </p:nvPicPr>
        <p:blipFill>
          <a:blip r:embed="rId2"/>
          <a:stretch>
            <a:fillRect/>
          </a:stretch>
        </p:blipFill>
        <p:spPr>
          <a:xfrm>
            <a:off x="3318388" y="1701991"/>
            <a:ext cx="4350774" cy="4078853"/>
          </a:xfrm>
        </p:spPr>
      </p:pic>
      <p:sp>
        <p:nvSpPr>
          <p:cNvPr id="4" name="Slide Number Placeholder 3">
            <a:extLst>
              <a:ext uri="{FF2B5EF4-FFF2-40B4-BE49-F238E27FC236}">
                <a16:creationId xmlns:a16="http://schemas.microsoft.com/office/drawing/2014/main" id="{C9DF2E94-921D-6DD8-D43C-EF607EFDC7BD}"/>
              </a:ext>
            </a:extLst>
          </p:cNvPr>
          <p:cNvSpPr>
            <a:spLocks noGrp="1"/>
          </p:cNvSpPr>
          <p:nvPr>
            <p:ph type="sldNum" sz="quarter" idx="12"/>
          </p:nvPr>
        </p:nvSpPr>
        <p:spPr/>
        <p:txBody>
          <a:bodyPr/>
          <a:lstStyle/>
          <a:p>
            <a:fld id="{6D22F896-40B5-4ADD-8801-0D06FADFA095}" type="slidenum">
              <a:rPr lang="en-US" smtClean="0"/>
              <a:pPr/>
              <a:t>18</a:t>
            </a:fld>
            <a:endParaRPr lang="en-US" dirty="0"/>
          </a:p>
        </p:txBody>
      </p:sp>
    </p:spTree>
    <p:extLst>
      <p:ext uri="{BB962C8B-B14F-4D97-AF65-F5344CB8AC3E}">
        <p14:creationId xmlns:p14="http://schemas.microsoft.com/office/powerpoint/2010/main" val="36742618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A5509C-D686-6FF5-2ABD-47A894C64EF0}"/>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6001712F-2089-AC87-7F53-0A6C2704A2A6}"/>
              </a:ext>
            </a:extLst>
          </p:cNvPr>
          <p:cNvSpPr>
            <a:spLocks noGrp="1"/>
          </p:cNvSpPr>
          <p:nvPr>
            <p:ph type="title"/>
          </p:nvPr>
        </p:nvSpPr>
        <p:spPr>
          <a:xfrm>
            <a:off x="884903" y="414886"/>
            <a:ext cx="8362958" cy="1151965"/>
          </a:xfrm>
        </p:spPr>
        <p:txBody>
          <a:bodyPr>
            <a:normAutofit/>
          </a:bodyPr>
          <a:lstStyle/>
          <a:p>
            <a:r>
              <a:rPr lang="en-US" sz="4800" dirty="0">
                <a:latin typeface="Tahoma" panose="020B0604030504040204" pitchFamily="34" charset="0"/>
                <a:ea typeface="Tahoma" panose="020B0604030504040204" pitchFamily="34" charset="0"/>
                <a:cs typeface="Tahoma" panose="020B0604030504040204" pitchFamily="34" charset="0"/>
              </a:rPr>
              <a:t>Purpose of this gathering:</a:t>
            </a:r>
          </a:p>
        </p:txBody>
      </p:sp>
      <p:sp>
        <p:nvSpPr>
          <p:cNvPr id="7" name="Slide Number Placeholder 6">
            <a:extLst>
              <a:ext uri="{FF2B5EF4-FFF2-40B4-BE49-F238E27FC236}">
                <a16:creationId xmlns:a16="http://schemas.microsoft.com/office/drawing/2014/main" id="{6419C68F-925A-A5DF-344A-5A530D67F56F}"/>
              </a:ext>
            </a:extLst>
          </p:cNvPr>
          <p:cNvSpPr>
            <a:spLocks noGrp="1"/>
          </p:cNvSpPr>
          <p:nvPr>
            <p:ph type="sldNum" sz="quarter" idx="12"/>
          </p:nvPr>
        </p:nvSpPr>
        <p:spPr/>
        <p:txBody>
          <a:bodyPr/>
          <a:lstStyle/>
          <a:p>
            <a:fld id="{6D22F896-40B5-4ADD-8801-0D06FADFA095}" type="slidenum">
              <a:rPr lang="en-US" smtClean="0"/>
              <a:t>2</a:t>
            </a:fld>
            <a:endParaRPr lang="en-US" dirty="0"/>
          </a:p>
        </p:txBody>
      </p:sp>
      <p:sp>
        <p:nvSpPr>
          <p:cNvPr id="4" name="Content Placeholder 7">
            <a:extLst>
              <a:ext uri="{FF2B5EF4-FFF2-40B4-BE49-F238E27FC236}">
                <a16:creationId xmlns:a16="http://schemas.microsoft.com/office/drawing/2014/main" id="{DB68E2D8-8057-A628-A065-4CE2D2D05EBA}"/>
              </a:ext>
            </a:extLst>
          </p:cNvPr>
          <p:cNvSpPr>
            <a:spLocks noGrp="1"/>
          </p:cNvSpPr>
          <p:nvPr>
            <p:ph idx="1"/>
          </p:nvPr>
        </p:nvSpPr>
        <p:spPr>
          <a:xfrm>
            <a:off x="663678" y="1356850"/>
            <a:ext cx="9762220" cy="5250427"/>
          </a:xfrm>
        </p:spPr>
        <p:txBody>
          <a:bodyPr>
            <a:normAutofit lnSpcReduction="10000"/>
          </a:bodyPr>
          <a:lstStyle/>
          <a:p>
            <a:r>
              <a:rPr lang="en-US" sz="3000" b="1" dirty="0">
                <a:latin typeface="Tahoma" panose="020B0604030504040204" pitchFamily="34" charset="0"/>
                <a:ea typeface="Tahoma" panose="020B0604030504040204" pitchFamily="34" charset="0"/>
                <a:cs typeface="Tahoma" panose="020B0604030504040204" pitchFamily="34" charset="0"/>
              </a:rPr>
              <a:t> Share ins and outs of serving on the OFS USA National Executive Council</a:t>
            </a:r>
          </a:p>
          <a:p>
            <a:pPr lvl="1"/>
            <a:r>
              <a:rPr lang="en-US" sz="2600" b="1" dirty="0">
                <a:latin typeface="Tahoma" panose="020B0604030504040204" pitchFamily="34" charset="0"/>
                <a:ea typeface="Tahoma" panose="020B0604030504040204" pitchFamily="34" charset="0"/>
                <a:cs typeface="Tahoma" panose="020B0604030504040204" pitchFamily="34" charset="0"/>
              </a:rPr>
              <a:t>Qualifications, General Duties, Skills, Expectations</a:t>
            </a:r>
          </a:p>
          <a:p>
            <a:pPr marL="457200" lvl="1" indent="0">
              <a:buNone/>
            </a:pPr>
            <a:endParaRPr lang="en-US" sz="2600" b="1" dirty="0">
              <a:latin typeface="Tahoma" panose="020B0604030504040204" pitchFamily="34" charset="0"/>
              <a:ea typeface="Tahoma" panose="020B0604030504040204" pitchFamily="34" charset="0"/>
              <a:cs typeface="Tahoma" panose="020B0604030504040204" pitchFamily="34" charset="0"/>
            </a:endParaRPr>
          </a:p>
          <a:p>
            <a:r>
              <a:rPr lang="en-US" sz="3000" b="1" dirty="0">
                <a:latin typeface="Tahoma" panose="020B0604030504040204" pitchFamily="34" charset="0"/>
                <a:ea typeface="Tahoma" panose="020B0604030504040204" pitchFamily="34" charset="0"/>
                <a:cs typeface="Tahoma" panose="020B0604030504040204" pitchFamily="34" charset="0"/>
              </a:rPr>
              <a:t> Specifics from each current member</a:t>
            </a:r>
          </a:p>
          <a:p>
            <a:pPr marL="0" indent="0">
              <a:buNone/>
            </a:pPr>
            <a:endParaRPr lang="en-US" sz="3000" b="1" dirty="0">
              <a:latin typeface="Tahoma" panose="020B0604030504040204" pitchFamily="34" charset="0"/>
              <a:ea typeface="Tahoma" panose="020B0604030504040204" pitchFamily="34" charset="0"/>
              <a:cs typeface="Tahoma" panose="020B0604030504040204" pitchFamily="34" charset="0"/>
            </a:endParaRPr>
          </a:p>
          <a:p>
            <a:r>
              <a:rPr lang="en-US" sz="3000" b="1" dirty="0">
                <a:latin typeface="Tahoma" panose="020B0604030504040204" pitchFamily="34" charset="0"/>
                <a:ea typeface="Tahoma" panose="020B0604030504040204" pitchFamily="34" charset="0"/>
                <a:cs typeface="Tahoma" panose="020B0604030504040204" pitchFamily="34" charset="0"/>
              </a:rPr>
              <a:t> Share how to submit nominations and general process</a:t>
            </a:r>
          </a:p>
          <a:p>
            <a:pPr marL="0" indent="0">
              <a:buNone/>
            </a:pPr>
            <a:endParaRPr lang="en-US" sz="3000" b="1" dirty="0">
              <a:latin typeface="Tahoma" panose="020B0604030504040204" pitchFamily="34" charset="0"/>
              <a:ea typeface="Tahoma" panose="020B0604030504040204" pitchFamily="34" charset="0"/>
              <a:cs typeface="Tahoma" panose="020B0604030504040204" pitchFamily="34" charset="0"/>
            </a:endParaRPr>
          </a:p>
          <a:p>
            <a:r>
              <a:rPr lang="en-US" sz="3000" b="1" dirty="0">
                <a:latin typeface="Tahoma" panose="020B0604030504040204" pitchFamily="34" charset="0"/>
                <a:ea typeface="Tahoma" panose="020B0604030504040204" pitchFamily="34" charset="0"/>
                <a:cs typeface="Tahoma" panose="020B0604030504040204" pitchFamily="34" charset="0"/>
              </a:rPr>
              <a:t> Answer questions </a:t>
            </a:r>
            <a:endParaRPr lang="en-US" dirty="0"/>
          </a:p>
        </p:txBody>
      </p:sp>
    </p:spTree>
    <p:extLst>
      <p:ext uri="{BB962C8B-B14F-4D97-AF65-F5344CB8AC3E}">
        <p14:creationId xmlns:p14="http://schemas.microsoft.com/office/powerpoint/2010/main" val="1396432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4C4DC3-B988-DC00-486F-5771BED64C2A}"/>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F92A3A42-D8F9-D0BD-A70F-81FE44E630B2}"/>
              </a:ext>
            </a:extLst>
          </p:cNvPr>
          <p:cNvSpPr>
            <a:spLocks noGrp="1"/>
          </p:cNvSpPr>
          <p:nvPr>
            <p:ph type="title"/>
          </p:nvPr>
        </p:nvSpPr>
        <p:spPr>
          <a:xfrm>
            <a:off x="884903" y="414886"/>
            <a:ext cx="8362958" cy="1151965"/>
          </a:xfrm>
        </p:spPr>
        <p:txBody>
          <a:bodyPr>
            <a:normAutofit/>
          </a:bodyPr>
          <a:lstStyle/>
          <a:p>
            <a:r>
              <a:rPr lang="en-US" sz="4800" dirty="0">
                <a:latin typeface="Tahoma" panose="020B0604030504040204" pitchFamily="34" charset="0"/>
                <a:ea typeface="Tahoma" panose="020B0604030504040204" pitchFamily="34" charset="0"/>
                <a:cs typeface="Tahoma" panose="020B0604030504040204" pitchFamily="34" charset="0"/>
              </a:rPr>
              <a:t>Opening Prayer</a:t>
            </a:r>
          </a:p>
        </p:txBody>
      </p:sp>
      <p:sp>
        <p:nvSpPr>
          <p:cNvPr id="7" name="Slide Number Placeholder 6">
            <a:extLst>
              <a:ext uri="{FF2B5EF4-FFF2-40B4-BE49-F238E27FC236}">
                <a16:creationId xmlns:a16="http://schemas.microsoft.com/office/drawing/2014/main" id="{6C4D38E6-F2C1-9BF0-11AE-0FE53155B4B9}"/>
              </a:ext>
            </a:extLst>
          </p:cNvPr>
          <p:cNvSpPr>
            <a:spLocks noGrp="1"/>
          </p:cNvSpPr>
          <p:nvPr>
            <p:ph type="sldNum" sz="quarter" idx="12"/>
          </p:nvPr>
        </p:nvSpPr>
        <p:spPr/>
        <p:txBody>
          <a:bodyPr/>
          <a:lstStyle/>
          <a:p>
            <a:fld id="{6D22F896-40B5-4ADD-8801-0D06FADFA095}" type="slidenum">
              <a:rPr lang="en-US" smtClean="0"/>
              <a:t>3</a:t>
            </a:fld>
            <a:endParaRPr lang="en-US" dirty="0"/>
          </a:p>
        </p:txBody>
      </p:sp>
      <p:sp>
        <p:nvSpPr>
          <p:cNvPr id="4" name="Content Placeholder 7">
            <a:extLst>
              <a:ext uri="{FF2B5EF4-FFF2-40B4-BE49-F238E27FC236}">
                <a16:creationId xmlns:a16="http://schemas.microsoft.com/office/drawing/2014/main" id="{BEB5C69E-B948-C2F5-9C27-79B533251568}"/>
              </a:ext>
            </a:extLst>
          </p:cNvPr>
          <p:cNvSpPr>
            <a:spLocks noGrp="1"/>
          </p:cNvSpPr>
          <p:nvPr>
            <p:ph idx="1"/>
          </p:nvPr>
        </p:nvSpPr>
        <p:spPr>
          <a:xfrm>
            <a:off x="677863" y="1566851"/>
            <a:ext cx="8596312" cy="5010929"/>
          </a:xfrm>
        </p:spPr>
        <p:txBody>
          <a:bodyPr>
            <a:normAutofit/>
          </a:bodyPr>
          <a:lstStyle/>
          <a:p>
            <a:r>
              <a:rPr lang="en-US" sz="2800" b="1" dirty="0">
                <a:latin typeface="Tahoma" panose="020B0604030504040204" pitchFamily="34" charset="0"/>
                <a:ea typeface="Tahoma" panose="020B0604030504040204" pitchFamily="34" charset="0"/>
                <a:cs typeface="Tahoma" panose="020B0604030504040204" pitchFamily="34" charset="0"/>
                <a:hlinkClick r:id="rId3"/>
              </a:rPr>
              <a:t>https://themodernpsalmist.com/songs/servant-song/</a:t>
            </a:r>
            <a:endParaRPr lang="en-US" sz="2800" b="1" dirty="0">
              <a:latin typeface="Tahoma" panose="020B0604030504040204" pitchFamily="34" charset="0"/>
              <a:ea typeface="Tahoma" panose="020B0604030504040204" pitchFamily="34" charset="0"/>
              <a:cs typeface="Tahoma" panose="020B0604030504040204" pitchFamily="34" charset="0"/>
            </a:endParaRPr>
          </a:p>
          <a:p>
            <a:pPr marL="0" indent="0">
              <a:buNone/>
            </a:pPr>
            <a:endParaRPr lang="en-US" sz="2800" b="1"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7003570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D91602-86C8-89DE-943D-E5BD64BD3C93}"/>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712D01E4-3A9C-057C-93DA-CC961C3C0648}"/>
              </a:ext>
            </a:extLst>
          </p:cNvPr>
          <p:cNvSpPr>
            <a:spLocks noGrp="1"/>
          </p:cNvSpPr>
          <p:nvPr>
            <p:ph type="title"/>
          </p:nvPr>
        </p:nvSpPr>
        <p:spPr>
          <a:xfrm>
            <a:off x="884903" y="414886"/>
            <a:ext cx="8362958" cy="1151965"/>
          </a:xfrm>
        </p:spPr>
        <p:txBody>
          <a:bodyPr>
            <a:normAutofit/>
          </a:bodyPr>
          <a:lstStyle/>
          <a:p>
            <a:r>
              <a:rPr lang="en-US" sz="4800" dirty="0">
                <a:latin typeface="Tahoma" panose="020B0604030504040204" pitchFamily="34" charset="0"/>
                <a:ea typeface="Tahoma" panose="020B0604030504040204" pitchFamily="34" charset="0"/>
                <a:cs typeface="Tahoma" panose="020B0604030504040204" pitchFamily="34" charset="0"/>
              </a:rPr>
              <a:t>National Elective Chapter:</a:t>
            </a:r>
          </a:p>
        </p:txBody>
      </p:sp>
      <p:sp>
        <p:nvSpPr>
          <p:cNvPr id="7" name="Slide Number Placeholder 6">
            <a:extLst>
              <a:ext uri="{FF2B5EF4-FFF2-40B4-BE49-F238E27FC236}">
                <a16:creationId xmlns:a16="http://schemas.microsoft.com/office/drawing/2014/main" id="{4305F3A1-5C87-ED5F-92D1-75F7D8540481}"/>
              </a:ext>
            </a:extLst>
          </p:cNvPr>
          <p:cNvSpPr>
            <a:spLocks noGrp="1"/>
          </p:cNvSpPr>
          <p:nvPr>
            <p:ph type="sldNum" sz="quarter" idx="12"/>
          </p:nvPr>
        </p:nvSpPr>
        <p:spPr/>
        <p:txBody>
          <a:bodyPr/>
          <a:lstStyle/>
          <a:p>
            <a:fld id="{6D22F896-40B5-4ADD-8801-0D06FADFA095}" type="slidenum">
              <a:rPr lang="en-US" smtClean="0"/>
              <a:t>4</a:t>
            </a:fld>
            <a:endParaRPr lang="en-US" dirty="0"/>
          </a:p>
        </p:txBody>
      </p:sp>
      <p:sp>
        <p:nvSpPr>
          <p:cNvPr id="4" name="Content Placeholder 7">
            <a:extLst>
              <a:ext uri="{FF2B5EF4-FFF2-40B4-BE49-F238E27FC236}">
                <a16:creationId xmlns:a16="http://schemas.microsoft.com/office/drawing/2014/main" id="{6B5A83C1-62C6-CEEA-353B-1A458ED12902}"/>
              </a:ext>
            </a:extLst>
          </p:cNvPr>
          <p:cNvSpPr>
            <a:spLocks noGrp="1"/>
          </p:cNvSpPr>
          <p:nvPr>
            <p:ph idx="1"/>
          </p:nvPr>
        </p:nvSpPr>
        <p:spPr>
          <a:xfrm>
            <a:off x="677863" y="1566851"/>
            <a:ext cx="8596312" cy="5010929"/>
          </a:xfrm>
        </p:spPr>
        <p:txBody>
          <a:bodyPr>
            <a:normAutofit fontScale="85000" lnSpcReduction="20000"/>
          </a:bodyPr>
          <a:lstStyle/>
          <a:p>
            <a:r>
              <a:rPr lang="en-US" sz="2800" b="1" dirty="0">
                <a:latin typeface="Tahoma" panose="020B0604030504040204" pitchFamily="34" charset="0"/>
                <a:ea typeface="Tahoma" panose="020B0604030504040204" pitchFamily="34" charset="0"/>
                <a:cs typeface="Tahoma" panose="020B0604030504040204" pitchFamily="34" charset="0"/>
              </a:rPr>
              <a:t>September 9-14, 2025</a:t>
            </a:r>
          </a:p>
          <a:p>
            <a:r>
              <a:rPr lang="en-US" sz="2800" b="1" dirty="0">
                <a:latin typeface="Tahoma" panose="020B0604030504040204" pitchFamily="34" charset="0"/>
                <a:ea typeface="Tahoma" panose="020B0604030504040204" pitchFamily="34" charset="0"/>
                <a:cs typeface="Tahoma" panose="020B0604030504040204" pitchFamily="34" charset="0"/>
              </a:rPr>
              <a:t>Elections – Saturday, September 13, 2025</a:t>
            </a:r>
          </a:p>
          <a:p>
            <a:pPr marL="457200" lvl="1" indent="0">
              <a:buNone/>
            </a:pPr>
            <a:endParaRPr lang="en-US" sz="2800" b="1" dirty="0">
              <a:latin typeface="Tahoma" panose="020B0604030504040204" pitchFamily="34" charset="0"/>
              <a:ea typeface="Tahoma" panose="020B0604030504040204" pitchFamily="34" charset="0"/>
              <a:cs typeface="Tahoma" panose="020B0604030504040204" pitchFamily="34" charset="0"/>
            </a:endParaRPr>
          </a:p>
          <a:p>
            <a:r>
              <a:rPr lang="en-US" sz="2800" b="1" dirty="0">
                <a:latin typeface="Tahoma" panose="020B0604030504040204" pitchFamily="34" charset="0"/>
                <a:ea typeface="Tahoma" panose="020B0604030504040204" pitchFamily="34" charset="0"/>
                <a:cs typeface="Tahoma" panose="020B0604030504040204" pitchFamily="34" charset="0"/>
              </a:rPr>
              <a:t> Nominations Committee created</a:t>
            </a:r>
          </a:p>
          <a:p>
            <a:pPr lvl="1"/>
            <a:r>
              <a:rPr lang="en-US" sz="2800" b="1" dirty="0">
                <a:latin typeface="Tahoma" panose="020B0604030504040204" pitchFamily="34" charset="0"/>
                <a:ea typeface="Tahoma" panose="020B0604030504040204" pitchFamily="34" charset="0"/>
                <a:cs typeface="Tahoma" panose="020B0604030504040204" pitchFamily="34" charset="0"/>
              </a:rPr>
              <a:t>Theresa Pratt, OFS (St. Elizabeth of Hungary Region)</a:t>
            </a:r>
          </a:p>
          <a:p>
            <a:pPr lvl="1"/>
            <a:r>
              <a:rPr lang="en-US" sz="2800" b="1" dirty="0">
                <a:latin typeface="Tahoma" panose="020B0604030504040204" pitchFamily="34" charset="0"/>
                <a:ea typeface="Tahoma" panose="020B0604030504040204" pitchFamily="34" charset="0"/>
                <a:cs typeface="Tahoma" panose="020B0604030504040204" pitchFamily="34" charset="0"/>
              </a:rPr>
              <a:t>Gigi Gregory, OFS (Our Lady of Guadalupe – Empress of the Americas Region)</a:t>
            </a:r>
          </a:p>
          <a:p>
            <a:pPr marL="0" indent="0">
              <a:buNone/>
            </a:pPr>
            <a:endParaRPr lang="en-US" sz="2800" b="1" dirty="0">
              <a:latin typeface="Tahoma" panose="020B0604030504040204" pitchFamily="34" charset="0"/>
              <a:ea typeface="Tahoma" panose="020B0604030504040204" pitchFamily="34" charset="0"/>
              <a:cs typeface="Tahoma" panose="020B0604030504040204" pitchFamily="34" charset="0"/>
            </a:endParaRPr>
          </a:p>
          <a:p>
            <a:r>
              <a:rPr lang="en-US" sz="2800" b="1" dirty="0">
                <a:latin typeface="Tahoma" panose="020B0604030504040204" pitchFamily="34" charset="0"/>
                <a:ea typeface="Tahoma" panose="020B0604030504040204" pitchFamily="34" charset="0"/>
                <a:cs typeface="Tahoma" panose="020B0604030504040204" pitchFamily="34" charset="0"/>
              </a:rPr>
              <a:t> Need a slate 60 days prior.  </a:t>
            </a:r>
          </a:p>
          <a:p>
            <a:pPr marL="0" indent="0">
              <a:buNone/>
            </a:pPr>
            <a:endParaRPr lang="en-US" sz="2800" b="1" dirty="0">
              <a:latin typeface="Tahoma" panose="020B0604030504040204" pitchFamily="34" charset="0"/>
              <a:ea typeface="Tahoma" panose="020B0604030504040204" pitchFamily="34" charset="0"/>
              <a:cs typeface="Tahoma" panose="020B0604030504040204" pitchFamily="34" charset="0"/>
            </a:endParaRPr>
          </a:p>
          <a:p>
            <a:r>
              <a:rPr lang="en-US" sz="2800" b="1" dirty="0">
                <a:latin typeface="Tahoma" panose="020B0604030504040204" pitchFamily="34" charset="0"/>
                <a:ea typeface="Tahoma" panose="020B0604030504040204" pitchFamily="34" charset="0"/>
                <a:cs typeface="Tahoma" panose="020B0604030504040204" pitchFamily="34" charset="0"/>
              </a:rPr>
              <a:t> Need nominations</a:t>
            </a:r>
          </a:p>
        </p:txBody>
      </p:sp>
    </p:spTree>
    <p:extLst>
      <p:ext uri="{BB962C8B-B14F-4D97-AF65-F5344CB8AC3E}">
        <p14:creationId xmlns:p14="http://schemas.microsoft.com/office/powerpoint/2010/main" val="358256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71408F-53CA-B500-984E-D49A7B162729}"/>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E2767206-F57D-73DE-B448-5B5D9E1986D7}"/>
              </a:ext>
            </a:extLst>
          </p:cNvPr>
          <p:cNvSpPr>
            <a:spLocks noGrp="1"/>
          </p:cNvSpPr>
          <p:nvPr>
            <p:ph type="title"/>
          </p:nvPr>
        </p:nvSpPr>
        <p:spPr>
          <a:xfrm>
            <a:off x="884903" y="414886"/>
            <a:ext cx="8362958" cy="1151965"/>
          </a:xfrm>
        </p:spPr>
        <p:txBody>
          <a:bodyPr>
            <a:normAutofit/>
          </a:bodyPr>
          <a:lstStyle/>
          <a:p>
            <a:r>
              <a:rPr lang="en-US" sz="4800" dirty="0">
                <a:latin typeface="Tahoma" panose="020B0604030504040204" pitchFamily="34" charset="0"/>
                <a:ea typeface="Tahoma" panose="020B0604030504040204" pitchFamily="34" charset="0"/>
                <a:cs typeface="Tahoma" panose="020B0604030504040204" pitchFamily="34" charset="0"/>
              </a:rPr>
              <a:t>Applicable Citations</a:t>
            </a:r>
          </a:p>
        </p:txBody>
      </p:sp>
      <p:sp>
        <p:nvSpPr>
          <p:cNvPr id="8" name="Content Placeholder 7">
            <a:extLst>
              <a:ext uri="{FF2B5EF4-FFF2-40B4-BE49-F238E27FC236}">
                <a16:creationId xmlns:a16="http://schemas.microsoft.com/office/drawing/2014/main" id="{8BBB2918-C063-73CE-AC28-FA8B9A2BD24B}"/>
              </a:ext>
            </a:extLst>
          </p:cNvPr>
          <p:cNvSpPr>
            <a:spLocks noGrp="1"/>
          </p:cNvSpPr>
          <p:nvPr>
            <p:ph idx="1"/>
          </p:nvPr>
        </p:nvSpPr>
        <p:spPr>
          <a:xfrm>
            <a:off x="486696" y="1371599"/>
            <a:ext cx="9762220" cy="4669763"/>
          </a:xfrm>
        </p:spPr>
        <p:txBody>
          <a:bodyPr>
            <a:normAutofit lnSpcReduction="10000"/>
          </a:bodyPr>
          <a:lstStyle/>
          <a:p>
            <a:r>
              <a:rPr lang="en-US" sz="3000" b="1" dirty="0">
                <a:latin typeface="Tahoma" panose="020B0604030504040204" pitchFamily="34" charset="0"/>
                <a:ea typeface="Tahoma" panose="020B0604030504040204" pitchFamily="34" charset="0"/>
                <a:cs typeface="Tahoma" panose="020B0604030504040204" pitchFamily="34" charset="0"/>
              </a:rPr>
              <a:t>Look to legislative documents:</a:t>
            </a:r>
          </a:p>
          <a:p>
            <a:pPr lvl="1"/>
            <a:r>
              <a:rPr lang="en-US" sz="2800" b="1" dirty="0">
                <a:latin typeface="Tahoma" panose="020B0604030504040204" pitchFamily="34" charset="0"/>
                <a:ea typeface="Tahoma" panose="020B0604030504040204" pitchFamily="34" charset="0"/>
                <a:cs typeface="Tahoma" panose="020B0604030504040204" pitchFamily="34" charset="0"/>
              </a:rPr>
              <a:t> OFS General Constitutions</a:t>
            </a:r>
          </a:p>
          <a:p>
            <a:pPr lvl="2"/>
            <a:r>
              <a:rPr lang="en-US" sz="2600" b="1" dirty="0">
                <a:latin typeface="Tahoma" panose="020B0604030504040204" pitchFamily="34" charset="0"/>
                <a:ea typeface="Tahoma" panose="020B0604030504040204" pitchFamily="34" charset="0"/>
                <a:cs typeface="Tahoma" panose="020B0604030504040204" pitchFamily="34" charset="0"/>
              </a:rPr>
              <a:t> Articles 51, 52, 65-68, 75</a:t>
            </a:r>
          </a:p>
          <a:p>
            <a:pPr marL="914400" lvl="2" indent="0">
              <a:buNone/>
            </a:pPr>
            <a:endParaRPr lang="en-US" sz="2600" b="1" dirty="0">
              <a:latin typeface="Tahoma" panose="020B0604030504040204" pitchFamily="34" charset="0"/>
              <a:ea typeface="Tahoma" panose="020B0604030504040204" pitchFamily="34" charset="0"/>
              <a:cs typeface="Tahoma" panose="020B0604030504040204" pitchFamily="34" charset="0"/>
            </a:endParaRPr>
          </a:p>
          <a:p>
            <a:pPr lvl="1"/>
            <a:r>
              <a:rPr lang="en-US" sz="2800" b="1" dirty="0">
                <a:latin typeface="Tahoma" panose="020B0604030504040204" pitchFamily="34" charset="0"/>
                <a:ea typeface="Tahoma" panose="020B0604030504040204" pitchFamily="34" charset="0"/>
                <a:cs typeface="Tahoma" panose="020B0604030504040204" pitchFamily="34" charset="0"/>
              </a:rPr>
              <a:t>International Statutes</a:t>
            </a:r>
          </a:p>
          <a:p>
            <a:pPr lvl="2"/>
            <a:r>
              <a:rPr lang="en-US" sz="2600" b="1" dirty="0">
                <a:latin typeface="Tahoma" panose="020B0604030504040204" pitchFamily="34" charset="0"/>
                <a:ea typeface="Tahoma" panose="020B0604030504040204" pitchFamily="34" charset="0"/>
                <a:cs typeface="Tahoma" panose="020B0604030504040204" pitchFamily="34" charset="0"/>
              </a:rPr>
              <a:t>Articles 8, 25-27, 46-49</a:t>
            </a:r>
          </a:p>
          <a:p>
            <a:pPr marL="914400" lvl="2" indent="0">
              <a:buNone/>
            </a:pPr>
            <a:endParaRPr lang="en-US" sz="2600" b="1" dirty="0">
              <a:latin typeface="Tahoma" panose="020B0604030504040204" pitchFamily="34" charset="0"/>
              <a:ea typeface="Tahoma" panose="020B0604030504040204" pitchFamily="34" charset="0"/>
              <a:cs typeface="Tahoma" panose="020B0604030504040204" pitchFamily="34" charset="0"/>
            </a:endParaRPr>
          </a:p>
          <a:p>
            <a:pPr lvl="1"/>
            <a:r>
              <a:rPr lang="en-US" sz="2800" b="1" dirty="0">
                <a:latin typeface="Tahoma" panose="020B0604030504040204" pitchFamily="34" charset="0"/>
                <a:ea typeface="Tahoma" panose="020B0604030504040204" pitchFamily="34" charset="0"/>
                <a:cs typeface="Tahoma" panose="020B0604030504040204" pitchFamily="34" charset="0"/>
              </a:rPr>
              <a:t>National Statutes</a:t>
            </a:r>
          </a:p>
          <a:p>
            <a:pPr lvl="2"/>
            <a:r>
              <a:rPr lang="en-US" sz="2600" b="1" dirty="0">
                <a:latin typeface="Tahoma" panose="020B0604030504040204" pitchFamily="34" charset="0"/>
                <a:ea typeface="Tahoma" panose="020B0604030504040204" pitchFamily="34" charset="0"/>
                <a:cs typeface="Tahoma" panose="020B0604030504040204" pitchFamily="34" charset="0"/>
              </a:rPr>
              <a:t>Articles 5, 6, 11, 13</a:t>
            </a:r>
            <a:endParaRPr lang="en-US" dirty="0"/>
          </a:p>
        </p:txBody>
      </p:sp>
      <p:sp>
        <p:nvSpPr>
          <p:cNvPr id="7" name="Slide Number Placeholder 6">
            <a:extLst>
              <a:ext uri="{FF2B5EF4-FFF2-40B4-BE49-F238E27FC236}">
                <a16:creationId xmlns:a16="http://schemas.microsoft.com/office/drawing/2014/main" id="{9F329FE9-62CD-9968-9B2E-76BF548DBF73}"/>
              </a:ext>
            </a:extLst>
          </p:cNvPr>
          <p:cNvSpPr>
            <a:spLocks noGrp="1"/>
          </p:cNvSpPr>
          <p:nvPr>
            <p:ph type="sldNum" sz="quarter" idx="12"/>
          </p:nvPr>
        </p:nvSpPr>
        <p:spPr/>
        <p:txBody>
          <a:bodyPr/>
          <a:lstStyle/>
          <a:p>
            <a:fld id="{6D22F896-40B5-4ADD-8801-0D06FADFA095}" type="slidenum">
              <a:rPr lang="en-US" smtClean="0"/>
              <a:t>5</a:t>
            </a:fld>
            <a:endParaRPr lang="en-US" dirty="0"/>
          </a:p>
        </p:txBody>
      </p:sp>
    </p:spTree>
    <p:extLst>
      <p:ext uri="{BB962C8B-B14F-4D97-AF65-F5344CB8AC3E}">
        <p14:creationId xmlns:p14="http://schemas.microsoft.com/office/powerpoint/2010/main" val="18100026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7206C1-37FF-DFA1-E355-8D8F846A205D}"/>
            </a:ext>
          </a:extLst>
        </p:cNvPr>
        <p:cNvGrpSpPr/>
        <p:nvPr/>
      </p:nvGrpSpPr>
      <p:grpSpPr>
        <a:xfrm>
          <a:off x="0" y="0"/>
          <a:ext cx="0" cy="0"/>
          <a:chOff x="0" y="0"/>
          <a:chExt cx="0" cy="0"/>
        </a:xfrm>
      </p:grpSpPr>
      <p:sp>
        <p:nvSpPr>
          <p:cNvPr id="8" name="Content Placeholder 7">
            <a:extLst>
              <a:ext uri="{FF2B5EF4-FFF2-40B4-BE49-F238E27FC236}">
                <a16:creationId xmlns:a16="http://schemas.microsoft.com/office/drawing/2014/main" id="{A4961B88-DA17-BE0F-BF65-4EDAA585DBAB}"/>
              </a:ext>
            </a:extLst>
          </p:cNvPr>
          <p:cNvSpPr>
            <a:spLocks noGrp="1"/>
          </p:cNvSpPr>
          <p:nvPr>
            <p:ph idx="1"/>
          </p:nvPr>
        </p:nvSpPr>
        <p:spPr>
          <a:xfrm>
            <a:off x="516193" y="5688346"/>
            <a:ext cx="9762220" cy="1071156"/>
          </a:xfrm>
        </p:spPr>
        <p:txBody>
          <a:bodyPr>
            <a:normAutofit/>
          </a:bodyPr>
          <a:lstStyle/>
          <a:p>
            <a:pPr marL="0" indent="0">
              <a:buNone/>
            </a:pPr>
            <a:r>
              <a:rPr lang="en-US" sz="3000" b="1" dirty="0">
                <a:latin typeface="Tahoma" panose="020B0604030504040204" pitchFamily="34" charset="0"/>
                <a:ea typeface="Tahoma" panose="020B0604030504040204" pitchFamily="34" charset="0"/>
                <a:cs typeface="Tahoma" panose="020B0604030504040204" pitchFamily="34" charset="0"/>
              </a:rPr>
              <a:t>https://www.secularfranciscansusa.org/guidelines-forms-other-resources/</a:t>
            </a:r>
            <a:endParaRPr lang="en-US" dirty="0"/>
          </a:p>
        </p:txBody>
      </p:sp>
      <p:sp>
        <p:nvSpPr>
          <p:cNvPr id="7" name="Slide Number Placeholder 6">
            <a:extLst>
              <a:ext uri="{FF2B5EF4-FFF2-40B4-BE49-F238E27FC236}">
                <a16:creationId xmlns:a16="http://schemas.microsoft.com/office/drawing/2014/main" id="{44F65B15-92CC-8B9D-8CC7-A8BC5A396C76}"/>
              </a:ext>
            </a:extLst>
          </p:cNvPr>
          <p:cNvSpPr>
            <a:spLocks noGrp="1"/>
          </p:cNvSpPr>
          <p:nvPr>
            <p:ph type="sldNum" sz="quarter" idx="12"/>
          </p:nvPr>
        </p:nvSpPr>
        <p:spPr/>
        <p:txBody>
          <a:bodyPr/>
          <a:lstStyle/>
          <a:p>
            <a:fld id="{6D22F896-40B5-4ADD-8801-0D06FADFA095}" type="slidenum">
              <a:rPr lang="en-US" smtClean="0"/>
              <a:t>6</a:t>
            </a:fld>
            <a:endParaRPr lang="en-US" dirty="0"/>
          </a:p>
        </p:txBody>
      </p:sp>
      <p:pic>
        <p:nvPicPr>
          <p:cNvPr id="3" name="Picture 2">
            <a:extLst>
              <a:ext uri="{FF2B5EF4-FFF2-40B4-BE49-F238E27FC236}">
                <a16:creationId xmlns:a16="http://schemas.microsoft.com/office/drawing/2014/main" id="{33AB2B95-56AE-4303-9E54-8DDC1267C1C4}"/>
              </a:ext>
            </a:extLst>
          </p:cNvPr>
          <p:cNvPicPr>
            <a:picLocks noChangeAspect="1"/>
          </p:cNvPicPr>
          <p:nvPr/>
        </p:nvPicPr>
        <p:blipFill>
          <a:blip r:embed="rId3"/>
          <a:stretch>
            <a:fillRect/>
          </a:stretch>
        </p:blipFill>
        <p:spPr>
          <a:xfrm>
            <a:off x="191730" y="98498"/>
            <a:ext cx="10634118" cy="5467292"/>
          </a:xfrm>
          <a:prstGeom prst="rect">
            <a:avLst/>
          </a:prstGeom>
        </p:spPr>
      </p:pic>
      <p:pic>
        <p:nvPicPr>
          <p:cNvPr id="10" name="Picture 9">
            <a:extLst>
              <a:ext uri="{FF2B5EF4-FFF2-40B4-BE49-F238E27FC236}">
                <a16:creationId xmlns:a16="http://schemas.microsoft.com/office/drawing/2014/main" id="{7933AE0A-C2E6-44B9-D128-5F83453A2466}"/>
              </a:ext>
            </a:extLst>
          </p:cNvPr>
          <p:cNvPicPr>
            <a:picLocks noChangeAspect="1"/>
          </p:cNvPicPr>
          <p:nvPr/>
        </p:nvPicPr>
        <p:blipFill>
          <a:blip r:embed="rId4"/>
          <a:stretch>
            <a:fillRect/>
          </a:stretch>
        </p:blipFill>
        <p:spPr>
          <a:xfrm>
            <a:off x="8418972" y="98498"/>
            <a:ext cx="3718882" cy="6485182"/>
          </a:xfrm>
          <a:prstGeom prst="rect">
            <a:avLst/>
          </a:prstGeom>
        </p:spPr>
      </p:pic>
    </p:spTree>
    <p:extLst>
      <p:ext uri="{BB962C8B-B14F-4D97-AF65-F5344CB8AC3E}">
        <p14:creationId xmlns:p14="http://schemas.microsoft.com/office/powerpoint/2010/main" val="87970685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296E62-848D-922F-D941-F75E212C0E33}"/>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0589D0FB-358C-EAAE-5E8F-DDB69595346F}"/>
              </a:ext>
            </a:extLst>
          </p:cNvPr>
          <p:cNvSpPr>
            <a:spLocks noGrp="1"/>
          </p:cNvSpPr>
          <p:nvPr>
            <p:ph type="title"/>
          </p:nvPr>
        </p:nvSpPr>
        <p:spPr>
          <a:xfrm>
            <a:off x="884903" y="414886"/>
            <a:ext cx="8362958" cy="956713"/>
          </a:xfrm>
        </p:spPr>
        <p:txBody>
          <a:bodyPr>
            <a:normAutofit/>
          </a:bodyPr>
          <a:lstStyle/>
          <a:p>
            <a:r>
              <a:rPr lang="en-US" sz="4800" dirty="0">
                <a:latin typeface="Tahoma" panose="020B0604030504040204" pitchFamily="34" charset="0"/>
                <a:ea typeface="Tahoma" panose="020B0604030504040204" pitchFamily="34" charset="0"/>
                <a:cs typeface="Tahoma" panose="020B0604030504040204" pitchFamily="34" charset="0"/>
              </a:rPr>
              <a:t>Qualifications:</a:t>
            </a:r>
          </a:p>
        </p:txBody>
      </p:sp>
      <p:sp>
        <p:nvSpPr>
          <p:cNvPr id="8" name="Content Placeholder 7">
            <a:extLst>
              <a:ext uri="{FF2B5EF4-FFF2-40B4-BE49-F238E27FC236}">
                <a16:creationId xmlns:a16="http://schemas.microsoft.com/office/drawing/2014/main" id="{A0905D70-5EF3-5DEF-D05A-2DB07819DA94}"/>
              </a:ext>
            </a:extLst>
          </p:cNvPr>
          <p:cNvSpPr>
            <a:spLocks noGrp="1"/>
          </p:cNvSpPr>
          <p:nvPr>
            <p:ph idx="1"/>
          </p:nvPr>
        </p:nvSpPr>
        <p:spPr>
          <a:xfrm>
            <a:off x="324465" y="1371599"/>
            <a:ext cx="10322658" cy="5309419"/>
          </a:xfrm>
        </p:spPr>
        <p:txBody>
          <a:bodyPr>
            <a:normAutofit/>
          </a:bodyPr>
          <a:lstStyle/>
          <a:p>
            <a:pPr algn="l"/>
            <a:r>
              <a:rPr lang="en-US" sz="3000" b="1" i="0" u="none" strike="noStrike" baseline="0" dirty="0">
                <a:solidFill>
                  <a:schemeClr val="tx1"/>
                </a:solidFill>
                <a:latin typeface="Tahoma" panose="020B0604030504040204" pitchFamily="34" charset="0"/>
                <a:ea typeface="Tahoma" panose="020B0604030504040204" pitchFamily="34" charset="0"/>
                <a:cs typeface="Tahoma" panose="020B0604030504040204" pitchFamily="34" charset="0"/>
              </a:rPr>
              <a:t>International Statutes Article 8 (adopted Nov 2024)</a:t>
            </a:r>
          </a:p>
          <a:p>
            <a:pPr marL="742950" marR="0" lvl="1" indent="-285750">
              <a:lnSpc>
                <a:spcPct val="107000"/>
              </a:lnSpc>
              <a:spcAft>
                <a:spcPts val="800"/>
              </a:spcAft>
              <a:buFont typeface="Wingdings 3" panose="05040102010807070707" pitchFamily="18" charset="2"/>
              <a:buChar char=""/>
              <a:tabLst>
                <a:tab pos="914400" algn="l"/>
              </a:tabLst>
            </a:pPr>
            <a:r>
              <a:rPr lang="en-US" sz="3000" kern="100" dirty="0">
                <a:effectLst/>
                <a:latin typeface="Tahoma" panose="020B0604030504040204" pitchFamily="34" charset="0"/>
                <a:ea typeface="Tahoma" panose="020B0604030504040204" pitchFamily="34" charset="0"/>
                <a:cs typeface="Tahoma" panose="020B0604030504040204" pitchFamily="34" charset="0"/>
              </a:rPr>
              <a:t> perpetual Profession for at least 2 years;</a:t>
            </a:r>
          </a:p>
          <a:p>
            <a:pPr marL="742950" marR="0" lvl="1" indent="-285750">
              <a:lnSpc>
                <a:spcPct val="107000"/>
              </a:lnSpc>
              <a:spcAft>
                <a:spcPts val="800"/>
              </a:spcAft>
              <a:buFont typeface="Wingdings 3" panose="05040102010807070707" pitchFamily="18" charset="2"/>
              <a:buChar char=""/>
              <a:tabLst>
                <a:tab pos="914400" algn="l"/>
              </a:tabLst>
            </a:pPr>
            <a:r>
              <a:rPr lang="en-US" sz="3000" kern="100" dirty="0">
                <a:latin typeface="Tahoma" panose="020B0604030504040204" pitchFamily="34" charset="0"/>
                <a:ea typeface="Tahoma" panose="020B0604030504040204" pitchFamily="34" charset="0"/>
                <a:cs typeface="Tahoma" panose="020B0604030504040204" pitchFamily="34" charset="0"/>
              </a:rPr>
              <a:t> e</a:t>
            </a:r>
            <a:r>
              <a:rPr lang="en-US" sz="3000" kern="100" dirty="0">
                <a:effectLst/>
                <a:latin typeface="Tahoma" panose="020B0604030504040204" pitchFamily="34" charset="0"/>
                <a:ea typeface="Tahoma" panose="020B0604030504040204" pitchFamily="34" charset="0"/>
                <a:cs typeface="Tahoma" panose="020B0604030504040204" pitchFamily="34" charset="0"/>
              </a:rPr>
              <a:t>xperience of animation/leadership in an OFS Council;</a:t>
            </a:r>
            <a:endParaRPr lang="en-US" sz="3000" kern="100" dirty="0">
              <a:effectLst/>
              <a:highlight>
                <a:srgbClr val="FFFF00"/>
              </a:highlight>
              <a:latin typeface="Tahoma" panose="020B0604030504040204" pitchFamily="34" charset="0"/>
              <a:ea typeface="Tahoma" panose="020B0604030504040204" pitchFamily="34" charset="0"/>
              <a:cs typeface="Tahoma" panose="020B0604030504040204" pitchFamily="34" charset="0"/>
            </a:endParaRPr>
          </a:p>
          <a:p>
            <a:pPr marL="742950" marR="0" lvl="1" indent="-285750">
              <a:lnSpc>
                <a:spcPct val="107000"/>
              </a:lnSpc>
              <a:spcAft>
                <a:spcPts val="800"/>
              </a:spcAft>
              <a:buFont typeface="Wingdings 3" panose="05040102010807070707" pitchFamily="18" charset="2"/>
              <a:buChar char=""/>
              <a:tabLst>
                <a:tab pos="914400" algn="l"/>
              </a:tabLst>
            </a:pPr>
            <a:r>
              <a:rPr lang="en-US" sz="3000" kern="100" dirty="0">
                <a:effectLst/>
                <a:latin typeface="Tahoma" panose="020B0604030504040204" pitchFamily="34" charset="0"/>
                <a:ea typeface="Tahoma" panose="020B0604030504040204" pitchFamily="34" charset="0"/>
                <a:cs typeface="Tahoma" panose="020B0604030504040204" pitchFamily="34" charset="0"/>
              </a:rPr>
              <a:t> no civil or ecclesiastical incompatibility;</a:t>
            </a:r>
          </a:p>
          <a:p>
            <a:pPr marL="742950" marR="0" lvl="1" indent="-285750">
              <a:lnSpc>
                <a:spcPct val="107000"/>
              </a:lnSpc>
              <a:spcAft>
                <a:spcPts val="800"/>
              </a:spcAft>
              <a:buFont typeface="Wingdings 3" panose="05040102010807070707" pitchFamily="18" charset="2"/>
              <a:buChar char=""/>
              <a:tabLst>
                <a:tab pos="914400" algn="l"/>
              </a:tabLst>
            </a:pPr>
            <a:r>
              <a:rPr lang="en-US" sz="3000" kern="100" dirty="0">
                <a:effectLst/>
                <a:latin typeface="Tahoma" panose="020B0604030504040204" pitchFamily="34" charset="0"/>
                <a:ea typeface="Tahoma" panose="020B0604030504040204" pitchFamily="34" charset="0"/>
                <a:cs typeface="Tahoma" panose="020B0604030504040204" pitchFamily="34" charset="0"/>
              </a:rPr>
              <a:t> active participation in one's local Fraternity;</a:t>
            </a:r>
          </a:p>
          <a:p>
            <a:pPr marL="742950" marR="0" lvl="1" indent="-285750">
              <a:lnSpc>
                <a:spcPct val="107000"/>
              </a:lnSpc>
              <a:spcAft>
                <a:spcPts val="800"/>
              </a:spcAft>
              <a:buFont typeface="Wingdings 3" panose="05040102010807070707" pitchFamily="18" charset="2"/>
              <a:buChar char=""/>
              <a:tabLst>
                <a:tab pos="914400" algn="l"/>
              </a:tabLst>
            </a:pPr>
            <a:r>
              <a:rPr lang="en-US" sz="3000" kern="100" dirty="0">
                <a:effectLst/>
                <a:latin typeface="Tahoma" panose="020B0604030504040204" pitchFamily="34" charset="0"/>
                <a:ea typeface="Tahoma" panose="020B0604030504040204" pitchFamily="34" charset="0"/>
                <a:cs typeface="Tahoma" panose="020B0604030504040204" pitchFamily="34" charset="0"/>
              </a:rPr>
              <a:t> not holding a leadership position in political parties</a:t>
            </a:r>
          </a:p>
          <a:p>
            <a:pPr algn="l"/>
            <a:endParaRPr lang="en-US" dirty="0"/>
          </a:p>
        </p:txBody>
      </p:sp>
      <p:sp>
        <p:nvSpPr>
          <p:cNvPr id="7" name="Slide Number Placeholder 6">
            <a:extLst>
              <a:ext uri="{FF2B5EF4-FFF2-40B4-BE49-F238E27FC236}">
                <a16:creationId xmlns:a16="http://schemas.microsoft.com/office/drawing/2014/main" id="{ABB5EDA3-A186-7517-5E8D-C22A734B6D1B}"/>
              </a:ext>
            </a:extLst>
          </p:cNvPr>
          <p:cNvSpPr>
            <a:spLocks noGrp="1"/>
          </p:cNvSpPr>
          <p:nvPr>
            <p:ph type="sldNum" sz="quarter" idx="12"/>
          </p:nvPr>
        </p:nvSpPr>
        <p:spPr/>
        <p:txBody>
          <a:bodyPr/>
          <a:lstStyle/>
          <a:p>
            <a:fld id="{6D22F896-40B5-4ADD-8801-0D06FADFA095}" type="slidenum">
              <a:rPr lang="en-US" smtClean="0"/>
              <a:t>7</a:t>
            </a:fld>
            <a:endParaRPr lang="en-US" dirty="0"/>
          </a:p>
        </p:txBody>
      </p:sp>
    </p:spTree>
    <p:extLst>
      <p:ext uri="{BB962C8B-B14F-4D97-AF65-F5344CB8AC3E}">
        <p14:creationId xmlns:p14="http://schemas.microsoft.com/office/powerpoint/2010/main" val="12492179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CA4803-4032-D19F-9AE5-C03EBDC751D0}"/>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E1F71875-B626-5094-EA20-6027581EA712}"/>
              </a:ext>
            </a:extLst>
          </p:cNvPr>
          <p:cNvSpPr>
            <a:spLocks noGrp="1"/>
          </p:cNvSpPr>
          <p:nvPr>
            <p:ph type="title"/>
          </p:nvPr>
        </p:nvSpPr>
        <p:spPr>
          <a:xfrm>
            <a:off x="884903" y="414886"/>
            <a:ext cx="8362958" cy="956713"/>
          </a:xfrm>
        </p:spPr>
        <p:txBody>
          <a:bodyPr>
            <a:normAutofit/>
          </a:bodyPr>
          <a:lstStyle/>
          <a:p>
            <a:r>
              <a:rPr lang="en-US" sz="4800" dirty="0">
                <a:latin typeface="Tahoma" panose="020B0604030504040204" pitchFamily="34" charset="0"/>
                <a:ea typeface="Tahoma" panose="020B0604030504040204" pitchFamily="34" charset="0"/>
                <a:cs typeface="Tahoma" panose="020B0604030504040204" pitchFamily="34" charset="0"/>
              </a:rPr>
              <a:t>Skills</a:t>
            </a:r>
          </a:p>
        </p:txBody>
      </p:sp>
      <p:sp>
        <p:nvSpPr>
          <p:cNvPr id="8" name="Content Placeholder 7">
            <a:extLst>
              <a:ext uri="{FF2B5EF4-FFF2-40B4-BE49-F238E27FC236}">
                <a16:creationId xmlns:a16="http://schemas.microsoft.com/office/drawing/2014/main" id="{3D7656E0-3CC7-31FE-A557-BB55525C6710}"/>
              </a:ext>
            </a:extLst>
          </p:cNvPr>
          <p:cNvSpPr>
            <a:spLocks noGrp="1"/>
          </p:cNvSpPr>
          <p:nvPr>
            <p:ph idx="1"/>
          </p:nvPr>
        </p:nvSpPr>
        <p:spPr>
          <a:xfrm>
            <a:off x="324465" y="1371599"/>
            <a:ext cx="4999703" cy="5309419"/>
          </a:xfrm>
        </p:spPr>
        <p:txBody>
          <a:bodyPr>
            <a:normAutofit/>
          </a:bodyPr>
          <a:lstStyle/>
          <a:p>
            <a:pPr marL="514350" indent="-514350">
              <a:lnSpc>
                <a:spcPct val="107000"/>
              </a:lnSpc>
              <a:buFont typeface="+mj-lt"/>
              <a:buAutoNum type="arabicPeriod"/>
            </a:pPr>
            <a:r>
              <a:rPr lang="en-US" sz="2800" b="1" dirty="0">
                <a:solidFill>
                  <a:schemeClr val="tx1"/>
                </a:solidFill>
                <a:effectLst/>
                <a:latin typeface="Tahoma" panose="020B0604030504040204" pitchFamily="34" charset="0"/>
                <a:ea typeface="Tahoma" panose="020B0604030504040204" pitchFamily="34" charset="0"/>
                <a:cs typeface="Tahoma" panose="020B0604030504040204" pitchFamily="34" charset="0"/>
              </a:rPr>
              <a:t>Passionate about OFS vocation</a:t>
            </a:r>
          </a:p>
          <a:p>
            <a:pPr marL="514350" indent="-514350">
              <a:lnSpc>
                <a:spcPct val="107000"/>
              </a:lnSpc>
              <a:buFont typeface="+mj-lt"/>
              <a:buAutoNum type="arabicPeriod"/>
            </a:pPr>
            <a:r>
              <a:rPr lang="en-US" sz="2800" b="1" dirty="0">
                <a:solidFill>
                  <a:schemeClr val="tx1"/>
                </a:solidFill>
                <a:latin typeface="Tahoma" panose="020B0604030504040204" pitchFamily="34" charset="0"/>
                <a:ea typeface="Tahoma" panose="020B0604030504040204" pitchFamily="34" charset="0"/>
                <a:cs typeface="Tahoma" panose="020B0604030504040204" pitchFamily="34" charset="0"/>
              </a:rPr>
              <a:t>Collaborative in nature</a:t>
            </a:r>
          </a:p>
          <a:p>
            <a:pPr marL="514350" indent="-514350">
              <a:lnSpc>
                <a:spcPct val="107000"/>
              </a:lnSpc>
              <a:buFont typeface="+mj-lt"/>
              <a:buAutoNum type="arabicPeriod"/>
            </a:pPr>
            <a:r>
              <a:rPr lang="en-US" sz="2800" b="1" dirty="0">
                <a:solidFill>
                  <a:schemeClr val="tx1"/>
                </a:solidFill>
                <a:effectLst/>
                <a:latin typeface="Tahoma" panose="020B0604030504040204" pitchFamily="34" charset="0"/>
                <a:ea typeface="Tahoma" panose="020B0604030504040204" pitchFamily="34" charset="0"/>
                <a:cs typeface="Tahoma" panose="020B0604030504040204" pitchFamily="34" charset="0"/>
              </a:rPr>
              <a:t>Organized</a:t>
            </a:r>
          </a:p>
          <a:p>
            <a:pPr marL="514350" indent="-514350">
              <a:lnSpc>
                <a:spcPct val="107000"/>
              </a:lnSpc>
              <a:buFont typeface="+mj-lt"/>
              <a:buAutoNum type="arabicPeriod"/>
            </a:pPr>
            <a:r>
              <a:rPr lang="en-US" sz="2800" b="1" dirty="0">
                <a:solidFill>
                  <a:schemeClr val="tx1"/>
                </a:solidFill>
                <a:effectLst/>
                <a:latin typeface="Tahoma" panose="020B0604030504040204" pitchFamily="34" charset="0"/>
                <a:ea typeface="Tahoma" panose="020B0604030504040204" pitchFamily="34" charset="0"/>
                <a:cs typeface="Tahoma" panose="020B0604030504040204" pitchFamily="34" charset="0"/>
              </a:rPr>
              <a:t>Able to communicate in writing and orally</a:t>
            </a:r>
          </a:p>
          <a:p>
            <a:pPr marL="514350" indent="-514350">
              <a:lnSpc>
                <a:spcPct val="107000"/>
              </a:lnSpc>
              <a:buFont typeface="+mj-lt"/>
              <a:buAutoNum type="arabicPeriod"/>
            </a:pPr>
            <a:r>
              <a:rPr lang="en-US" sz="2800" b="1" dirty="0">
                <a:solidFill>
                  <a:schemeClr val="tx1"/>
                </a:solidFill>
                <a:latin typeface="Tahoma" panose="020B0604030504040204" pitchFamily="34" charset="0"/>
                <a:ea typeface="Tahoma" panose="020B0604030504040204" pitchFamily="34" charset="0"/>
                <a:cs typeface="Tahoma" panose="020B0604030504040204" pitchFamily="34" charset="0"/>
              </a:rPr>
              <a:t>R</a:t>
            </a:r>
            <a:r>
              <a:rPr lang="en-US" sz="2800" b="1" dirty="0">
                <a:solidFill>
                  <a:schemeClr val="tx1"/>
                </a:solidFill>
                <a:effectLst/>
                <a:latin typeface="Tahoma" panose="020B0604030504040204" pitchFamily="34" charset="0"/>
                <a:ea typeface="Tahoma" panose="020B0604030504040204" pitchFamily="34" charset="0"/>
                <a:cs typeface="Tahoma" panose="020B0604030504040204" pitchFamily="34" charset="0"/>
              </a:rPr>
              <a:t>esponds to emails and phone calls in a timely manner</a:t>
            </a:r>
          </a:p>
          <a:p>
            <a:pPr marL="0" indent="0" algn="l">
              <a:buNone/>
            </a:pPr>
            <a:endParaRPr lang="en-US" dirty="0"/>
          </a:p>
        </p:txBody>
      </p:sp>
      <p:sp>
        <p:nvSpPr>
          <p:cNvPr id="7" name="Slide Number Placeholder 6">
            <a:extLst>
              <a:ext uri="{FF2B5EF4-FFF2-40B4-BE49-F238E27FC236}">
                <a16:creationId xmlns:a16="http://schemas.microsoft.com/office/drawing/2014/main" id="{15248329-1AC1-6D7D-B756-1B72C9187A79}"/>
              </a:ext>
            </a:extLst>
          </p:cNvPr>
          <p:cNvSpPr>
            <a:spLocks noGrp="1"/>
          </p:cNvSpPr>
          <p:nvPr>
            <p:ph type="sldNum" sz="quarter" idx="12"/>
          </p:nvPr>
        </p:nvSpPr>
        <p:spPr/>
        <p:txBody>
          <a:bodyPr/>
          <a:lstStyle/>
          <a:p>
            <a:fld id="{6D22F896-40B5-4ADD-8801-0D06FADFA095}" type="slidenum">
              <a:rPr lang="en-US" smtClean="0"/>
              <a:t>8</a:t>
            </a:fld>
            <a:endParaRPr lang="en-US" dirty="0"/>
          </a:p>
        </p:txBody>
      </p:sp>
      <p:sp>
        <p:nvSpPr>
          <p:cNvPr id="3" name="Content Placeholder 7">
            <a:extLst>
              <a:ext uri="{FF2B5EF4-FFF2-40B4-BE49-F238E27FC236}">
                <a16:creationId xmlns:a16="http://schemas.microsoft.com/office/drawing/2014/main" id="{3AB2BF82-B598-A99B-CC69-188C98E055D7}"/>
              </a:ext>
            </a:extLst>
          </p:cNvPr>
          <p:cNvSpPr txBox="1">
            <a:spLocks/>
          </p:cNvSpPr>
          <p:nvPr/>
        </p:nvSpPr>
        <p:spPr>
          <a:xfrm>
            <a:off x="5587766" y="761439"/>
            <a:ext cx="4573873" cy="5309419"/>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514350" indent="-514350">
              <a:lnSpc>
                <a:spcPct val="107000"/>
              </a:lnSpc>
              <a:buFont typeface="+mj-lt"/>
              <a:buAutoNum type="arabicPeriod" startAt="6"/>
            </a:pPr>
            <a:r>
              <a:rPr lang="en-US" sz="2800" b="1" dirty="0">
                <a:solidFill>
                  <a:schemeClr val="tx1"/>
                </a:solidFill>
                <a:latin typeface="Tahoma" panose="020B0604030504040204" pitchFamily="34" charset="0"/>
                <a:ea typeface="Tahoma" panose="020B0604030504040204" pitchFamily="34" charset="0"/>
                <a:cs typeface="Tahoma" panose="020B0604030504040204" pitchFamily="34" charset="0"/>
              </a:rPr>
              <a:t>Proficient with MS Word, virtual meeting and email technology</a:t>
            </a:r>
          </a:p>
          <a:p>
            <a:pPr marL="514350" indent="-514350">
              <a:lnSpc>
                <a:spcPct val="107000"/>
              </a:lnSpc>
              <a:buFont typeface="+mj-lt"/>
              <a:buAutoNum type="arabicPeriod" startAt="6"/>
            </a:pPr>
            <a:r>
              <a:rPr lang="en-US" sz="2800" b="1" dirty="0">
                <a:solidFill>
                  <a:schemeClr val="tx1"/>
                </a:solidFill>
                <a:latin typeface="Tahoma" panose="020B0604030504040204" pitchFamily="34" charset="0"/>
                <a:ea typeface="Tahoma" panose="020B0604030504040204" pitchFamily="34" charset="0"/>
                <a:cs typeface="Tahoma" panose="020B0604030504040204" pitchFamily="34" charset="0"/>
              </a:rPr>
              <a:t>Ability to travel (physically and time)</a:t>
            </a:r>
          </a:p>
          <a:p>
            <a:pPr marL="514350" indent="-514350">
              <a:lnSpc>
                <a:spcPct val="107000"/>
              </a:lnSpc>
              <a:buFont typeface="+mj-lt"/>
              <a:buAutoNum type="arabicPeriod" startAt="6"/>
            </a:pPr>
            <a:r>
              <a:rPr lang="en-US" sz="2800" b="1" dirty="0">
                <a:solidFill>
                  <a:schemeClr val="tx1"/>
                </a:solidFill>
                <a:latin typeface="Tahoma" panose="020B0604030504040204" pitchFamily="34" charset="0"/>
                <a:ea typeface="Tahoma" panose="020B0604030504040204" pitchFamily="34" charset="0"/>
                <a:cs typeface="Tahoma" panose="020B0604030504040204" pitchFamily="34" charset="0"/>
              </a:rPr>
              <a:t>Familiarity with OFS legislative documents</a:t>
            </a:r>
          </a:p>
          <a:p>
            <a:pPr marL="514350" indent="-514350">
              <a:lnSpc>
                <a:spcPct val="107000"/>
              </a:lnSpc>
              <a:buFont typeface="+mj-lt"/>
              <a:buAutoNum type="arabicPeriod" startAt="6"/>
            </a:pPr>
            <a:r>
              <a:rPr lang="en-US" sz="2800" b="1" dirty="0">
                <a:solidFill>
                  <a:schemeClr val="tx1"/>
                </a:solidFill>
                <a:latin typeface="Tahoma" panose="020B0604030504040204" pitchFamily="34" charset="0"/>
                <a:ea typeface="Tahoma" panose="020B0604030504040204" pitchFamily="34" charset="0"/>
                <a:cs typeface="Tahoma" panose="020B0604030504040204" pitchFamily="34" charset="0"/>
              </a:rPr>
              <a:t>And much more….</a:t>
            </a:r>
          </a:p>
          <a:p>
            <a:pPr marL="0" indent="0">
              <a:buFont typeface="Wingdings 3" charset="2"/>
              <a:buNone/>
            </a:pPr>
            <a:endParaRPr lang="en-US" dirty="0"/>
          </a:p>
        </p:txBody>
      </p:sp>
    </p:spTree>
    <p:extLst>
      <p:ext uri="{BB962C8B-B14F-4D97-AF65-F5344CB8AC3E}">
        <p14:creationId xmlns:p14="http://schemas.microsoft.com/office/powerpoint/2010/main" val="36955702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E2179C-5EFA-EFF0-E576-F59AE2026C3F}"/>
              </a:ext>
            </a:extLst>
          </p:cNvPr>
          <p:cNvSpPr>
            <a:spLocks noGrp="1"/>
          </p:cNvSpPr>
          <p:nvPr>
            <p:ph type="title"/>
          </p:nvPr>
        </p:nvSpPr>
        <p:spPr/>
        <p:txBody>
          <a:bodyPr/>
          <a:lstStyle/>
          <a:p>
            <a:r>
              <a:rPr lang="en-US" dirty="0">
                <a:latin typeface="Tahoma" panose="020B0604030504040204" pitchFamily="34" charset="0"/>
                <a:ea typeface="Tahoma" panose="020B0604030504040204" pitchFamily="34" charset="0"/>
                <a:cs typeface="Tahoma" panose="020B0604030504040204" pitchFamily="34" charset="0"/>
              </a:rPr>
              <a:t>Positions of the National Executive Council</a:t>
            </a:r>
          </a:p>
        </p:txBody>
      </p:sp>
      <p:sp>
        <p:nvSpPr>
          <p:cNvPr id="3" name="Content Placeholder 2">
            <a:extLst>
              <a:ext uri="{FF2B5EF4-FFF2-40B4-BE49-F238E27FC236}">
                <a16:creationId xmlns:a16="http://schemas.microsoft.com/office/drawing/2014/main" id="{1E8778A3-8875-63C2-2D24-96BDEEEE8D3F}"/>
              </a:ext>
            </a:extLst>
          </p:cNvPr>
          <p:cNvSpPr>
            <a:spLocks noGrp="1"/>
          </p:cNvSpPr>
          <p:nvPr>
            <p:ph idx="1"/>
          </p:nvPr>
        </p:nvSpPr>
        <p:spPr/>
        <p:txBody>
          <a:bodyPr>
            <a:normAutofit/>
          </a:bodyPr>
          <a:lstStyle/>
          <a:p>
            <a:r>
              <a:rPr lang="en-US" sz="3200" b="1" dirty="0">
                <a:latin typeface="Tahoma" panose="020B0604030504040204" pitchFamily="34" charset="0"/>
                <a:ea typeface="Tahoma" panose="020B0604030504040204" pitchFamily="34" charset="0"/>
                <a:cs typeface="Tahoma" panose="020B0604030504040204" pitchFamily="34" charset="0"/>
              </a:rPr>
              <a:t>National Minister</a:t>
            </a:r>
          </a:p>
          <a:p>
            <a:r>
              <a:rPr lang="en-US" sz="3200" dirty="0">
                <a:latin typeface="Tahoma" panose="020B0604030504040204" pitchFamily="34" charset="0"/>
                <a:ea typeface="Tahoma" panose="020B0604030504040204" pitchFamily="34" charset="0"/>
                <a:cs typeface="Tahoma" panose="020B0604030504040204" pitchFamily="34" charset="0"/>
              </a:rPr>
              <a:t>National Vice-Minister</a:t>
            </a:r>
          </a:p>
          <a:p>
            <a:r>
              <a:rPr lang="en-US" sz="3200" dirty="0">
                <a:latin typeface="Tahoma" panose="020B0604030504040204" pitchFamily="34" charset="0"/>
                <a:ea typeface="Tahoma" panose="020B0604030504040204" pitchFamily="34" charset="0"/>
                <a:cs typeface="Tahoma" panose="020B0604030504040204" pitchFamily="34" charset="0"/>
              </a:rPr>
              <a:t>National Secretary</a:t>
            </a:r>
          </a:p>
          <a:p>
            <a:r>
              <a:rPr lang="en-US" sz="3200" dirty="0">
                <a:latin typeface="Tahoma" panose="020B0604030504040204" pitchFamily="34" charset="0"/>
                <a:ea typeface="Tahoma" panose="020B0604030504040204" pitchFamily="34" charset="0"/>
                <a:cs typeface="Tahoma" panose="020B0604030504040204" pitchFamily="34" charset="0"/>
              </a:rPr>
              <a:t>National Treasurer</a:t>
            </a:r>
          </a:p>
          <a:p>
            <a:r>
              <a:rPr lang="en-US" sz="3200" dirty="0">
                <a:latin typeface="Tahoma" panose="020B0604030504040204" pitchFamily="34" charset="0"/>
                <a:ea typeface="Tahoma" panose="020B0604030504040204" pitchFamily="34" charset="0"/>
                <a:cs typeface="Tahoma" panose="020B0604030504040204" pitchFamily="34" charset="0"/>
              </a:rPr>
              <a:t>International Councilor</a:t>
            </a:r>
          </a:p>
          <a:p>
            <a:r>
              <a:rPr lang="en-US" sz="3200" dirty="0">
                <a:latin typeface="Tahoma" panose="020B0604030504040204" pitchFamily="34" charset="0"/>
                <a:ea typeface="Tahoma" panose="020B0604030504040204" pitchFamily="34" charset="0"/>
                <a:cs typeface="Tahoma" panose="020B0604030504040204" pitchFamily="34" charset="0"/>
              </a:rPr>
              <a:t>National Councilor (three positions)</a:t>
            </a:r>
          </a:p>
        </p:txBody>
      </p:sp>
      <p:sp>
        <p:nvSpPr>
          <p:cNvPr id="4" name="Slide Number Placeholder 3">
            <a:extLst>
              <a:ext uri="{FF2B5EF4-FFF2-40B4-BE49-F238E27FC236}">
                <a16:creationId xmlns:a16="http://schemas.microsoft.com/office/drawing/2014/main" id="{26A3D47A-3F4F-3AAF-C6A2-AA6D5246669D}"/>
              </a:ext>
            </a:extLst>
          </p:cNvPr>
          <p:cNvSpPr>
            <a:spLocks noGrp="1"/>
          </p:cNvSpPr>
          <p:nvPr>
            <p:ph type="sldNum" sz="quarter" idx="12"/>
          </p:nvPr>
        </p:nvSpPr>
        <p:spPr/>
        <p:txBody>
          <a:bodyPr/>
          <a:lstStyle/>
          <a:p>
            <a:fld id="{6D22F896-40B5-4ADD-8801-0D06FADFA095}" type="slidenum">
              <a:rPr lang="en-US" smtClean="0"/>
              <a:pPr/>
              <a:t>9</a:t>
            </a:fld>
            <a:endParaRPr lang="en-US" dirty="0"/>
          </a:p>
        </p:txBody>
      </p:sp>
    </p:spTree>
    <p:extLst>
      <p:ext uri="{BB962C8B-B14F-4D97-AF65-F5344CB8AC3E}">
        <p14:creationId xmlns:p14="http://schemas.microsoft.com/office/powerpoint/2010/main" val="2758377110"/>
      </p:ext>
    </p:extLst>
  </p:cSld>
  <p:clrMapOvr>
    <a:masterClrMapping/>
  </p:clrMapOvr>
</p:sld>
</file>

<file path=ppt/theme/theme1.xml><?xml version="1.0" encoding="utf-8"?>
<a:theme xmlns:a="http://schemas.openxmlformats.org/drawingml/2006/main" name="Face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788" row="1">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C8C10BC9-3780-4BA8-B00C-3BFEE0C6DE05}">
  <we:reference id="wa104178141" version="4.3.3.0" store="en-US" storeType="OMEX"/>
  <we:alternateReferences>
    <we:reference id="WA104178141" version="4.3.3.0" store="" storeType="OMEX"/>
  </we:alternateReferences>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emplate>Facet</Template>
  <TotalTime>5140</TotalTime>
  <Words>651</Words>
  <Application>Microsoft Office PowerPoint</Application>
  <PresentationFormat>Widescreen</PresentationFormat>
  <Paragraphs>148</Paragraphs>
  <Slides>18</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Tahoma</vt:lpstr>
      <vt:lpstr>Trebuchet MS</vt:lpstr>
      <vt:lpstr>Wingdings 3</vt:lpstr>
      <vt:lpstr>Facet</vt:lpstr>
      <vt:lpstr>PowerPoint Presentation</vt:lpstr>
      <vt:lpstr>Purpose of this gathering:</vt:lpstr>
      <vt:lpstr>Opening Prayer</vt:lpstr>
      <vt:lpstr>National Elective Chapter:</vt:lpstr>
      <vt:lpstr>Applicable Citations</vt:lpstr>
      <vt:lpstr>PowerPoint Presentation</vt:lpstr>
      <vt:lpstr>Qualifications:</vt:lpstr>
      <vt:lpstr>Skills</vt:lpstr>
      <vt:lpstr>Positions of the National Executive Council</vt:lpstr>
      <vt:lpstr>Positions of the National Executive Council</vt:lpstr>
      <vt:lpstr>Positions of the National Executive Council</vt:lpstr>
      <vt:lpstr>Positions of the National Executive Council</vt:lpstr>
      <vt:lpstr>Positions of the National Executive Council</vt:lpstr>
      <vt:lpstr>Positions of the National Executive Council</vt:lpstr>
      <vt:lpstr>Nominations Process</vt:lpstr>
      <vt:lpstr>Questions?</vt:lpstr>
      <vt:lpstr>PowerPoint Presentation</vt:lpstr>
      <vt:lpstr>Nominations Form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did I get here?</dc:title>
  <dc:creator>Jane DeRose-Bamman</dc:creator>
  <cp:lastModifiedBy>Susan Ronan</cp:lastModifiedBy>
  <cp:revision>194</cp:revision>
  <cp:lastPrinted>2023-08-26T02:13:57Z</cp:lastPrinted>
  <dcterms:created xsi:type="dcterms:W3CDTF">2023-05-22T03:38:51Z</dcterms:created>
  <dcterms:modified xsi:type="dcterms:W3CDTF">2025-02-13T02:08:27Z</dcterms:modified>
</cp:coreProperties>
</file>