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0" r:id="rId1"/>
  </p:sldMasterIdLst>
  <p:notesMasterIdLst>
    <p:notesMasterId r:id="rId20"/>
  </p:notesMasterIdLst>
  <p:handoutMasterIdLst>
    <p:handoutMasterId r:id="rId21"/>
  </p:handoutMasterIdLst>
  <p:sldIdLst>
    <p:sldId id="326" r:id="rId2"/>
    <p:sldId id="378" r:id="rId3"/>
    <p:sldId id="373" r:id="rId4"/>
    <p:sldId id="389" r:id="rId5"/>
    <p:sldId id="377" r:id="rId6"/>
    <p:sldId id="387" r:id="rId7"/>
    <p:sldId id="374" r:id="rId8"/>
    <p:sldId id="375" r:id="rId9"/>
    <p:sldId id="379" r:id="rId10"/>
    <p:sldId id="384" r:id="rId11"/>
    <p:sldId id="383" r:id="rId12"/>
    <p:sldId id="382" r:id="rId13"/>
    <p:sldId id="381" r:id="rId14"/>
    <p:sldId id="385" r:id="rId15"/>
    <p:sldId id="380" r:id="rId16"/>
    <p:sldId id="386" r:id="rId17"/>
    <p:sldId id="366" r:id="rId18"/>
    <p:sldId id="388" r:id="rId19"/>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1E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73708" autoAdjust="0"/>
  </p:normalViewPr>
  <p:slideViewPr>
    <p:cSldViewPr snapToGrid="0">
      <p:cViewPr varScale="1">
        <p:scale>
          <a:sx n="48" d="100"/>
          <a:sy n="48" d="100"/>
        </p:scale>
        <p:origin x="1800" y="269"/>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60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4CECD5-EEC8-D5F0-B85F-F00CC919C3A7}"/>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677B9B32-3943-17BE-5D91-CF818DE9CFA1}"/>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859F4B36-7E49-4DBA-8F4F-B5CC50AA3788}" type="datetimeFigureOut">
              <a:rPr lang="en-US" smtClean="0"/>
              <a:t>2/12/2025</a:t>
            </a:fld>
            <a:endParaRPr lang="en-US"/>
          </a:p>
        </p:txBody>
      </p:sp>
      <p:sp>
        <p:nvSpPr>
          <p:cNvPr id="4" name="Footer Placeholder 3">
            <a:extLst>
              <a:ext uri="{FF2B5EF4-FFF2-40B4-BE49-F238E27FC236}">
                <a16:creationId xmlns:a16="http://schemas.microsoft.com/office/drawing/2014/main" id="{9E7EF886-F829-0266-4CAC-28FA2E6FFC7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6E94E6E3-C869-701D-D506-54366B0D6C1D}"/>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66243833-31BD-467D-9C34-BD948D5F373C}" type="slidenum">
              <a:rPr lang="en-US" smtClean="0"/>
              <a:t>‹#›</a:t>
            </a:fld>
            <a:endParaRPr lang="en-US"/>
          </a:p>
        </p:txBody>
      </p:sp>
    </p:spTree>
    <p:extLst>
      <p:ext uri="{BB962C8B-B14F-4D97-AF65-F5344CB8AC3E}">
        <p14:creationId xmlns:p14="http://schemas.microsoft.com/office/powerpoint/2010/main" val="27522802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93C2286-B300-41D2-B2F5-FCD08EE3EDAC}" type="datetimeFigureOut">
              <a:rPr lang="en-US" smtClean="0"/>
              <a:t>2/12/2025</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6B71AD-22AA-41D8-88B9-F45B937D117A}" type="slidenum">
              <a:rPr lang="en-US" smtClean="0"/>
              <a:t>‹#›</a:t>
            </a:fld>
            <a:endParaRPr lang="en-US"/>
          </a:p>
        </p:txBody>
      </p:sp>
    </p:spTree>
    <p:extLst>
      <p:ext uri="{BB962C8B-B14F-4D97-AF65-F5344CB8AC3E}">
        <p14:creationId xmlns:p14="http://schemas.microsoft.com/office/powerpoint/2010/main" val="37357903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46"/>
              </a:spcAft>
            </a:pP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46"/>
              </a:spcAft>
            </a:pPr>
            <a:endParaRPr lang="en-US" dirty="0"/>
          </a:p>
        </p:txBody>
      </p:sp>
      <p:sp>
        <p:nvSpPr>
          <p:cNvPr id="5" name="Slide Number Placeholder 4">
            <a:extLst>
              <a:ext uri="{FF2B5EF4-FFF2-40B4-BE49-F238E27FC236}">
                <a16:creationId xmlns:a16="http://schemas.microsoft.com/office/drawing/2014/main" id="{0135D45C-3985-76A7-882E-FADF12C93133}"/>
              </a:ext>
            </a:extLst>
          </p:cNvPr>
          <p:cNvSpPr>
            <a:spLocks noGrp="1"/>
          </p:cNvSpPr>
          <p:nvPr>
            <p:ph type="sldNum" sz="quarter" idx="5"/>
          </p:nvPr>
        </p:nvSpPr>
        <p:spPr/>
        <p:txBody>
          <a:bodyPr/>
          <a:lstStyle/>
          <a:p>
            <a:fld id="{0A6B71AD-22AA-41D8-88B9-F45B937D117A}" type="slidenum">
              <a:rPr lang="en-US" smtClean="0"/>
              <a:t>1</a:t>
            </a:fld>
            <a:endParaRPr lang="en-US"/>
          </a:p>
        </p:txBody>
      </p:sp>
    </p:spTree>
    <p:extLst>
      <p:ext uri="{BB962C8B-B14F-4D97-AF65-F5344CB8AC3E}">
        <p14:creationId xmlns:p14="http://schemas.microsoft.com/office/powerpoint/2010/main" val="1058505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6F13D3-D95C-2D8D-66B2-5D657F4CDA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122409-B19C-E328-2A6C-6E15E36B03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880C14-7689-A481-BBF3-9A16FBE6B222}"/>
              </a:ext>
            </a:extLst>
          </p:cNvPr>
          <p:cNvSpPr>
            <a:spLocks noGrp="1"/>
          </p:cNvSpPr>
          <p:nvPr>
            <p:ph type="body" idx="1"/>
          </p:nvPr>
        </p:nvSpPr>
        <p:spPr/>
        <p:txBody>
          <a:bodyPr/>
          <a:lstStyle/>
          <a:p>
            <a:pPr>
              <a:lnSpc>
                <a:spcPct val="107000"/>
              </a:lnSpc>
              <a:spcAft>
                <a:spcPts val="846"/>
              </a:spcAft>
            </a:pP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FB8DA0A-6164-A33F-678C-EC3ACE035AD6}"/>
              </a:ext>
            </a:extLst>
          </p:cNvPr>
          <p:cNvSpPr>
            <a:spLocks noGrp="1"/>
          </p:cNvSpPr>
          <p:nvPr>
            <p:ph type="sldNum" sz="quarter" idx="5"/>
          </p:nvPr>
        </p:nvSpPr>
        <p:spPr/>
        <p:txBody>
          <a:bodyPr/>
          <a:lstStyle/>
          <a:p>
            <a:fld id="{0A6B71AD-22AA-41D8-88B9-F45B937D117A}" type="slidenum">
              <a:rPr lang="en-US" smtClean="0"/>
              <a:t>16</a:t>
            </a:fld>
            <a:endParaRPr lang="en-US"/>
          </a:p>
        </p:txBody>
      </p:sp>
    </p:spTree>
    <p:extLst>
      <p:ext uri="{BB962C8B-B14F-4D97-AF65-F5344CB8AC3E}">
        <p14:creationId xmlns:p14="http://schemas.microsoft.com/office/powerpoint/2010/main" val="741217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6B71AD-22AA-41D8-88B9-F45B937D117A}" type="slidenum">
              <a:rPr lang="en-US" smtClean="0"/>
              <a:t>17</a:t>
            </a:fld>
            <a:endParaRPr lang="en-US"/>
          </a:p>
        </p:txBody>
      </p:sp>
    </p:spTree>
    <p:extLst>
      <p:ext uri="{BB962C8B-B14F-4D97-AF65-F5344CB8AC3E}">
        <p14:creationId xmlns:p14="http://schemas.microsoft.com/office/powerpoint/2010/main" val="3982314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0502D1-B4FB-E2E0-691B-7B8894815C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D1D4FCE-556E-8C49-0EE8-41CCD208DE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C27422-8299-DC76-3D58-A9D7D6EA1C52}"/>
              </a:ext>
            </a:extLst>
          </p:cNvPr>
          <p:cNvSpPr>
            <a:spLocks noGrp="1"/>
          </p:cNvSpPr>
          <p:nvPr>
            <p:ph type="body" idx="1"/>
          </p:nvPr>
        </p:nvSpPr>
        <p:spPr/>
        <p:txBody>
          <a:bodyPr/>
          <a:lstStyle/>
          <a:p>
            <a:pPr>
              <a:lnSpc>
                <a:spcPct val="107000"/>
              </a:lnSpc>
              <a:spcAft>
                <a:spcPts val="846"/>
              </a:spcAft>
            </a:pP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2535FDB-9F62-4C1E-3F05-545E1BD3714E}"/>
              </a:ext>
            </a:extLst>
          </p:cNvPr>
          <p:cNvSpPr>
            <a:spLocks noGrp="1"/>
          </p:cNvSpPr>
          <p:nvPr>
            <p:ph type="sldNum" sz="quarter" idx="5"/>
          </p:nvPr>
        </p:nvSpPr>
        <p:spPr/>
        <p:txBody>
          <a:bodyPr/>
          <a:lstStyle/>
          <a:p>
            <a:fld id="{0A6B71AD-22AA-41D8-88B9-F45B937D117A}" type="slidenum">
              <a:rPr lang="en-US" smtClean="0"/>
              <a:t>2</a:t>
            </a:fld>
            <a:endParaRPr lang="en-US"/>
          </a:p>
        </p:txBody>
      </p:sp>
    </p:spTree>
    <p:extLst>
      <p:ext uri="{BB962C8B-B14F-4D97-AF65-F5344CB8AC3E}">
        <p14:creationId xmlns:p14="http://schemas.microsoft.com/office/powerpoint/2010/main" val="3622933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CC257-BC89-F05B-02B5-679BD9B3140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7F649CA-9E96-BAE8-3AF8-7221C1FB73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98A84F-E4B2-356C-50C9-8E318248FC81}"/>
              </a:ext>
            </a:extLst>
          </p:cNvPr>
          <p:cNvSpPr>
            <a:spLocks noGrp="1"/>
          </p:cNvSpPr>
          <p:nvPr>
            <p:ph type="body" idx="1"/>
          </p:nvPr>
        </p:nvSpPr>
        <p:spPr/>
        <p:txBody>
          <a:bodyPr/>
          <a:lstStyle/>
          <a:p>
            <a:pPr>
              <a:lnSpc>
                <a:spcPct val="107000"/>
              </a:lnSpc>
              <a:spcAft>
                <a:spcPts val="846"/>
              </a:spcAft>
            </a:pP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57A24ED-D345-2523-DBBE-546CA3DF7DA5}"/>
              </a:ext>
            </a:extLst>
          </p:cNvPr>
          <p:cNvSpPr>
            <a:spLocks noGrp="1"/>
          </p:cNvSpPr>
          <p:nvPr>
            <p:ph type="sldNum" sz="quarter" idx="5"/>
          </p:nvPr>
        </p:nvSpPr>
        <p:spPr/>
        <p:txBody>
          <a:bodyPr/>
          <a:lstStyle/>
          <a:p>
            <a:fld id="{0A6B71AD-22AA-41D8-88B9-F45B937D117A}" type="slidenum">
              <a:rPr lang="en-US" smtClean="0"/>
              <a:t>3</a:t>
            </a:fld>
            <a:endParaRPr lang="en-US"/>
          </a:p>
        </p:txBody>
      </p:sp>
    </p:spTree>
    <p:extLst>
      <p:ext uri="{BB962C8B-B14F-4D97-AF65-F5344CB8AC3E}">
        <p14:creationId xmlns:p14="http://schemas.microsoft.com/office/powerpoint/2010/main" val="2078141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20977A-E7DE-017B-8BC6-8D65D5888F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0258FC0-60E1-792B-968A-79BA61EAD8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2BEC7A5-C50E-DCFF-C9E4-F239A8A1D9B4}"/>
              </a:ext>
            </a:extLst>
          </p:cNvPr>
          <p:cNvSpPr>
            <a:spLocks noGrp="1"/>
          </p:cNvSpPr>
          <p:nvPr>
            <p:ph type="body" idx="1"/>
          </p:nvPr>
        </p:nvSpPr>
        <p:spPr/>
        <p:txBody>
          <a:bodyPr/>
          <a:lstStyle/>
          <a:p>
            <a:pPr>
              <a:lnSpc>
                <a:spcPct val="107000"/>
              </a:lnSpc>
              <a:spcAft>
                <a:spcPts val="846"/>
              </a:spcAft>
            </a:pP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653EED6-C3B2-B7C0-B2D7-C6A3B391F321}"/>
              </a:ext>
            </a:extLst>
          </p:cNvPr>
          <p:cNvSpPr>
            <a:spLocks noGrp="1"/>
          </p:cNvSpPr>
          <p:nvPr>
            <p:ph type="sldNum" sz="quarter" idx="5"/>
          </p:nvPr>
        </p:nvSpPr>
        <p:spPr/>
        <p:txBody>
          <a:bodyPr/>
          <a:lstStyle/>
          <a:p>
            <a:fld id="{0A6B71AD-22AA-41D8-88B9-F45B937D117A}" type="slidenum">
              <a:rPr lang="en-US" smtClean="0"/>
              <a:t>4</a:t>
            </a:fld>
            <a:endParaRPr lang="en-US"/>
          </a:p>
        </p:txBody>
      </p:sp>
    </p:spTree>
    <p:extLst>
      <p:ext uri="{BB962C8B-B14F-4D97-AF65-F5344CB8AC3E}">
        <p14:creationId xmlns:p14="http://schemas.microsoft.com/office/powerpoint/2010/main" val="1845374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16CD86-4C42-D9CC-28CB-72425F41BC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FE96A7-BFDD-5600-7F4E-CC4D1F1493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7B31A41-E3DC-C30E-56FB-751E737A6AAC}"/>
              </a:ext>
            </a:extLst>
          </p:cNvPr>
          <p:cNvSpPr>
            <a:spLocks noGrp="1"/>
          </p:cNvSpPr>
          <p:nvPr>
            <p:ph type="body" idx="1"/>
          </p:nvPr>
        </p:nvSpPr>
        <p:spPr/>
        <p:txBody>
          <a:bodyPr/>
          <a:lstStyle/>
          <a:p>
            <a:pPr>
              <a:lnSpc>
                <a:spcPct val="107000"/>
              </a:lnSpc>
              <a:spcAft>
                <a:spcPts val="846"/>
              </a:spcAft>
            </a:pP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E4869F-BE92-5256-F7A0-FB08B96DC607}"/>
              </a:ext>
            </a:extLst>
          </p:cNvPr>
          <p:cNvSpPr>
            <a:spLocks noGrp="1"/>
          </p:cNvSpPr>
          <p:nvPr>
            <p:ph type="sldNum" sz="quarter" idx="5"/>
          </p:nvPr>
        </p:nvSpPr>
        <p:spPr/>
        <p:txBody>
          <a:bodyPr/>
          <a:lstStyle/>
          <a:p>
            <a:fld id="{0A6B71AD-22AA-41D8-88B9-F45B937D117A}" type="slidenum">
              <a:rPr lang="en-US" smtClean="0"/>
              <a:t>5</a:t>
            </a:fld>
            <a:endParaRPr lang="en-US"/>
          </a:p>
        </p:txBody>
      </p:sp>
    </p:spTree>
    <p:extLst>
      <p:ext uri="{BB962C8B-B14F-4D97-AF65-F5344CB8AC3E}">
        <p14:creationId xmlns:p14="http://schemas.microsoft.com/office/powerpoint/2010/main" val="1439485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2670D5-6D2F-D229-D3D3-3F9C41BE46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D1F8E35-923F-302C-7D96-0A6A5E1C85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1FF701-76CF-AA5B-E651-89E69A8FD42F}"/>
              </a:ext>
            </a:extLst>
          </p:cNvPr>
          <p:cNvSpPr>
            <a:spLocks noGrp="1"/>
          </p:cNvSpPr>
          <p:nvPr>
            <p:ph type="body" idx="1"/>
          </p:nvPr>
        </p:nvSpPr>
        <p:spPr/>
        <p:txBody>
          <a:bodyPr/>
          <a:lstStyle/>
          <a:p>
            <a:pPr>
              <a:lnSpc>
                <a:spcPct val="107000"/>
              </a:lnSpc>
              <a:spcAft>
                <a:spcPts val="846"/>
              </a:spcAft>
            </a:pP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CFB2B66-9CDB-D9AA-2B00-77FF9D3552D7}"/>
              </a:ext>
            </a:extLst>
          </p:cNvPr>
          <p:cNvSpPr>
            <a:spLocks noGrp="1"/>
          </p:cNvSpPr>
          <p:nvPr>
            <p:ph type="sldNum" sz="quarter" idx="5"/>
          </p:nvPr>
        </p:nvSpPr>
        <p:spPr/>
        <p:txBody>
          <a:bodyPr/>
          <a:lstStyle/>
          <a:p>
            <a:fld id="{0A6B71AD-22AA-41D8-88B9-F45B937D117A}" type="slidenum">
              <a:rPr lang="en-US" smtClean="0"/>
              <a:t>6</a:t>
            </a:fld>
            <a:endParaRPr lang="en-US"/>
          </a:p>
        </p:txBody>
      </p:sp>
    </p:spTree>
    <p:extLst>
      <p:ext uri="{BB962C8B-B14F-4D97-AF65-F5344CB8AC3E}">
        <p14:creationId xmlns:p14="http://schemas.microsoft.com/office/powerpoint/2010/main" val="540709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59DA75-98EC-8C03-AF23-13123E758B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BFA59E-FDF3-48A1-9692-1C7083FBD4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B027A06-A620-7925-C375-5674A339A3B9}"/>
              </a:ext>
            </a:extLst>
          </p:cNvPr>
          <p:cNvSpPr>
            <a:spLocks noGrp="1"/>
          </p:cNvSpPr>
          <p:nvPr>
            <p:ph type="body" idx="1"/>
          </p:nvPr>
        </p:nvSpPr>
        <p:spPr/>
        <p:txBody>
          <a:bodyPr/>
          <a:lstStyle/>
          <a:p>
            <a:pPr>
              <a:lnSpc>
                <a:spcPct val="107000"/>
              </a:lnSpc>
              <a:spcAft>
                <a:spcPts val="846"/>
              </a:spcAft>
            </a:pP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C4B1827-32D8-8A40-C499-A9560D6DFD6D}"/>
              </a:ext>
            </a:extLst>
          </p:cNvPr>
          <p:cNvSpPr>
            <a:spLocks noGrp="1"/>
          </p:cNvSpPr>
          <p:nvPr>
            <p:ph type="sldNum" sz="quarter" idx="5"/>
          </p:nvPr>
        </p:nvSpPr>
        <p:spPr/>
        <p:txBody>
          <a:bodyPr/>
          <a:lstStyle/>
          <a:p>
            <a:fld id="{0A6B71AD-22AA-41D8-88B9-F45B937D117A}" type="slidenum">
              <a:rPr lang="en-US" smtClean="0"/>
              <a:t>7</a:t>
            </a:fld>
            <a:endParaRPr lang="en-US"/>
          </a:p>
        </p:txBody>
      </p:sp>
    </p:spTree>
    <p:extLst>
      <p:ext uri="{BB962C8B-B14F-4D97-AF65-F5344CB8AC3E}">
        <p14:creationId xmlns:p14="http://schemas.microsoft.com/office/powerpoint/2010/main" val="1948044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C615D-AC38-702A-9D9D-98D8012BD8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27483B-CC49-CF7E-6608-F67BF941F97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4D18C36-AC7E-3385-CD1C-266F5F19FC31}"/>
              </a:ext>
            </a:extLst>
          </p:cNvPr>
          <p:cNvSpPr>
            <a:spLocks noGrp="1"/>
          </p:cNvSpPr>
          <p:nvPr>
            <p:ph type="body" idx="1"/>
          </p:nvPr>
        </p:nvSpPr>
        <p:spPr/>
        <p:txBody>
          <a:bodyPr/>
          <a:lstStyle/>
          <a:p>
            <a:pPr>
              <a:lnSpc>
                <a:spcPct val="107000"/>
              </a:lnSpc>
              <a:spcAft>
                <a:spcPts val="846"/>
              </a:spcAft>
            </a:pP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63A8A9C-66DB-9E6D-0C6E-8FC4FD4ED628}"/>
              </a:ext>
            </a:extLst>
          </p:cNvPr>
          <p:cNvSpPr>
            <a:spLocks noGrp="1"/>
          </p:cNvSpPr>
          <p:nvPr>
            <p:ph type="sldNum" sz="quarter" idx="5"/>
          </p:nvPr>
        </p:nvSpPr>
        <p:spPr/>
        <p:txBody>
          <a:bodyPr/>
          <a:lstStyle/>
          <a:p>
            <a:fld id="{0A6B71AD-22AA-41D8-88B9-F45B937D117A}" type="slidenum">
              <a:rPr lang="en-US" smtClean="0"/>
              <a:t>8</a:t>
            </a:fld>
            <a:endParaRPr lang="en-US"/>
          </a:p>
        </p:txBody>
      </p:sp>
    </p:spTree>
    <p:extLst>
      <p:ext uri="{BB962C8B-B14F-4D97-AF65-F5344CB8AC3E}">
        <p14:creationId xmlns:p14="http://schemas.microsoft.com/office/powerpoint/2010/main" val="2443819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A72C1-CD90-23EB-3953-687A4CAF66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3AB798-B2C2-1AA8-CA69-79D96D78FD2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7509AC-DB19-6FA4-BF1D-A3E1A6E3DFF9}"/>
              </a:ext>
            </a:extLst>
          </p:cNvPr>
          <p:cNvSpPr>
            <a:spLocks noGrp="1"/>
          </p:cNvSpPr>
          <p:nvPr>
            <p:ph type="body" idx="1"/>
          </p:nvPr>
        </p:nvSpPr>
        <p:spPr/>
        <p:txBody>
          <a:bodyPr/>
          <a:lstStyle/>
          <a:p>
            <a:pPr>
              <a:lnSpc>
                <a:spcPct val="107000"/>
              </a:lnSpc>
              <a:spcAft>
                <a:spcPts val="846"/>
              </a:spcAft>
            </a:pP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36A69D7-4535-03B3-DE0C-AA7C916E40E0}"/>
              </a:ext>
            </a:extLst>
          </p:cNvPr>
          <p:cNvSpPr>
            <a:spLocks noGrp="1"/>
          </p:cNvSpPr>
          <p:nvPr>
            <p:ph type="sldNum" sz="quarter" idx="5"/>
          </p:nvPr>
        </p:nvSpPr>
        <p:spPr/>
        <p:txBody>
          <a:bodyPr/>
          <a:lstStyle/>
          <a:p>
            <a:fld id="{0A6B71AD-22AA-41D8-88B9-F45B937D117A}" type="slidenum">
              <a:rPr lang="en-US" smtClean="0"/>
              <a:t>15</a:t>
            </a:fld>
            <a:endParaRPr lang="en-US"/>
          </a:p>
        </p:txBody>
      </p:sp>
    </p:spTree>
    <p:extLst>
      <p:ext uri="{BB962C8B-B14F-4D97-AF65-F5344CB8AC3E}">
        <p14:creationId xmlns:p14="http://schemas.microsoft.com/office/powerpoint/2010/main" val="303052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4B479E-2FCE-48D3-BEB6-81EC14E431AC}" type="datetime1">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1069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C33B67-3819-42BD-B88F-2424011072A4}" type="datetime1">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4520104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C33B67-3819-42BD-B88F-2424011072A4}" type="datetime1">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312849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C33B67-3819-42BD-B88F-2424011072A4}" type="datetime1">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5761858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C33B67-3819-42BD-B88F-2424011072A4}" type="datetime1">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798002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C33B67-3819-42BD-B88F-2424011072A4}" type="datetime1">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1791484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C33B67-3819-42BD-B88F-2424011072A4}" type="datetime1">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1447810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C33B67-3819-42BD-B88F-2424011072A4}" type="datetime1">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0871734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C33B67-3819-42BD-B88F-2424011072A4}" type="datetime1">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017883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C45AA-16EB-4F0E-82AD-76DCAEEFEA62}" type="datetime1">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689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C33B67-3819-42BD-B88F-2424011072A4}" type="datetime1">
              <a:rPr lang="en-US" smtClean="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3929757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C33B67-3819-42BD-B88F-2424011072A4}" type="datetime1">
              <a:rPr lang="en-US" smtClean="0"/>
              <a:t>2/12/2025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2059946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83D128-7E1F-43B3-9CA6-034A4185B711}" type="datetime1">
              <a:rPr lang="en-US" smtClean="0"/>
              <a:t>2/12/2025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9604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9570D-0C29-4457-86A7-826FDB4C03A5}" type="datetime1">
              <a:rPr lang="en-US" smtClean="0"/>
              <a:t>2/12/2025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89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C33B67-3819-42BD-B88F-2424011072A4}" type="datetime1">
              <a:rPr lang="en-US" smtClean="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8972122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4C935-442B-4D59-9F81-EC180AED513A}" type="datetime1">
              <a:rPr lang="en-US" smtClean="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128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C33B67-3819-42BD-B88F-2424011072A4}" type="datetime1">
              <a:rPr lang="en-US" smtClean="0"/>
              <a:t>2/12/2025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1773377"/>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 id="2147483953" r:id="rId13"/>
    <p:sldLayoutId id="2147483954" r:id="rId14"/>
    <p:sldLayoutId id="2147483955" r:id="rId15"/>
    <p:sldLayoutId id="214748395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hemodernpsalmist.com/songs/servant-so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cross&#10;&#10;Description automatically generated">
            <a:extLst>
              <a:ext uri="{FF2B5EF4-FFF2-40B4-BE49-F238E27FC236}">
                <a16:creationId xmlns:a16="http://schemas.microsoft.com/office/drawing/2014/main" id="{7BF99CD5-2E76-E875-670B-800BDBC02691}"/>
              </a:ext>
            </a:extLst>
          </p:cNvPr>
          <p:cNvPicPr>
            <a:picLocks noChangeAspect="1"/>
          </p:cNvPicPr>
          <p:nvPr/>
        </p:nvPicPr>
        <p:blipFill>
          <a:blip r:embed="rId3">
            <a:clrChange>
              <a:clrFrom>
                <a:srgbClr val="FFFFFF"/>
              </a:clrFrom>
              <a:clrTo>
                <a:srgbClr val="FFFFFF">
                  <a:alpha val="0"/>
                </a:srgbClr>
              </a:clrTo>
            </a:clrChange>
            <a:alphaModFix amt="20000"/>
          </a:blip>
          <a:stretch>
            <a:fillRect/>
          </a:stretch>
        </p:blipFill>
        <p:spPr>
          <a:xfrm>
            <a:off x="316194" y="122451"/>
            <a:ext cx="1688066" cy="1973487"/>
          </a:xfrm>
          <a:prstGeom prst="rect">
            <a:avLst/>
          </a:prstGeom>
        </p:spPr>
      </p:pic>
      <p:sp>
        <p:nvSpPr>
          <p:cNvPr id="5" name="TextBox 4">
            <a:extLst>
              <a:ext uri="{FF2B5EF4-FFF2-40B4-BE49-F238E27FC236}">
                <a16:creationId xmlns:a16="http://schemas.microsoft.com/office/drawing/2014/main" id="{59866EC8-7ACE-4E44-8711-351515C73848}"/>
              </a:ext>
            </a:extLst>
          </p:cNvPr>
          <p:cNvSpPr txBox="1"/>
          <p:nvPr/>
        </p:nvSpPr>
        <p:spPr>
          <a:xfrm>
            <a:off x="1776681" y="1473158"/>
            <a:ext cx="6662351" cy="2530886"/>
          </a:xfrm>
          <a:prstGeom prst="rect">
            <a:avLst/>
          </a:prstGeom>
          <a:noFill/>
        </p:spPr>
        <p:txBody>
          <a:bodyPr wrap="square">
            <a:spAutoFit/>
          </a:bodyPr>
          <a:lstStyle/>
          <a:p>
            <a:pPr marL="0" marR="0" algn="ctr">
              <a:lnSpc>
                <a:spcPct val="107000"/>
              </a:lnSpc>
              <a:spcBef>
                <a:spcPts val="0"/>
              </a:spcBef>
              <a:spcAft>
                <a:spcPts val="80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National Executive Council Members</a:t>
            </a:r>
          </a:p>
          <a:p>
            <a:pPr marL="0" marR="0" algn="ctr">
              <a:lnSpc>
                <a:spcPct val="107000"/>
              </a:lnSpc>
              <a:spcBef>
                <a:spcPts val="0"/>
              </a:spcBef>
              <a:spcAft>
                <a:spcPts val="80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What do they do?</a:t>
            </a:r>
          </a:p>
        </p:txBody>
      </p:sp>
      <p:sp>
        <p:nvSpPr>
          <p:cNvPr id="2" name="TextBox 1">
            <a:extLst>
              <a:ext uri="{FF2B5EF4-FFF2-40B4-BE49-F238E27FC236}">
                <a16:creationId xmlns:a16="http://schemas.microsoft.com/office/drawing/2014/main" id="{AC83D65E-2A98-A888-1186-C9A83DF72D0C}"/>
              </a:ext>
            </a:extLst>
          </p:cNvPr>
          <p:cNvSpPr txBox="1"/>
          <p:nvPr/>
        </p:nvSpPr>
        <p:spPr>
          <a:xfrm>
            <a:off x="860618" y="4791559"/>
            <a:ext cx="8329808" cy="830997"/>
          </a:xfrm>
          <a:prstGeom prst="rect">
            <a:avLst/>
          </a:prstGeom>
          <a:noFill/>
        </p:spPr>
        <p:txBody>
          <a:bodyPr wrap="square" rtlCol="0">
            <a:spAutoFit/>
          </a:bodyPr>
          <a:lstStyle/>
          <a:p>
            <a:pPr algn="ctr"/>
            <a:r>
              <a:rPr lang="en-US" sz="2400" b="1" dirty="0">
                <a:latin typeface="Tahoma" panose="020B0604030504040204" pitchFamily="34" charset="0"/>
                <a:ea typeface="Tahoma" panose="020B0604030504040204" pitchFamily="34" charset="0"/>
                <a:cs typeface="Tahoma" panose="020B0604030504040204" pitchFamily="34" charset="0"/>
              </a:rPr>
              <a:t>Virtual Meeting</a:t>
            </a:r>
          </a:p>
          <a:p>
            <a:pPr algn="ctr"/>
            <a:r>
              <a:rPr lang="en-US" sz="2400" b="1" dirty="0">
                <a:latin typeface="Tahoma" panose="020B0604030504040204" pitchFamily="34" charset="0"/>
                <a:ea typeface="Tahoma" panose="020B0604030504040204" pitchFamily="34" charset="0"/>
                <a:cs typeface="Tahoma" panose="020B0604030504040204" pitchFamily="34" charset="0"/>
              </a:rPr>
              <a:t>February 12, 2025</a:t>
            </a:r>
            <a:endParaRPr lang="en-US" sz="2000" b="1" dirty="0">
              <a:latin typeface="Arial" panose="020B0604020202020204" pitchFamily="34" charset="0"/>
              <a:ea typeface="Tahoma" panose="020B060403050404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D9EE6D49-39D6-ADF9-94E6-BFB8A94E8317}"/>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4240481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D194E6-136B-7F5F-9B09-3415DB47C4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0A6191-59A3-420D-F79B-0FF9120A7A93}"/>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Positions of the National Executive Council</a:t>
            </a:r>
          </a:p>
        </p:txBody>
      </p:sp>
      <p:sp>
        <p:nvSpPr>
          <p:cNvPr id="3" name="Content Placeholder 2">
            <a:extLst>
              <a:ext uri="{FF2B5EF4-FFF2-40B4-BE49-F238E27FC236}">
                <a16:creationId xmlns:a16="http://schemas.microsoft.com/office/drawing/2014/main" id="{2594B0A3-1F9B-AF3C-4F21-FE1E9F3635B2}"/>
              </a:ext>
            </a:extLst>
          </p:cNvPr>
          <p:cNvSpPr>
            <a:spLocks noGrp="1"/>
          </p:cNvSpPr>
          <p:nvPr>
            <p:ph idx="1"/>
          </p:nvPr>
        </p:nvSpPr>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National Minister</a:t>
            </a:r>
          </a:p>
          <a:p>
            <a:r>
              <a:rPr lang="en-US" sz="3200" b="1" dirty="0">
                <a:latin typeface="Tahoma" panose="020B0604030504040204" pitchFamily="34" charset="0"/>
                <a:ea typeface="Tahoma" panose="020B0604030504040204" pitchFamily="34" charset="0"/>
                <a:cs typeface="Tahoma" panose="020B0604030504040204" pitchFamily="34" charset="0"/>
              </a:rPr>
              <a:t>National Vice-Minister</a:t>
            </a:r>
          </a:p>
          <a:p>
            <a:r>
              <a:rPr lang="en-US" sz="3200" dirty="0">
                <a:latin typeface="Tahoma" panose="020B0604030504040204" pitchFamily="34" charset="0"/>
                <a:ea typeface="Tahoma" panose="020B0604030504040204" pitchFamily="34" charset="0"/>
                <a:cs typeface="Tahoma" panose="020B0604030504040204" pitchFamily="34" charset="0"/>
              </a:rPr>
              <a:t>National Secretary</a:t>
            </a:r>
          </a:p>
          <a:p>
            <a:r>
              <a:rPr lang="en-US" sz="3200" dirty="0">
                <a:latin typeface="Tahoma" panose="020B0604030504040204" pitchFamily="34" charset="0"/>
                <a:ea typeface="Tahoma" panose="020B0604030504040204" pitchFamily="34" charset="0"/>
                <a:cs typeface="Tahoma" panose="020B0604030504040204" pitchFamily="34" charset="0"/>
              </a:rPr>
              <a:t>National Treasurer</a:t>
            </a:r>
          </a:p>
          <a:p>
            <a:r>
              <a:rPr lang="en-US" sz="3200" dirty="0">
                <a:latin typeface="Tahoma" panose="020B0604030504040204" pitchFamily="34" charset="0"/>
                <a:ea typeface="Tahoma" panose="020B0604030504040204" pitchFamily="34" charset="0"/>
                <a:cs typeface="Tahoma" panose="020B0604030504040204" pitchFamily="34" charset="0"/>
              </a:rPr>
              <a:t>International Councilor</a:t>
            </a:r>
          </a:p>
          <a:p>
            <a:r>
              <a:rPr lang="en-US" sz="3200" dirty="0">
                <a:latin typeface="Tahoma" panose="020B0604030504040204" pitchFamily="34" charset="0"/>
                <a:ea typeface="Tahoma" panose="020B0604030504040204" pitchFamily="34" charset="0"/>
                <a:cs typeface="Tahoma" panose="020B0604030504040204" pitchFamily="34" charset="0"/>
              </a:rPr>
              <a:t>National Councilor (three positions)</a:t>
            </a:r>
          </a:p>
        </p:txBody>
      </p:sp>
      <p:sp>
        <p:nvSpPr>
          <p:cNvPr id="4" name="Slide Number Placeholder 3">
            <a:extLst>
              <a:ext uri="{FF2B5EF4-FFF2-40B4-BE49-F238E27FC236}">
                <a16:creationId xmlns:a16="http://schemas.microsoft.com/office/drawing/2014/main" id="{4468E4BF-980F-67FA-B026-2F9D8C9285D9}"/>
              </a:ext>
            </a:extLst>
          </p:cNvPr>
          <p:cNvSpPr>
            <a:spLocks noGrp="1"/>
          </p:cNvSpPr>
          <p:nvPr>
            <p:ph type="sldNum" sz="quarter" idx="12"/>
          </p:nvPr>
        </p:nvSpPr>
        <p:spPr/>
        <p:txBody>
          <a:bodyPr/>
          <a:lstStyle/>
          <a:p>
            <a:fld id="{6D22F896-40B5-4ADD-8801-0D06FADFA095}" type="slidenum">
              <a:rPr lang="en-US" smtClean="0"/>
              <a:pPr/>
              <a:t>10</a:t>
            </a:fld>
            <a:endParaRPr lang="en-US" dirty="0"/>
          </a:p>
        </p:txBody>
      </p:sp>
    </p:spTree>
    <p:extLst>
      <p:ext uri="{BB962C8B-B14F-4D97-AF65-F5344CB8AC3E}">
        <p14:creationId xmlns:p14="http://schemas.microsoft.com/office/powerpoint/2010/main" val="91281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41A907-01D1-8490-550C-476F32624C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0B6A0A-88FC-343F-E19A-D454819A9D0A}"/>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Positions of the National Executive Council</a:t>
            </a:r>
          </a:p>
        </p:txBody>
      </p:sp>
      <p:sp>
        <p:nvSpPr>
          <p:cNvPr id="3" name="Content Placeholder 2">
            <a:extLst>
              <a:ext uri="{FF2B5EF4-FFF2-40B4-BE49-F238E27FC236}">
                <a16:creationId xmlns:a16="http://schemas.microsoft.com/office/drawing/2014/main" id="{8C1564B8-D667-9E36-D109-9837BEC880B0}"/>
              </a:ext>
            </a:extLst>
          </p:cNvPr>
          <p:cNvSpPr>
            <a:spLocks noGrp="1"/>
          </p:cNvSpPr>
          <p:nvPr>
            <p:ph idx="1"/>
          </p:nvPr>
        </p:nvSpPr>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National Minister</a:t>
            </a:r>
          </a:p>
          <a:p>
            <a:r>
              <a:rPr lang="en-US" sz="3200" dirty="0">
                <a:latin typeface="Tahoma" panose="020B0604030504040204" pitchFamily="34" charset="0"/>
                <a:ea typeface="Tahoma" panose="020B0604030504040204" pitchFamily="34" charset="0"/>
                <a:cs typeface="Tahoma" panose="020B0604030504040204" pitchFamily="34" charset="0"/>
              </a:rPr>
              <a:t>National Vice-Minister</a:t>
            </a:r>
          </a:p>
          <a:p>
            <a:r>
              <a:rPr lang="en-US" sz="3200" b="1" dirty="0">
                <a:latin typeface="Tahoma" panose="020B0604030504040204" pitchFamily="34" charset="0"/>
                <a:ea typeface="Tahoma" panose="020B0604030504040204" pitchFamily="34" charset="0"/>
                <a:cs typeface="Tahoma" panose="020B0604030504040204" pitchFamily="34" charset="0"/>
              </a:rPr>
              <a:t>National Secretary</a:t>
            </a:r>
          </a:p>
          <a:p>
            <a:r>
              <a:rPr lang="en-US" sz="3200" dirty="0">
                <a:latin typeface="Tahoma" panose="020B0604030504040204" pitchFamily="34" charset="0"/>
                <a:ea typeface="Tahoma" panose="020B0604030504040204" pitchFamily="34" charset="0"/>
                <a:cs typeface="Tahoma" panose="020B0604030504040204" pitchFamily="34" charset="0"/>
              </a:rPr>
              <a:t>National Treasurer</a:t>
            </a:r>
          </a:p>
          <a:p>
            <a:r>
              <a:rPr lang="en-US" sz="3200" dirty="0">
                <a:latin typeface="Tahoma" panose="020B0604030504040204" pitchFamily="34" charset="0"/>
                <a:ea typeface="Tahoma" panose="020B0604030504040204" pitchFamily="34" charset="0"/>
                <a:cs typeface="Tahoma" panose="020B0604030504040204" pitchFamily="34" charset="0"/>
              </a:rPr>
              <a:t>International Councilor</a:t>
            </a:r>
          </a:p>
          <a:p>
            <a:r>
              <a:rPr lang="en-US" sz="3200" dirty="0">
                <a:latin typeface="Tahoma" panose="020B0604030504040204" pitchFamily="34" charset="0"/>
                <a:ea typeface="Tahoma" panose="020B0604030504040204" pitchFamily="34" charset="0"/>
                <a:cs typeface="Tahoma" panose="020B0604030504040204" pitchFamily="34" charset="0"/>
              </a:rPr>
              <a:t>National Councilor (three positions)</a:t>
            </a:r>
          </a:p>
        </p:txBody>
      </p:sp>
      <p:sp>
        <p:nvSpPr>
          <p:cNvPr id="4" name="Slide Number Placeholder 3">
            <a:extLst>
              <a:ext uri="{FF2B5EF4-FFF2-40B4-BE49-F238E27FC236}">
                <a16:creationId xmlns:a16="http://schemas.microsoft.com/office/drawing/2014/main" id="{DE962972-E7B8-0EAD-78B5-B49E361F55F6}"/>
              </a:ext>
            </a:extLst>
          </p:cNvPr>
          <p:cNvSpPr>
            <a:spLocks noGrp="1"/>
          </p:cNvSpPr>
          <p:nvPr>
            <p:ph type="sldNum" sz="quarter" idx="12"/>
          </p:nvPr>
        </p:nvSpPr>
        <p:spPr/>
        <p:txBody>
          <a:bodyPr/>
          <a:lstStyle/>
          <a:p>
            <a:fld id="{6D22F896-40B5-4ADD-8801-0D06FADFA095}" type="slidenum">
              <a:rPr lang="en-US" smtClean="0"/>
              <a:pPr/>
              <a:t>11</a:t>
            </a:fld>
            <a:endParaRPr lang="en-US" dirty="0"/>
          </a:p>
        </p:txBody>
      </p:sp>
    </p:spTree>
    <p:extLst>
      <p:ext uri="{BB962C8B-B14F-4D97-AF65-F5344CB8AC3E}">
        <p14:creationId xmlns:p14="http://schemas.microsoft.com/office/powerpoint/2010/main" val="3764538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580C7A-9C36-41AA-5D8D-9EF98393BC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FE49-8952-53A8-C3CE-3AB6196A1D4A}"/>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Positions of the National Executive Council</a:t>
            </a:r>
          </a:p>
        </p:txBody>
      </p:sp>
      <p:sp>
        <p:nvSpPr>
          <p:cNvPr id="3" name="Content Placeholder 2">
            <a:extLst>
              <a:ext uri="{FF2B5EF4-FFF2-40B4-BE49-F238E27FC236}">
                <a16:creationId xmlns:a16="http://schemas.microsoft.com/office/drawing/2014/main" id="{0349D03E-0E0D-AE02-C1A1-65051FC32AB4}"/>
              </a:ext>
            </a:extLst>
          </p:cNvPr>
          <p:cNvSpPr>
            <a:spLocks noGrp="1"/>
          </p:cNvSpPr>
          <p:nvPr>
            <p:ph idx="1"/>
          </p:nvPr>
        </p:nvSpPr>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National Minister</a:t>
            </a:r>
          </a:p>
          <a:p>
            <a:r>
              <a:rPr lang="en-US" sz="3200" dirty="0">
                <a:latin typeface="Tahoma" panose="020B0604030504040204" pitchFamily="34" charset="0"/>
                <a:ea typeface="Tahoma" panose="020B0604030504040204" pitchFamily="34" charset="0"/>
                <a:cs typeface="Tahoma" panose="020B0604030504040204" pitchFamily="34" charset="0"/>
              </a:rPr>
              <a:t>National Vice-Minister</a:t>
            </a:r>
          </a:p>
          <a:p>
            <a:r>
              <a:rPr lang="en-US" sz="3200" dirty="0">
                <a:latin typeface="Tahoma" panose="020B0604030504040204" pitchFamily="34" charset="0"/>
                <a:ea typeface="Tahoma" panose="020B0604030504040204" pitchFamily="34" charset="0"/>
                <a:cs typeface="Tahoma" panose="020B0604030504040204" pitchFamily="34" charset="0"/>
              </a:rPr>
              <a:t>National Secretary</a:t>
            </a:r>
          </a:p>
          <a:p>
            <a:r>
              <a:rPr lang="en-US" sz="3200" b="1" dirty="0">
                <a:latin typeface="Tahoma" panose="020B0604030504040204" pitchFamily="34" charset="0"/>
                <a:ea typeface="Tahoma" panose="020B0604030504040204" pitchFamily="34" charset="0"/>
                <a:cs typeface="Tahoma" panose="020B0604030504040204" pitchFamily="34" charset="0"/>
              </a:rPr>
              <a:t>National Treasurer</a:t>
            </a:r>
          </a:p>
          <a:p>
            <a:r>
              <a:rPr lang="en-US" sz="3200" dirty="0">
                <a:latin typeface="Tahoma" panose="020B0604030504040204" pitchFamily="34" charset="0"/>
                <a:ea typeface="Tahoma" panose="020B0604030504040204" pitchFamily="34" charset="0"/>
                <a:cs typeface="Tahoma" panose="020B0604030504040204" pitchFamily="34" charset="0"/>
              </a:rPr>
              <a:t>International Councilor</a:t>
            </a:r>
          </a:p>
          <a:p>
            <a:r>
              <a:rPr lang="en-US" sz="3200" dirty="0">
                <a:latin typeface="Tahoma" panose="020B0604030504040204" pitchFamily="34" charset="0"/>
                <a:ea typeface="Tahoma" panose="020B0604030504040204" pitchFamily="34" charset="0"/>
                <a:cs typeface="Tahoma" panose="020B0604030504040204" pitchFamily="34" charset="0"/>
              </a:rPr>
              <a:t>National Councilor (three positions)</a:t>
            </a:r>
          </a:p>
        </p:txBody>
      </p:sp>
      <p:sp>
        <p:nvSpPr>
          <p:cNvPr id="4" name="Slide Number Placeholder 3">
            <a:extLst>
              <a:ext uri="{FF2B5EF4-FFF2-40B4-BE49-F238E27FC236}">
                <a16:creationId xmlns:a16="http://schemas.microsoft.com/office/drawing/2014/main" id="{98F29624-0DA7-540A-9098-0C990B4D640B}"/>
              </a:ext>
            </a:extLst>
          </p:cNvPr>
          <p:cNvSpPr>
            <a:spLocks noGrp="1"/>
          </p:cNvSpPr>
          <p:nvPr>
            <p:ph type="sldNum" sz="quarter" idx="12"/>
          </p:nvPr>
        </p:nvSpPr>
        <p:spPr/>
        <p:txBody>
          <a:bodyPr/>
          <a:lstStyle/>
          <a:p>
            <a:fld id="{6D22F896-40B5-4ADD-8801-0D06FADFA095}" type="slidenum">
              <a:rPr lang="en-US" smtClean="0"/>
              <a:pPr/>
              <a:t>12</a:t>
            </a:fld>
            <a:endParaRPr lang="en-US" dirty="0"/>
          </a:p>
        </p:txBody>
      </p:sp>
    </p:spTree>
    <p:extLst>
      <p:ext uri="{BB962C8B-B14F-4D97-AF65-F5344CB8AC3E}">
        <p14:creationId xmlns:p14="http://schemas.microsoft.com/office/powerpoint/2010/main" val="1405028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CC95A4-E6EC-8DBD-6F0F-2BC0F2E03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05AC95-EC80-169F-B93A-37E08053E6F6}"/>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Positions of the National Executive Council</a:t>
            </a:r>
          </a:p>
        </p:txBody>
      </p:sp>
      <p:sp>
        <p:nvSpPr>
          <p:cNvPr id="3" name="Content Placeholder 2">
            <a:extLst>
              <a:ext uri="{FF2B5EF4-FFF2-40B4-BE49-F238E27FC236}">
                <a16:creationId xmlns:a16="http://schemas.microsoft.com/office/drawing/2014/main" id="{73D759D6-84AF-3E29-6D54-656432D72546}"/>
              </a:ext>
            </a:extLst>
          </p:cNvPr>
          <p:cNvSpPr>
            <a:spLocks noGrp="1"/>
          </p:cNvSpPr>
          <p:nvPr>
            <p:ph idx="1"/>
          </p:nvPr>
        </p:nvSpPr>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National Minister</a:t>
            </a:r>
          </a:p>
          <a:p>
            <a:r>
              <a:rPr lang="en-US" sz="3200" dirty="0">
                <a:latin typeface="Tahoma" panose="020B0604030504040204" pitchFamily="34" charset="0"/>
                <a:ea typeface="Tahoma" panose="020B0604030504040204" pitchFamily="34" charset="0"/>
                <a:cs typeface="Tahoma" panose="020B0604030504040204" pitchFamily="34" charset="0"/>
              </a:rPr>
              <a:t>National Vice-Minister</a:t>
            </a:r>
          </a:p>
          <a:p>
            <a:r>
              <a:rPr lang="en-US" sz="3200" dirty="0">
                <a:latin typeface="Tahoma" panose="020B0604030504040204" pitchFamily="34" charset="0"/>
                <a:ea typeface="Tahoma" panose="020B0604030504040204" pitchFamily="34" charset="0"/>
                <a:cs typeface="Tahoma" panose="020B0604030504040204" pitchFamily="34" charset="0"/>
              </a:rPr>
              <a:t>National Secretary</a:t>
            </a:r>
          </a:p>
          <a:p>
            <a:r>
              <a:rPr lang="en-US" sz="3200" dirty="0">
                <a:latin typeface="Tahoma" panose="020B0604030504040204" pitchFamily="34" charset="0"/>
                <a:ea typeface="Tahoma" panose="020B0604030504040204" pitchFamily="34" charset="0"/>
                <a:cs typeface="Tahoma" panose="020B0604030504040204" pitchFamily="34" charset="0"/>
              </a:rPr>
              <a:t>National Treasurer</a:t>
            </a:r>
          </a:p>
          <a:p>
            <a:r>
              <a:rPr lang="en-US" sz="3200" b="1" dirty="0">
                <a:latin typeface="Tahoma" panose="020B0604030504040204" pitchFamily="34" charset="0"/>
                <a:ea typeface="Tahoma" panose="020B0604030504040204" pitchFamily="34" charset="0"/>
                <a:cs typeface="Tahoma" panose="020B0604030504040204" pitchFamily="34" charset="0"/>
              </a:rPr>
              <a:t>International Councilor</a:t>
            </a:r>
          </a:p>
          <a:p>
            <a:r>
              <a:rPr lang="en-US" sz="3200" dirty="0">
                <a:latin typeface="Tahoma" panose="020B0604030504040204" pitchFamily="34" charset="0"/>
                <a:ea typeface="Tahoma" panose="020B0604030504040204" pitchFamily="34" charset="0"/>
                <a:cs typeface="Tahoma" panose="020B0604030504040204" pitchFamily="34" charset="0"/>
              </a:rPr>
              <a:t>National Councilor (three positions)</a:t>
            </a:r>
          </a:p>
        </p:txBody>
      </p:sp>
      <p:sp>
        <p:nvSpPr>
          <p:cNvPr id="4" name="Slide Number Placeholder 3">
            <a:extLst>
              <a:ext uri="{FF2B5EF4-FFF2-40B4-BE49-F238E27FC236}">
                <a16:creationId xmlns:a16="http://schemas.microsoft.com/office/drawing/2014/main" id="{40FC2E50-51C1-3B6F-4831-BE23C0F545AD}"/>
              </a:ext>
            </a:extLst>
          </p:cNvPr>
          <p:cNvSpPr>
            <a:spLocks noGrp="1"/>
          </p:cNvSpPr>
          <p:nvPr>
            <p:ph type="sldNum" sz="quarter" idx="12"/>
          </p:nvPr>
        </p:nvSpPr>
        <p:spPr/>
        <p:txBody>
          <a:bodyPr/>
          <a:lstStyle/>
          <a:p>
            <a:fld id="{6D22F896-40B5-4ADD-8801-0D06FADFA095}" type="slidenum">
              <a:rPr lang="en-US" smtClean="0"/>
              <a:pPr/>
              <a:t>13</a:t>
            </a:fld>
            <a:endParaRPr lang="en-US" dirty="0"/>
          </a:p>
        </p:txBody>
      </p:sp>
    </p:spTree>
    <p:extLst>
      <p:ext uri="{BB962C8B-B14F-4D97-AF65-F5344CB8AC3E}">
        <p14:creationId xmlns:p14="http://schemas.microsoft.com/office/powerpoint/2010/main" val="2548220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72ED30-E9EB-3D58-EBFE-D1031F45CD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695C1C-70FB-41D9-81D6-FE015DBCAD7F}"/>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Positions of the National Executive Council</a:t>
            </a:r>
          </a:p>
        </p:txBody>
      </p:sp>
      <p:sp>
        <p:nvSpPr>
          <p:cNvPr id="3" name="Content Placeholder 2">
            <a:extLst>
              <a:ext uri="{FF2B5EF4-FFF2-40B4-BE49-F238E27FC236}">
                <a16:creationId xmlns:a16="http://schemas.microsoft.com/office/drawing/2014/main" id="{CF800F19-03A2-2FEF-A7C4-5B8C427CC9F2}"/>
              </a:ext>
            </a:extLst>
          </p:cNvPr>
          <p:cNvSpPr>
            <a:spLocks noGrp="1"/>
          </p:cNvSpPr>
          <p:nvPr>
            <p:ph idx="1"/>
          </p:nvPr>
        </p:nvSpPr>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National Minister</a:t>
            </a:r>
          </a:p>
          <a:p>
            <a:r>
              <a:rPr lang="en-US" sz="3200" dirty="0">
                <a:latin typeface="Tahoma" panose="020B0604030504040204" pitchFamily="34" charset="0"/>
                <a:ea typeface="Tahoma" panose="020B0604030504040204" pitchFamily="34" charset="0"/>
                <a:cs typeface="Tahoma" panose="020B0604030504040204" pitchFamily="34" charset="0"/>
              </a:rPr>
              <a:t>National Vice-Minister</a:t>
            </a:r>
          </a:p>
          <a:p>
            <a:r>
              <a:rPr lang="en-US" sz="3200" dirty="0">
                <a:latin typeface="Tahoma" panose="020B0604030504040204" pitchFamily="34" charset="0"/>
                <a:ea typeface="Tahoma" panose="020B0604030504040204" pitchFamily="34" charset="0"/>
                <a:cs typeface="Tahoma" panose="020B0604030504040204" pitchFamily="34" charset="0"/>
              </a:rPr>
              <a:t>National Secretary</a:t>
            </a:r>
          </a:p>
          <a:p>
            <a:r>
              <a:rPr lang="en-US" sz="3200" dirty="0">
                <a:latin typeface="Tahoma" panose="020B0604030504040204" pitchFamily="34" charset="0"/>
                <a:ea typeface="Tahoma" panose="020B0604030504040204" pitchFamily="34" charset="0"/>
                <a:cs typeface="Tahoma" panose="020B0604030504040204" pitchFamily="34" charset="0"/>
              </a:rPr>
              <a:t>National Treasurer</a:t>
            </a:r>
          </a:p>
          <a:p>
            <a:r>
              <a:rPr lang="en-US" sz="3200" dirty="0">
                <a:latin typeface="Tahoma" panose="020B0604030504040204" pitchFamily="34" charset="0"/>
                <a:ea typeface="Tahoma" panose="020B0604030504040204" pitchFamily="34" charset="0"/>
                <a:cs typeface="Tahoma" panose="020B0604030504040204" pitchFamily="34" charset="0"/>
              </a:rPr>
              <a:t>International Councilor</a:t>
            </a:r>
          </a:p>
          <a:p>
            <a:r>
              <a:rPr lang="en-US" sz="3200" b="1" dirty="0">
                <a:latin typeface="Tahoma" panose="020B0604030504040204" pitchFamily="34" charset="0"/>
                <a:ea typeface="Tahoma" panose="020B0604030504040204" pitchFamily="34" charset="0"/>
                <a:cs typeface="Tahoma" panose="020B0604030504040204" pitchFamily="34" charset="0"/>
              </a:rPr>
              <a:t>National Councilor (three positions)</a:t>
            </a:r>
          </a:p>
        </p:txBody>
      </p:sp>
      <p:sp>
        <p:nvSpPr>
          <p:cNvPr id="4" name="Slide Number Placeholder 3">
            <a:extLst>
              <a:ext uri="{FF2B5EF4-FFF2-40B4-BE49-F238E27FC236}">
                <a16:creationId xmlns:a16="http://schemas.microsoft.com/office/drawing/2014/main" id="{B073E572-6E2E-E82A-9E9D-530FC2D40A1E}"/>
              </a:ext>
            </a:extLst>
          </p:cNvPr>
          <p:cNvSpPr>
            <a:spLocks noGrp="1"/>
          </p:cNvSpPr>
          <p:nvPr>
            <p:ph type="sldNum" sz="quarter" idx="12"/>
          </p:nvPr>
        </p:nvSpPr>
        <p:spPr/>
        <p:txBody>
          <a:bodyPr/>
          <a:lstStyle/>
          <a:p>
            <a:fld id="{6D22F896-40B5-4ADD-8801-0D06FADFA095}" type="slidenum">
              <a:rPr lang="en-US" smtClean="0"/>
              <a:pPr/>
              <a:t>14</a:t>
            </a:fld>
            <a:endParaRPr lang="en-US" dirty="0"/>
          </a:p>
        </p:txBody>
      </p:sp>
    </p:spTree>
    <p:extLst>
      <p:ext uri="{BB962C8B-B14F-4D97-AF65-F5344CB8AC3E}">
        <p14:creationId xmlns:p14="http://schemas.microsoft.com/office/powerpoint/2010/main" val="1481341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DD7E7E-1923-A834-9FF2-4A6CB213113A}"/>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1D99D634-DE67-595B-E0DD-19B0CB7A2B71}"/>
              </a:ext>
            </a:extLst>
          </p:cNvPr>
          <p:cNvSpPr>
            <a:spLocks noGrp="1"/>
          </p:cNvSpPr>
          <p:nvPr>
            <p:ph type="title"/>
          </p:nvPr>
        </p:nvSpPr>
        <p:spPr>
          <a:xfrm>
            <a:off x="884903" y="414886"/>
            <a:ext cx="8362958" cy="1151965"/>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Nominations Process</a:t>
            </a:r>
          </a:p>
        </p:txBody>
      </p:sp>
      <p:sp>
        <p:nvSpPr>
          <p:cNvPr id="7" name="Slide Number Placeholder 6">
            <a:extLst>
              <a:ext uri="{FF2B5EF4-FFF2-40B4-BE49-F238E27FC236}">
                <a16:creationId xmlns:a16="http://schemas.microsoft.com/office/drawing/2014/main" id="{0C898998-7D93-B392-1A27-0E4E7A527C00}"/>
              </a:ext>
            </a:extLst>
          </p:cNvPr>
          <p:cNvSpPr>
            <a:spLocks noGrp="1"/>
          </p:cNvSpPr>
          <p:nvPr>
            <p:ph type="sldNum" sz="quarter" idx="12"/>
          </p:nvPr>
        </p:nvSpPr>
        <p:spPr/>
        <p:txBody>
          <a:bodyPr/>
          <a:lstStyle/>
          <a:p>
            <a:fld id="{6D22F896-40B5-4ADD-8801-0D06FADFA095}" type="slidenum">
              <a:rPr lang="en-US" smtClean="0"/>
              <a:t>15</a:t>
            </a:fld>
            <a:endParaRPr lang="en-US" dirty="0"/>
          </a:p>
        </p:txBody>
      </p:sp>
      <p:sp>
        <p:nvSpPr>
          <p:cNvPr id="4" name="Content Placeholder 7">
            <a:extLst>
              <a:ext uri="{FF2B5EF4-FFF2-40B4-BE49-F238E27FC236}">
                <a16:creationId xmlns:a16="http://schemas.microsoft.com/office/drawing/2014/main" id="{2713FD07-E686-80A1-4EB5-40491F4081F0}"/>
              </a:ext>
            </a:extLst>
          </p:cNvPr>
          <p:cNvSpPr>
            <a:spLocks noGrp="1"/>
          </p:cNvSpPr>
          <p:nvPr>
            <p:ph idx="1"/>
          </p:nvPr>
        </p:nvSpPr>
        <p:spPr>
          <a:xfrm>
            <a:off x="663678" y="1356850"/>
            <a:ext cx="9762220" cy="5250427"/>
          </a:xfrm>
        </p:spPr>
        <p:txBody>
          <a:bodyPr>
            <a:normAutofit lnSpcReduction="10000"/>
          </a:bodyPr>
          <a:lstStyle/>
          <a:p>
            <a:r>
              <a:rPr lang="en-US" sz="3000" b="1" dirty="0">
                <a:latin typeface="Tahoma" panose="020B0604030504040204" pitchFamily="34" charset="0"/>
                <a:ea typeface="Tahoma" panose="020B0604030504040204" pitchFamily="34" charset="0"/>
                <a:cs typeface="Tahoma" panose="020B0604030504040204" pitchFamily="34" charset="0"/>
              </a:rPr>
              <a:t>Nominations are open until April 30, 2025</a:t>
            </a:r>
          </a:p>
          <a:p>
            <a:r>
              <a:rPr lang="en-US" sz="3000" b="1" dirty="0">
                <a:latin typeface="Tahoma" panose="020B0604030504040204" pitchFamily="34" charset="0"/>
                <a:ea typeface="Tahoma" panose="020B0604030504040204" pitchFamily="34" charset="0"/>
                <a:cs typeface="Tahoma" panose="020B0604030504040204" pitchFamily="34" charset="0"/>
              </a:rPr>
              <a:t> Two ways to submit nominations:</a:t>
            </a:r>
          </a:p>
          <a:p>
            <a:pPr lvl="1"/>
            <a:r>
              <a:rPr lang="en-US" sz="2800" b="1" dirty="0">
                <a:latin typeface="Tahoma" panose="020B0604030504040204" pitchFamily="34" charset="0"/>
                <a:ea typeface="Tahoma" panose="020B0604030504040204" pitchFamily="34" charset="0"/>
                <a:cs typeface="Tahoma" panose="020B0604030504040204" pitchFamily="34" charset="0"/>
              </a:rPr>
              <a:t>Submit through Google Link</a:t>
            </a:r>
          </a:p>
          <a:p>
            <a:pPr lvl="1"/>
            <a:r>
              <a:rPr lang="en-US" sz="2800" b="1" dirty="0">
                <a:latin typeface="Tahoma" panose="020B0604030504040204" pitchFamily="34" charset="0"/>
                <a:ea typeface="Tahoma" panose="020B0604030504040204" pitchFamily="34" charset="0"/>
                <a:cs typeface="Tahoma" panose="020B0604030504040204" pitchFamily="34" charset="0"/>
              </a:rPr>
              <a:t>email Theresa and Gigi</a:t>
            </a:r>
          </a:p>
          <a:p>
            <a:r>
              <a:rPr lang="en-US" sz="3000" b="1" dirty="0">
                <a:latin typeface="Tahoma" panose="020B0604030504040204" pitchFamily="34" charset="0"/>
                <a:ea typeface="Tahoma" panose="020B0604030504040204" pitchFamily="34" charset="0"/>
                <a:cs typeface="Tahoma" panose="020B0604030504040204" pitchFamily="34" charset="0"/>
              </a:rPr>
              <a:t>Committee will check nominees meet qualifications and then contact nominees to confirm acceptance of nomination</a:t>
            </a:r>
          </a:p>
          <a:p>
            <a:r>
              <a:rPr lang="en-US" sz="3000" b="1" dirty="0">
                <a:latin typeface="Tahoma" panose="020B0604030504040204" pitchFamily="34" charset="0"/>
                <a:ea typeface="Tahoma" panose="020B0604030504040204" pitchFamily="34" charset="0"/>
                <a:cs typeface="Tahoma" panose="020B0604030504040204" pitchFamily="34" charset="0"/>
              </a:rPr>
              <a:t>Slate will be shared by early July 2025</a:t>
            </a:r>
          </a:p>
          <a:p>
            <a:r>
              <a:rPr lang="en-US" sz="3000" b="1" dirty="0">
                <a:latin typeface="Tahoma" panose="020B0604030504040204" pitchFamily="34" charset="0"/>
                <a:ea typeface="Tahoma" panose="020B0604030504040204" pitchFamily="34" charset="0"/>
                <a:cs typeface="Tahoma" panose="020B0604030504040204" pitchFamily="34" charset="0"/>
              </a:rPr>
              <a:t>Of course, nominations will be accepted from floor</a:t>
            </a:r>
          </a:p>
        </p:txBody>
      </p:sp>
    </p:spTree>
    <p:extLst>
      <p:ext uri="{BB962C8B-B14F-4D97-AF65-F5344CB8AC3E}">
        <p14:creationId xmlns:p14="http://schemas.microsoft.com/office/powerpoint/2010/main" val="1381328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017B2-0C0A-8E05-0096-D6C72CC1547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0ACA5C6-D0C2-13C7-9ECB-2B5A6CBC0E5D}"/>
              </a:ext>
            </a:extLst>
          </p:cNvPr>
          <p:cNvSpPr>
            <a:spLocks noGrp="1"/>
          </p:cNvSpPr>
          <p:nvPr>
            <p:ph type="title"/>
          </p:nvPr>
        </p:nvSpPr>
        <p:spPr>
          <a:xfrm>
            <a:off x="884903" y="414886"/>
            <a:ext cx="8362958" cy="1151965"/>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Questions?</a:t>
            </a:r>
          </a:p>
        </p:txBody>
      </p:sp>
      <p:sp>
        <p:nvSpPr>
          <p:cNvPr id="7" name="Slide Number Placeholder 6">
            <a:extLst>
              <a:ext uri="{FF2B5EF4-FFF2-40B4-BE49-F238E27FC236}">
                <a16:creationId xmlns:a16="http://schemas.microsoft.com/office/drawing/2014/main" id="{0816D0BA-F3C1-2439-BA3A-CED8E7A5AFA0}"/>
              </a:ext>
            </a:extLst>
          </p:cNvPr>
          <p:cNvSpPr>
            <a:spLocks noGrp="1"/>
          </p:cNvSpPr>
          <p:nvPr>
            <p:ph type="sldNum" sz="quarter" idx="12"/>
          </p:nvPr>
        </p:nvSpPr>
        <p:spPr/>
        <p:txBody>
          <a:bodyPr/>
          <a:lstStyle/>
          <a:p>
            <a:fld id="{6D22F896-40B5-4ADD-8801-0D06FADFA095}" type="slidenum">
              <a:rPr lang="en-US" smtClean="0"/>
              <a:t>16</a:t>
            </a:fld>
            <a:endParaRPr lang="en-US" dirty="0"/>
          </a:p>
        </p:txBody>
      </p:sp>
      <p:sp>
        <p:nvSpPr>
          <p:cNvPr id="4" name="Content Placeholder 7">
            <a:extLst>
              <a:ext uri="{FF2B5EF4-FFF2-40B4-BE49-F238E27FC236}">
                <a16:creationId xmlns:a16="http://schemas.microsoft.com/office/drawing/2014/main" id="{1A8F6B46-C606-2388-320F-134060D312A9}"/>
              </a:ext>
            </a:extLst>
          </p:cNvPr>
          <p:cNvSpPr>
            <a:spLocks noGrp="1"/>
          </p:cNvSpPr>
          <p:nvPr>
            <p:ph idx="1"/>
          </p:nvPr>
        </p:nvSpPr>
        <p:spPr>
          <a:xfrm>
            <a:off x="663678" y="1356850"/>
            <a:ext cx="9762220" cy="5250427"/>
          </a:xfrm>
        </p:spPr>
        <p:txBody>
          <a:bodyPr>
            <a:normAutofit/>
          </a:bodyPr>
          <a:lstStyle/>
          <a:p>
            <a:r>
              <a:rPr lang="en-US" sz="3000" b="1" dirty="0">
                <a:latin typeface="Tahoma" panose="020B0604030504040204" pitchFamily="34" charset="0"/>
                <a:ea typeface="Tahoma" panose="020B0604030504040204" pitchFamily="34" charset="0"/>
                <a:cs typeface="Tahoma" panose="020B0604030504040204" pitchFamily="34" charset="0"/>
              </a:rPr>
              <a:t>Raise Hand through Zoom</a:t>
            </a:r>
          </a:p>
          <a:p>
            <a:pPr lvl="1"/>
            <a:r>
              <a:rPr lang="en-US" sz="2800" b="1" dirty="0">
                <a:latin typeface="Tahoma" panose="020B0604030504040204" pitchFamily="34" charset="0"/>
                <a:ea typeface="Tahoma" panose="020B0604030504040204" pitchFamily="34" charset="0"/>
                <a:cs typeface="Tahoma" panose="020B0604030504040204" pitchFamily="34" charset="0"/>
              </a:rPr>
              <a:t> Nominations Process</a:t>
            </a:r>
            <a:endParaRPr lang="en-US" sz="2600" b="1" dirty="0">
              <a:latin typeface="Tahoma" panose="020B0604030504040204" pitchFamily="34" charset="0"/>
              <a:ea typeface="Tahoma" panose="020B0604030504040204" pitchFamily="34" charset="0"/>
              <a:cs typeface="Tahoma" panose="020B0604030504040204" pitchFamily="34" charset="0"/>
            </a:endParaRPr>
          </a:p>
          <a:p>
            <a:pPr lvl="1"/>
            <a:r>
              <a:rPr lang="en-US" sz="2800" b="1" dirty="0">
                <a:latin typeface="Tahoma" panose="020B0604030504040204" pitchFamily="34" charset="0"/>
                <a:ea typeface="Tahoma" panose="020B0604030504040204" pitchFamily="34" charset="0"/>
                <a:cs typeface="Tahoma" panose="020B0604030504040204" pitchFamily="34" charset="0"/>
              </a:rPr>
              <a:t> Qualifications</a:t>
            </a:r>
          </a:p>
          <a:p>
            <a:pPr marL="457200" lvl="1" indent="0">
              <a:buNone/>
            </a:pPr>
            <a:endParaRPr lang="en-US" sz="2800" b="1" dirty="0">
              <a:latin typeface="Tahoma" panose="020B0604030504040204" pitchFamily="34" charset="0"/>
              <a:ea typeface="Tahoma" panose="020B0604030504040204" pitchFamily="34" charset="0"/>
              <a:cs typeface="Tahoma" panose="020B0604030504040204" pitchFamily="34" charset="0"/>
            </a:endParaRPr>
          </a:p>
          <a:p>
            <a:r>
              <a:rPr lang="en-US" sz="3000" b="1" dirty="0">
                <a:latin typeface="Tahoma" panose="020B0604030504040204" pitchFamily="34" charset="0"/>
                <a:ea typeface="Tahoma" panose="020B0604030504040204" pitchFamily="34" charset="0"/>
                <a:cs typeface="Tahoma" panose="020B0604030504040204" pitchFamily="34" charset="0"/>
              </a:rPr>
              <a:t>Enter question in Chat</a:t>
            </a:r>
          </a:p>
          <a:p>
            <a:pPr marL="0" indent="0">
              <a:buNone/>
            </a:pPr>
            <a:endParaRPr lang="en-US" sz="3000" b="1" dirty="0">
              <a:latin typeface="Tahoma" panose="020B0604030504040204" pitchFamily="34" charset="0"/>
              <a:ea typeface="Tahoma" panose="020B0604030504040204" pitchFamily="34" charset="0"/>
              <a:cs typeface="Tahoma" panose="020B0604030504040204" pitchFamily="34" charset="0"/>
            </a:endParaRPr>
          </a:p>
          <a:p>
            <a:r>
              <a:rPr lang="en-US" sz="3000" b="1" dirty="0">
                <a:latin typeface="Tahoma" panose="020B0604030504040204" pitchFamily="34" charset="0"/>
                <a:ea typeface="Tahoma" panose="020B0604030504040204" pitchFamily="34" charset="0"/>
                <a:cs typeface="Tahoma" panose="020B0604030504040204" pitchFamily="34" charset="0"/>
              </a:rPr>
              <a:t>If we run out of time, you can reach out to members individually after this meeting</a:t>
            </a:r>
          </a:p>
          <a:p>
            <a:r>
              <a:rPr lang="en-US" sz="3000" b="1" dirty="0">
                <a:latin typeface="Tahoma" panose="020B0604030504040204" pitchFamily="34" charset="0"/>
                <a:ea typeface="Tahoma" panose="020B0604030504040204" pitchFamily="34" charset="0"/>
                <a:cs typeface="Tahoma" panose="020B0604030504040204" pitchFamily="34" charset="0"/>
              </a:rPr>
              <a:t>Pray as we prepare for the election</a:t>
            </a:r>
          </a:p>
        </p:txBody>
      </p:sp>
    </p:spTree>
    <p:extLst>
      <p:ext uri="{BB962C8B-B14F-4D97-AF65-F5344CB8AC3E}">
        <p14:creationId xmlns:p14="http://schemas.microsoft.com/office/powerpoint/2010/main" val="2993935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A48E095-DCCD-1DE5-35A4-8927A9B7F568}"/>
              </a:ext>
            </a:extLst>
          </p:cNvPr>
          <p:cNvSpPr>
            <a:spLocks noGrp="1"/>
          </p:cNvSpPr>
          <p:nvPr>
            <p:ph type="sldNum" sz="quarter" idx="12"/>
          </p:nvPr>
        </p:nvSpPr>
        <p:spPr/>
        <p:txBody>
          <a:bodyPr/>
          <a:lstStyle/>
          <a:p>
            <a:fld id="{6D22F896-40B5-4ADD-8801-0D06FADFA095}" type="slidenum">
              <a:rPr lang="en-US" smtClean="0"/>
              <a:t>17</a:t>
            </a:fld>
            <a:endParaRPr lang="en-US" dirty="0"/>
          </a:p>
        </p:txBody>
      </p:sp>
      <p:pic>
        <p:nvPicPr>
          <p:cNvPr id="3" name="Picture 2">
            <a:extLst>
              <a:ext uri="{FF2B5EF4-FFF2-40B4-BE49-F238E27FC236}">
                <a16:creationId xmlns:a16="http://schemas.microsoft.com/office/drawing/2014/main" id="{9C6C270E-7BD8-E269-D18A-BA6FFCA5A5E1}"/>
              </a:ext>
            </a:extLst>
          </p:cNvPr>
          <p:cNvPicPr>
            <a:picLocks noChangeAspect="1"/>
          </p:cNvPicPr>
          <p:nvPr/>
        </p:nvPicPr>
        <p:blipFill>
          <a:blip r:embed="rId3"/>
          <a:stretch>
            <a:fillRect/>
          </a:stretch>
        </p:blipFill>
        <p:spPr>
          <a:xfrm>
            <a:off x="7306563" y="956824"/>
            <a:ext cx="4885437" cy="4885437"/>
          </a:xfrm>
          <a:prstGeom prst="rect">
            <a:avLst/>
          </a:prstGeom>
        </p:spPr>
      </p:pic>
      <p:sp>
        <p:nvSpPr>
          <p:cNvPr id="2" name="TextBox 1">
            <a:extLst>
              <a:ext uri="{FF2B5EF4-FFF2-40B4-BE49-F238E27FC236}">
                <a16:creationId xmlns:a16="http://schemas.microsoft.com/office/drawing/2014/main" id="{11213E72-9989-2FED-08F3-8DA6F3EDC54E}"/>
              </a:ext>
            </a:extLst>
          </p:cNvPr>
          <p:cNvSpPr txBox="1"/>
          <p:nvPr/>
        </p:nvSpPr>
        <p:spPr>
          <a:xfrm>
            <a:off x="281140" y="251206"/>
            <a:ext cx="7048503" cy="1815882"/>
          </a:xfrm>
          <a:prstGeom prst="rect">
            <a:avLst/>
          </a:prstGeom>
          <a:noFill/>
        </p:spPr>
        <p:txBody>
          <a:bodyPr wrap="square" rtlCol="0">
            <a:spAutoFit/>
          </a:bodyPr>
          <a:lstStyle/>
          <a:p>
            <a:pPr algn="ctr"/>
            <a:r>
              <a:rPr lang="en-US" sz="2800" b="1" dirty="0"/>
              <a:t>Almighty, most high and supreme God, Father, holy and just, Lord, King of heaven and earth: we give you thanks for yourself.</a:t>
            </a:r>
          </a:p>
        </p:txBody>
      </p:sp>
      <p:sp>
        <p:nvSpPr>
          <p:cNvPr id="5" name="TextBox 4">
            <a:extLst>
              <a:ext uri="{FF2B5EF4-FFF2-40B4-BE49-F238E27FC236}">
                <a16:creationId xmlns:a16="http://schemas.microsoft.com/office/drawing/2014/main" id="{A2D88EC4-22CF-E35D-124E-190BC6962ABF}"/>
              </a:ext>
            </a:extLst>
          </p:cNvPr>
          <p:cNvSpPr txBox="1"/>
          <p:nvPr/>
        </p:nvSpPr>
        <p:spPr>
          <a:xfrm>
            <a:off x="512928" y="6179783"/>
            <a:ext cx="7048503" cy="523220"/>
          </a:xfrm>
          <a:prstGeom prst="rect">
            <a:avLst/>
          </a:prstGeom>
          <a:noFill/>
        </p:spPr>
        <p:txBody>
          <a:bodyPr wrap="square" rtlCol="0">
            <a:spAutoFit/>
          </a:bodyPr>
          <a:lstStyle/>
          <a:p>
            <a:pPr algn="ctr"/>
            <a:r>
              <a:rPr lang="en-US" sz="2800" b="1" dirty="0"/>
              <a:t>We ask this through Christ our Lord. </a:t>
            </a:r>
          </a:p>
        </p:txBody>
      </p:sp>
      <p:sp>
        <p:nvSpPr>
          <p:cNvPr id="6" name="TextBox 5">
            <a:extLst>
              <a:ext uri="{FF2B5EF4-FFF2-40B4-BE49-F238E27FC236}">
                <a16:creationId xmlns:a16="http://schemas.microsoft.com/office/drawing/2014/main" id="{2B130DD4-D8FE-A971-421D-E65016AC745B}"/>
              </a:ext>
            </a:extLst>
          </p:cNvPr>
          <p:cNvSpPr txBox="1"/>
          <p:nvPr/>
        </p:nvSpPr>
        <p:spPr>
          <a:xfrm>
            <a:off x="158662" y="3794593"/>
            <a:ext cx="7402769" cy="2246769"/>
          </a:xfrm>
          <a:prstGeom prst="rect">
            <a:avLst/>
          </a:prstGeom>
          <a:noFill/>
        </p:spPr>
        <p:txBody>
          <a:bodyPr wrap="square" rtlCol="0">
            <a:spAutoFit/>
          </a:bodyPr>
          <a:lstStyle/>
          <a:p>
            <a:pPr algn="ctr"/>
            <a:r>
              <a:rPr lang="en-US" sz="2800" b="1" dirty="0"/>
              <a:t>Inspire those who are able to animate and guide us by their example, their virtues and prudent decisions so that the gospel of Jesus in the spirit of St. Francis may come alive in our community. </a:t>
            </a:r>
          </a:p>
        </p:txBody>
      </p:sp>
      <p:sp>
        <p:nvSpPr>
          <p:cNvPr id="7" name="TextBox 6">
            <a:extLst>
              <a:ext uri="{FF2B5EF4-FFF2-40B4-BE49-F238E27FC236}">
                <a16:creationId xmlns:a16="http://schemas.microsoft.com/office/drawing/2014/main" id="{A4767E56-41BD-2834-61B6-42EE2FF41CB1}"/>
              </a:ext>
            </a:extLst>
          </p:cNvPr>
          <p:cNvSpPr txBox="1"/>
          <p:nvPr/>
        </p:nvSpPr>
        <p:spPr>
          <a:xfrm>
            <a:off x="158662" y="2205509"/>
            <a:ext cx="7048503" cy="1384995"/>
          </a:xfrm>
          <a:prstGeom prst="rect">
            <a:avLst/>
          </a:prstGeom>
          <a:noFill/>
        </p:spPr>
        <p:txBody>
          <a:bodyPr wrap="square" rtlCol="0">
            <a:spAutoFit/>
          </a:bodyPr>
          <a:lstStyle/>
          <a:p>
            <a:pPr algn="ctr"/>
            <a:r>
              <a:rPr lang="en-US" sz="2800" b="1" dirty="0"/>
              <a:t>We ask you to inspire members to respond to the call for service to the National Council. </a:t>
            </a:r>
          </a:p>
        </p:txBody>
      </p:sp>
      <p:sp>
        <p:nvSpPr>
          <p:cNvPr id="8" name="TextBox 7">
            <a:extLst>
              <a:ext uri="{FF2B5EF4-FFF2-40B4-BE49-F238E27FC236}">
                <a16:creationId xmlns:a16="http://schemas.microsoft.com/office/drawing/2014/main" id="{3367252B-7234-B50D-A92C-A16941209673}"/>
              </a:ext>
            </a:extLst>
          </p:cNvPr>
          <p:cNvSpPr txBox="1"/>
          <p:nvPr/>
        </p:nvSpPr>
        <p:spPr>
          <a:xfrm rot="10800000" flipV="1">
            <a:off x="7329643" y="6179783"/>
            <a:ext cx="4597711" cy="646331"/>
          </a:xfrm>
          <a:prstGeom prst="rect">
            <a:avLst/>
          </a:prstGeom>
          <a:noFill/>
        </p:spPr>
        <p:txBody>
          <a:bodyPr wrap="square" rtlCol="0">
            <a:spAutoFit/>
          </a:bodyPr>
          <a:lstStyle/>
          <a:p>
            <a:r>
              <a:rPr lang="en-US" b="1" i="1" dirty="0"/>
              <a:t>Prayer based on Ritual Secular Franciscan Order (CIOFS) 2020</a:t>
            </a:r>
          </a:p>
        </p:txBody>
      </p:sp>
    </p:spTree>
    <p:extLst>
      <p:ext uri="{BB962C8B-B14F-4D97-AF65-F5344CB8AC3E}">
        <p14:creationId xmlns:p14="http://schemas.microsoft.com/office/powerpoint/2010/main" val="27817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7B723-E14D-785A-8717-007D57D42FF5}"/>
              </a:ext>
            </a:extLst>
          </p:cNvPr>
          <p:cNvSpPr>
            <a:spLocks noGrp="1"/>
          </p:cNvSpPr>
          <p:nvPr>
            <p:ph type="title"/>
          </p:nvPr>
        </p:nvSpPr>
        <p:spPr/>
        <p:txBody>
          <a:bodyPr/>
          <a:lstStyle/>
          <a:p>
            <a:r>
              <a:rPr lang="en-US" dirty="0"/>
              <a:t>Nominations Form</a:t>
            </a:r>
          </a:p>
        </p:txBody>
      </p:sp>
      <p:pic>
        <p:nvPicPr>
          <p:cNvPr id="6" name="Content Placeholder 5">
            <a:extLst>
              <a:ext uri="{FF2B5EF4-FFF2-40B4-BE49-F238E27FC236}">
                <a16:creationId xmlns:a16="http://schemas.microsoft.com/office/drawing/2014/main" id="{7174A083-A981-4B0E-BA80-3F57D2B87314}"/>
              </a:ext>
            </a:extLst>
          </p:cNvPr>
          <p:cNvPicPr>
            <a:picLocks noGrp="1" noChangeAspect="1"/>
          </p:cNvPicPr>
          <p:nvPr>
            <p:ph idx="1"/>
          </p:nvPr>
        </p:nvPicPr>
        <p:blipFill>
          <a:blip r:embed="rId2"/>
          <a:stretch>
            <a:fillRect/>
          </a:stretch>
        </p:blipFill>
        <p:spPr>
          <a:xfrm>
            <a:off x="3318388" y="1701991"/>
            <a:ext cx="4350774" cy="4078853"/>
          </a:xfrm>
        </p:spPr>
      </p:pic>
      <p:sp>
        <p:nvSpPr>
          <p:cNvPr id="4" name="Slide Number Placeholder 3">
            <a:extLst>
              <a:ext uri="{FF2B5EF4-FFF2-40B4-BE49-F238E27FC236}">
                <a16:creationId xmlns:a16="http://schemas.microsoft.com/office/drawing/2014/main" id="{C9DF2E94-921D-6DD8-D43C-EF607EFDC7BD}"/>
              </a:ext>
            </a:extLst>
          </p:cNvPr>
          <p:cNvSpPr>
            <a:spLocks noGrp="1"/>
          </p:cNvSpPr>
          <p:nvPr>
            <p:ph type="sldNum" sz="quarter" idx="12"/>
          </p:nvPr>
        </p:nvSpPr>
        <p:spPr/>
        <p:txBody>
          <a:bodyPr/>
          <a:lstStyle/>
          <a:p>
            <a:fld id="{6D22F896-40B5-4ADD-8801-0D06FADFA095}" type="slidenum">
              <a:rPr lang="en-US" smtClean="0"/>
              <a:pPr/>
              <a:t>18</a:t>
            </a:fld>
            <a:endParaRPr lang="en-US" dirty="0"/>
          </a:p>
        </p:txBody>
      </p:sp>
    </p:spTree>
    <p:extLst>
      <p:ext uri="{BB962C8B-B14F-4D97-AF65-F5344CB8AC3E}">
        <p14:creationId xmlns:p14="http://schemas.microsoft.com/office/powerpoint/2010/main" val="3674261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A5509C-D686-6FF5-2ABD-47A894C64EF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6001712F-2089-AC87-7F53-0A6C2704A2A6}"/>
              </a:ext>
            </a:extLst>
          </p:cNvPr>
          <p:cNvSpPr>
            <a:spLocks noGrp="1"/>
          </p:cNvSpPr>
          <p:nvPr>
            <p:ph type="title"/>
          </p:nvPr>
        </p:nvSpPr>
        <p:spPr>
          <a:xfrm>
            <a:off x="884903" y="414886"/>
            <a:ext cx="8362958" cy="1151965"/>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Purpose of this gathering:</a:t>
            </a:r>
          </a:p>
        </p:txBody>
      </p:sp>
      <p:sp>
        <p:nvSpPr>
          <p:cNvPr id="7" name="Slide Number Placeholder 6">
            <a:extLst>
              <a:ext uri="{FF2B5EF4-FFF2-40B4-BE49-F238E27FC236}">
                <a16:creationId xmlns:a16="http://schemas.microsoft.com/office/drawing/2014/main" id="{6419C68F-925A-A5DF-344A-5A530D67F56F}"/>
              </a:ext>
            </a:extLst>
          </p:cNvPr>
          <p:cNvSpPr>
            <a:spLocks noGrp="1"/>
          </p:cNvSpPr>
          <p:nvPr>
            <p:ph type="sldNum" sz="quarter" idx="12"/>
          </p:nvPr>
        </p:nvSpPr>
        <p:spPr/>
        <p:txBody>
          <a:bodyPr/>
          <a:lstStyle/>
          <a:p>
            <a:fld id="{6D22F896-40B5-4ADD-8801-0D06FADFA095}" type="slidenum">
              <a:rPr lang="en-US" smtClean="0"/>
              <a:t>2</a:t>
            </a:fld>
            <a:endParaRPr lang="en-US" dirty="0"/>
          </a:p>
        </p:txBody>
      </p:sp>
      <p:sp>
        <p:nvSpPr>
          <p:cNvPr id="4" name="Content Placeholder 7">
            <a:extLst>
              <a:ext uri="{FF2B5EF4-FFF2-40B4-BE49-F238E27FC236}">
                <a16:creationId xmlns:a16="http://schemas.microsoft.com/office/drawing/2014/main" id="{DB68E2D8-8057-A628-A065-4CE2D2D05EBA}"/>
              </a:ext>
            </a:extLst>
          </p:cNvPr>
          <p:cNvSpPr>
            <a:spLocks noGrp="1"/>
          </p:cNvSpPr>
          <p:nvPr>
            <p:ph idx="1"/>
          </p:nvPr>
        </p:nvSpPr>
        <p:spPr>
          <a:xfrm>
            <a:off x="663678" y="1356850"/>
            <a:ext cx="9762220" cy="5250427"/>
          </a:xfrm>
        </p:spPr>
        <p:txBody>
          <a:bodyPr>
            <a:normAutofit lnSpcReduction="10000"/>
          </a:bodyPr>
          <a:lstStyle/>
          <a:p>
            <a:r>
              <a:rPr lang="en-US" sz="3000" b="1" dirty="0">
                <a:latin typeface="Tahoma" panose="020B0604030504040204" pitchFamily="34" charset="0"/>
                <a:ea typeface="Tahoma" panose="020B0604030504040204" pitchFamily="34" charset="0"/>
                <a:cs typeface="Tahoma" panose="020B0604030504040204" pitchFamily="34" charset="0"/>
              </a:rPr>
              <a:t> Share ins and outs of serving on the OFS USA National Executive Council</a:t>
            </a:r>
          </a:p>
          <a:p>
            <a:pPr lvl="1"/>
            <a:r>
              <a:rPr lang="en-US" sz="2600" b="1" dirty="0">
                <a:latin typeface="Tahoma" panose="020B0604030504040204" pitchFamily="34" charset="0"/>
                <a:ea typeface="Tahoma" panose="020B0604030504040204" pitchFamily="34" charset="0"/>
                <a:cs typeface="Tahoma" panose="020B0604030504040204" pitchFamily="34" charset="0"/>
              </a:rPr>
              <a:t>Qualifications, General Duties, Skills, Expectations</a:t>
            </a:r>
          </a:p>
          <a:p>
            <a:pPr marL="457200" lvl="1" indent="0">
              <a:buNone/>
            </a:pPr>
            <a:endParaRPr lang="en-US" sz="2600" b="1" dirty="0">
              <a:latin typeface="Tahoma" panose="020B0604030504040204" pitchFamily="34" charset="0"/>
              <a:ea typeface="Tahoma" panose="020B0604030504040204" pitchFamily="34" charset="0"/>
              <a:cs typeface="Tahoma" panose="020B0604030504040204" pitchFamily="34" charset="0"/>
            </a:endParaRPr>
          </a:p>
          <a:p>
            <a:r>
              <a:rPr lang="en-US" sz="3000" b="1" dirty="0">
                <a:latin typeface="Tahoma" panose="020B0604030504040204" pitchFamily="34" charset="0"/>
                <a:ea typeface="Tahoma" panose="020B0604030504040204" pitchFamily="34" charset="0"/>
                <a:cs typeface="Tahoma" panose="020B0604030504040204" pitchFamily="34" charset="0"/>
              </a:rPr>
              <a:t> Specifics from each current member</a:t>
            </a:r>
          </a:p>
          <a:p>
            <a:pPr marL="0" indent="0">
              <a:buNone/>
            </a:pPr>
            <a:endParaRPr lang="en-US" sz="3000" b="1" dirty="0">
              <a:latin typeface="Tahoma" panose="020B0604030504040204" pitchFamily="34" charset="0"/>
              <a:ea typeface="Tahoma" panose="020B0604030504040204" pitchFamily="34" charset="0"/>
              <a:cs typeface="Tahoma" panose="020B0604030504040204" pitchFamily="34" charset="0"/>
            </a:endParaRPr>
          </a:p>
          <a:p>
            <a:r>
              <a:rPr lang="en-US" sz="3000" b="1" dirty="0">
                <a:latin typeface="Tahoma" panose="020B0604030504040204" pitchFamily="34" charset="0"/>
                <a:ea typeface="Tahoma" panose="020B0604030504040204" pitchFamily="34" charset="0"/>
                <a:cs typeface="Tahoma" panose="020B0604030504040204" pitchFamily="34" charset="0"/>
              </a:rPr>
              <a:t> Share how to submit nominations and general process</a:t>
            </a:r>
          </a:p>
          <a:p>
            <a:pPr marL="0" indent="0">
              <a:buNone/>
            </a:pPr>
            <a:endParaRPr lang="en-US" sz="3000" b="1" dirty="0">
              <a:latin typeface="Tahoma" panose="020B0604030504040204" pitchFamily="34" charset="0"/>
              <a:ea typeface="Tahoma" panose="020B0604030504040204" pitchFamily="34" charset="0"/>
              <a:cs typeface="Tahoma" panose="020B0604030504040204" pitchFamily="34" charset="0"/>
            </a:endParaRPr>
          </a:p>
          <a:p>
            <a:r>
              <a:rPr lang="en-US" sz="3000" b="1" dirty="0">
                <a:latin typeface="Tahoma" panose="020B0604030504040204" pitchFamily="34" charset="0"/>
                <a:ea typeface="Tahoma" panose="020B0604030504040204" pitchFamily="34" charset="0"/>
                <a:cs typeface="Tahoma" panose="020B0604030504040204" pitchFamily="34" charset="0"/>
              </a:rPr>
              <a:t> Answer questions </a:t>
            </a:r>
            <a:endParaRPr lang="en-US" dirty="0"/>
          </a:p>
        </p:txBody>
      </p:sp>
    </p:spTree>
    <p:extLst>
      <p:ext uri="{BB962C8B-B14F-4D97-AF65-F5344CB8AC3E}">
        <p14:creationId xmlns:p14="http://schemas.microsoft.com/office/powerpoint/2010/main" val="13964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4C4DC3-B988-DC00-486F-5771BED64C2A}"/>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92A3A42-D8F9-D0BD-A70F-81FE44E630B2}"/>
              </a:ext>
            </a:extLst>
          </p:cNvPr>
          <p:cNvSpPr>
            <a:spLocks noGrp="1"/>
          </p:cNvSpPr>
          <p:nvPr>
            <p:ph type="title"/>
          </p:nvPr>
        </p:nvSpPr>
        <p:spPr>
          <a:xfrm>
            <a:off x="884903" y="414886"/>
            <a:ext cx="8362958" cy="1151965"/>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Opening Prayer</a:t>
            </a:r>
          </a:p>
        </p:txBody>
      </p:sp>
      <p:sp>
        <p:nvSpPr>
          <p:cNvPr id="7" name="Slide Number Placeholder 6">
            <a:extLst>
              <a:ext uri="{FF2B5EF4-FFF2-40B4-BE49-F238E27FC236}">
                <a16:creationId xmlns:a16="http://schemas.microsoft.com/office/drawing/2014/main" id="{6C4D38E6-F2C1-9BF0-11AE-0FE53155B4B9}"/>
              </a:ext>
            </a:extLst>
          </p:cNvPr>
          <p:cNvSpPr>
            <a:spLocks noGrp="1"/>
          </p:cNvSpPr>
          <p:nvPr>
            <p:ph type="sldNum" sz="quarter" idx="12"/>
          </p:nvPr>
        </p:nvSpPr>
        <p:spPr/>
        <p:txBody>
          <a:bodyPr/>
          <a:lstStyle/>
          <a:p>
            <a:fld id="{6D22F896-40B5-4ADD-8801-0D06FADFA095}" type="slidenum">
              <a:rPr lang="en-US" smtClean="0"/>
              <a:t>3</a:t>
            </a:fld>
            <a:endParaRPr lang="en-US" dirty="0"/>
          </a:p>
        </p:txBody>
      </p:sp>
      <p:sp>
        <p:nvSpPr>
          <p:cNvPr id="4" name="Content Placeholder 7">
            <a:extLst>
              <a:ext uri="{FF2B5EF4-FFF2-40B4-BE49-F238E27FC236}">
                <a16:creationId xmlns:a16="http://schemas.microsoft.com/office/drawing/2014/main" id="{BEB5C69E-B948-C2F5-9C27-79B533251568}"/>
              </a:ext>
            </a:extLst>
          </p:cNvPr>
          <p:cNvSpPr>
            <a:spLocks noGrp="1"/>
          </p:cNvSpPr>
          <p:nvPr>
            <p:ph idx="1"/>
          </p:nvPr>
        </p:nvSpPr>
        <p:spPr>
          <a:xfrm>
            <a:off x="677863" y="1566851"/>
            <a:ext cx="8596312" cy="5010929"/>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hlinkClick r:id="rId3"/>
              </a:rPr>
              <a:t>https://themodernpsalmist.com/songs/servant-song/</a:t>
            </a:r>
            <a:endParaRPr lang="en-US" sz="2800"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00357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D91602-86C8-89DE-943D-E5BD64BD3C9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712D01E4-3A9C-057C-93DA-CC961C3C0648}"/>
              </a:ext>
            </a:extLst>
          </p:cNvPr>
          <p:cNvSpPr>
            <a:spLocks noGrp="1"/>
          </p:cNvSpPr>
          <p:nvPr>
            <p:ph type="title"/>
          </p:nvPr>
        </p:nvSpPr>
        <p:spPr>
          <a:xfrm>
            <a:off x="884903" y="414886"/>
            <a:ext cx="8362958" cy="1151965"/>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National Elective Chapter:</a:t>
            </a:r>
          </a:p>
        </p:txBody>
      </p:sp>
      <p:sp>
        <p:nvSpPr>
          <p:cNvPr id="7" name="Slide Number Placeholder 6">
            <a:extLst>
              <a:ext uri="{FF2B5EF4-FFF2-40B4-BE49-F238E27FC236}">
                <a16:creationId xmlns:a16="http://schemas.microsoft.com/office/drawing/2014/main" id="{4305F3A1-5C87-ED5F-92D1-75F7D8540481}"/>
              </a:ext>
            </a:extLst>
          </p:cNvPr>
          <p:cNvSpPr>
            <a:spLocks noGrp="1"/>
          </p:cNvSpPr>
          <p:nvPr>
            <p:ph type="sldNum" sz="quarter" idx="12"/>
          </p:nvPr>
        </p:nvSpPr>
        <p:spPr/>
        <p:txBody>
          <a:bodyPr/>
          <a:lstStyle/>
          <a:p>
            <a:fld id="{6D22F896-40B5-4ADD-8801-0D06FADFA095}" type="slidenum">
              <a:rPr lang="en-US" smtClean="0"/>
              <a:t>4</a:t>
            </a:fld>
            <a:endParaRPr lang="en-US" dirty="0"/>
          </a:p>
        </p:txBody>
      </p:sp>
      <p:sp>
        <p:nvSpPr>
          <p:cNvPr id="4" name="Content Placeholder 7">
            <a:extLst>
              <a:ext uri="{FF2B5EF4-FFF2-40B4-BE49-F238E27FC236}">
                <a16:creationId xmlns:a16="http://schemas.microsoft.com/office/drawing/2014/main" id="{6B5A83C1-62C6-CEEA-353B-1A458ED12902}"/>
              </a:ext>
            </a:extLst>
          </p:cNvPr>
          <p:cNvSpPr>
            <a:spLocks noGrp="1"/>
          </p:cNvSpPr>
          <p:nvPr>
            <p:ph idx="1"/>
          </p:nvPr>
        </p:nvSpPr>
        <p:spPr>
          <a:xfrm>
            <a:off x="677863" y="1566851"/>
            <a:ext cx="8596312" cy="5010929"/>
          </a:xfrm>
        </p:spPr>
        <p:txBody>
          <a:bodyPr>
            <a:normAutofit fontScale="85000" lnSpcReduction="20000"/>
          </a:bodyPr>
          <a:lstStyle/>
          <a:p>
            <a:r>
              <a:rPr lang="en-US" sz="2800" b="1" dirty="0">
                <a:latin typeface="Tahoma" panose="020B0604030504040204" pitchFamily="34" charset="0"/>
                <a:ea typeface="Tahoma" panose="020B0604030504040204" pitchFamily="34" charset="0"/>
                <a:cs typeface="Tahoma" panose="020B0604030504040204" pitchFamily="34" charset="0"/>
              </a:rPr>
              <a:t>September 9-14, 2025</a:t>
            </a:r>
          </a:p>
          <a:p>
            <a:r>
              <a:rPr lang="en-US" sz="2800" b="1" dirty="0">
                <a:latin typeface="Tahoma" panose="020B0604030504040204" pitchFamily="34" charset="0"/>
                <a:ea typeface="Tahoma" panose="020B0604030504040204" pitchFamily="34" charset="0"/>
                <a:cs typeface="Tahoma" panose="020B0604030504040204" pitchFamily="34" charset="0"/>
              </a:rPr>
              <a:t>Elections – Saturday, September 13, 2025</a:t>
            </a:r>
          </a:p>
          <a:p>
            <a:pPr marL="457200" lvl="1" indent="0">
              <a:buNone/>
            </a:pPr>
            <a:endParaRPr lang="en-US" sz="2800" b="1" dirty="0">
              <a:latin typeface="Tahoma" panose="020B0604030504040204" pitchFamily="34" charset="0"/>
              <a:ea typeface="Tahoma" panose="020B0604030504040204" pitchFamily="34" charset="0"/>
              <a:cs typeface="Tahoma" panose="020B0604030504040204" pitchFamily="34" charset="0"/>
            </a:endParaRPr>
          </a:p>
          <a:p>
            <a:r>
              <a:rPr lang="en-US" sz="2800" b="1" dirty="0">
                <a:latin typeface="Tahoma" panose="020B0604030504040204" pitchFamily="34" charset="0"/>
                <a:ea typeface="Tahoma" panose="020B0604030504040204" pitchFamily="34" charset="0"/>
                <a:cs typeface="Tahoma" panose="020B0604030504040204" pitchFamily="34" charset="0"/>
              </a:rPr>
              <a:t> Nominations Committee created</a:t>
            </a:r>
          </a:p>
          <a:p>
            <a:pPr lvl="1"/>
            <a:r>
              <a:rPr lang="en-US" sz="2800" b="1" dirty="0">
                <a:latin typeface="Tahoma" panose="020B0604030504040204" pitchFamily="34" charset="0"/>
                <a:ea typeface="Tahoma" panose="020B0604030504040204" pitchFamily="34" charset="0"/>
                <a:cs typeface="Tahoma" panose="020B0604030504040204" pitchFamily="34" charset="0"/>
              </a:rPr>
              <a:t>Theresa Pratt, OFS (St. Elizabeth of Hungary Region)</a:t>
            </a:r>
          </a:p>
          <a:p>
            <a:pPr lvl="1"/>
            <a:r>
              <a:rPr lang="en-US" sz="2800" b="1" dirty="0">
                <a:latin typeface="Tahoma" panose="020B0604030504040204" pitchFamily="34" charset="0"/>
                <a:ea typeface="Tahoma" panose="020B0604030504040204" pitchFamily="34" charset="0"/>
                <a:cs typeface="Tahoma" panose="020B0604030504040204" pitchFamily="34" charset="0"/>
              </a:rPr>
              <a:t>Gigi Gregory, OFS (Our Lady of Guadalupe – Empress of the Americas Region)</a:t>
            </a:r>
          </a:p>
          <a:p>
            <a:pPr marL="0" indent="0">
              <a:buNone/>
            </a:pPr>
            <a:endParaRPr lang="en-US" sz="2800" b="1" dirty="0">
              <a:latin typeface="Tahoma" panose="020B0604030504040204" pitchFamily="34" charset="0"/>
              <a:ea typeface="Tahoma" panose="020B0604030504040204" pitchFamily="34" charset="0"/>
              <a:cs typeface="Tahoma" panose="020B0604030504040204" pitchFamily="34" charset="0"/>
            </a:endParaRPr>
          </a:p>
          <a:p>
            <a:r>
              <a:rPr lang="en-US" sz="2800" b="1" dirty="0">
                <a:latin typeface="Tahoma" panose="020B0604030504040204" pitchFamily="34" charset="0"/>
                <a:ea typeface="Tahoma" panose="020B0604030504040204" pitchFamily="34" charset="0"/>
                <a:cs typeface="Tahoma" panose="020B0604030504040204" pitchFamily="34" charset="0"/>
              </a:rPr>
              <a:t> Need a slate 60 days prior.  </a:t>
            </a:r>
          </a:p>
          <a:p>
            <a:pPr marL="0" indent="0">
              <a:buNone/>
            </a:pPr>
            <a:endParaRPr lang="en-US" sz="2800" b="1" dirty="0">
              <a:latin typeface="Tahoma" panose="020B0604030504040204" pitchFamily="34" charset="0"/>
              <a:ea typeface="Tahoma" panose="020B0604030504040204" pitchFamily="34" charset="0"/>
              <a:cs typeface="Tahoma" panose="020B0604030504040204" pitchFamily="34" charset="0"/>
            </a:endParaRPr>
          </a:p>
          <a:p>
            <a:r>
              <a:rPr lang="en-US" sz="2800" b="1" dirty="0">
                <a:latin typeface="Tahoma" panose="020B0604030504040204" pitchFamily="34" charset="0"/>
                <a:ea typeface="Tahoma" panose="020B0604030504040204" pitchFamily="34" charset="0"/>
                <a:cs typeface="Tahoma" panose="020B0604030504040204" pitchFamily="34" charset="0"/>
              </a:rPr>
              <a:t> Need nominations</a:t>
            </a:r>
          </a:p>
        </p:txBody>
      </p:sp>
    </p:spTree>
    <p:extLst>
      <p:ext uri="{BB962C8B-B14F-4D97-AF65-F5344CB8AC3E}">
        <p14:creationId xmlns:p14="http://schemas.microsoft.com/office/powerpoint/2010/main" val="35825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71408F-53CA-B500-984E-D49A7B16272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2767206-F57D-73DE-B448-5B5D9E1986D7}"/>
              </a:ext>
            </a:extLst>
          </p:cNvPr>
          <p:cNvSpPr>
            <a:spLocks noGrp="1"/>
          </p:cNvSpPr>
          <p:nvPr>
            <p:ph type="title"/>
          </p:nvPr>
        </p:nvSpPr>
        <p:spPr>
          <a:xfrm>
            <a:off x="884903" y="414886"/>
            <a:ext cx="8362958" cy="1151965"/>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Applicable Citations</a:t>
            </a:r>
          </a:p>
        </p:txBody>
      </p:sp>
      <p:sp>
        <p:nvSpPr>
          <p:cNvPr id="8" name="Content Placeholder 7">
            <a:extLst>
              <a:ext uri="{FF2B5EF4-FFF2-40B4-BE49-F238E27FC236}">
                <a16:creationId xmlns:a16="http://schemas.microsoft.com/office/drawing/2014/main" id="{8BBB2918-C063-73CE-AC28-FA8B9A2BD24B}"/>
              </a:ext>
            </a:extLst>
          </p:cNvPr>
          <p:cNvSpPr>
            <a:spLocks noGrp="1"/>
          </p:cNvSpPr>
          <p:nvPr>
            <p:ph idx="1"/>
          </p:nvPr>
        </p:nvSpPr>
        <p:spPr>
          <a:xfrm>
            <a:off x="486696" y="1371599"/>
            <a:ext cx="9762220" cy="4669763"/>
          </a:xfrm>
        </p:spPr>
        <p:txBody>
          <a:bodyPr>
            <a:normAutofit lnSpcReduction="10000"/>
          </a:bodyPr>
          <a:lstStyle/>
          <a:p>
            <a:r>
              <a:rPr lang="en-US" sz="3000" b="1" dirty="0">
                <a:latin typeface="Tahoma" panose="020B0604030504040204" pitchFamily="34" charset="0"/>
                <a:ea typeface="Tahoma" panose="020B0604030504040204" pitchFamily="34" charset="0"/>
                <a:cs typeface="Tahoma" panose="020B0604030504040204" pitchFamily="34" charset="0"/>
              </a:rPr>
              <a:t>Look to legislative documents:</a:t>
            </a:r>
          </a:p>
          <a:p>
            <a:pPr lvl="1"/>
            <a:r>
              <a:rPr lang="en-US" sz="2800" b="1" dirty="0">
                <a:latin typeface="Tahoma" panose="020B0604030504040204" pitchFamily="34" charset="0"/>
                <a:ea typeface="Tahoma" panose="020B0604030504040204" pitchFamily="34" charset="0"/>
                <a:cs typeface="Tahoma" panose="020B0604030504040204" pitchFamily="34" charset="0"/>
              </a:rPr>
              <a:t> OFS General Constitutions</a:t>
            </a:r>
          </a:p>
          <a:p>
            <a:pPr lvl="2"/>
            <a:r>
              <a:rPr lang="en-US" sz="2600" b="1" dirty="0">
                <a:latin typeface="Tahoma" panose="020B0604030504040204" pitchFamily="34" charset="0"/>
                <a:ea typeface="Tahoma" panose="020B0604030504040204" pitchFamily="34" charset="0"/>
                <a:cs typeface="Tahoma" panose="020B0604030504040204" pitchFamily="34" charset="0"/>
              </a:rPr>
              <a:t> Articles 51, 52, 65-68, 75</a:t>
            </a:r>
          </a:p>
          <a:p>
            <a:pPr marL="914400" lvl="2" indent="0">
              <a:buNone/>
            </a:pPr>
            <a:endParaRPr lang="en-US" sz="2600" b="1" dirty="0">
              <a:latin typeface="Tahoma" panose="020B0604030504040204" pitchFamily="34" charset="0"/>
              <a:ea typeface="Tahoma" panose="020B0604030504040204" pitchFamily="34" charset="0"/>
              <a:cs typeface="Tahoma" panose="020B0604030504040204" pitchFamily="34" charset="0"/>
            </a:endParaRPr>
          </a:p>
          <a:p>
            <a:pPr lvl="1"/>
            <a:r>
              <a:rPr lang="en-US" sz="2800" b="1" dirty="0">
                <a:latin typeface="Tahoma" panose="020B0604030504040204" pitchFamily="34" charset="0"/>
                <a:ea typeface="Tahoma" panose="020B0604030504040204" pitchFamily="34" charset="0"/>
                <a:cs typeface="Tahoma" panose="020B0604030504040204" pitchFamily="34" charset="0"/>
              </a:rPr>
              <a:t>International Statutes</a:t>
            </a:r>
          </a:p>
          <a:p>
            <a:pPr lvl="2"/>
            <a:r>
              <a:rPr lang="en-US" sz="2600" b="1" dirty="0">
                <a:latin typeface="Tahoma" panose="020B0604030504040204" pitchFamily="34" charset="0"/>
                <a:ea typeface="Tahoma" panose="020B0604030504040204" pitchFamily="34" charset="0"/>
                <a:cs typeface="Tahoma" panose="020B0604030504040204" pitchFamily="34" charset="0"/>
              </a:rPr>
              <a:t>Articles 8, 25-27, 46-49</a:t>
            </a:r>
          </a:p>
          <a:p>
            <a:pPr marL="914400" lvl="2" indent="0">
              <a:buNone/>
            </a:pPr>
            <a:endParaRPr lang="en-US" sz="2600" b="1" dirty="0">
              <a:latin typeface="Tahoma" panose="020B0604030504040204" pitchFamily="34" charset="0"/>
              <a:ea typeface="Tahoma" panose="020B0604030504040204" pitchFamily="34" charset="0"/>
              <a:cs typeface="Tahoma" panose="020B0604030504040204" pitchFamily="34" charset="0"/>
            </a:endParaRPr>
          </a:p>
          <a:p>
            <a:pPr lvl="1"/>
            <a:r>
              <a:rPr lang="en-US" sz="2800" b="1" dirty="0">
                <a:latin typeface="Tahoma" panose="020B0604030504040204" pitchFamily="34" charset="0"/>
                <a:ea typeface="Tahoma" panose="020B0604030504040204" pitchFamily="34" charset="0"/>
                <a:cs typeface="Tahoma" panose="020B0604030504040204" pitchFamily="34" charset="0"/>
              </a:rPr>
              <a:t>National Statutes</a:t>
            </a:r>
          </a:p>
          <a:p>
            <a:pPr lvl="2"/>
            <a:r>
              <a:rPr lang="en-US" sz="2600" b="1" dirty="0">
                <a:latin typeface="Tahoma" panose="020B0604030504040204" pitchFamily="34" charset="0"/>
                <a:ea typeface="Tahoma" panose="020B0604030504040204" pitchFamily="34" charset="0"/>
                <a:cs typeface="Tahoma" panose="020B0604030504040204" pitchFamily="34" charset="0"/>
              </a:rPr>
              <a:t>Articles 5, 6, 11, 13</a:t>
            </a:r>
            <a:endParaRPr lang="en-US" dirty="0"/>
          </a:p>
        </p:txBody>
      </p:sp>
      <p:sp>
        <p:nvSpPr>
          <p:cNvPr id="7" name="Slide Number Placeholder 6">
            <a:extLst>
              <a:ext uri="{FF2B5EF4-FFF2-40B4-BE49-F238E27FC236}">
                <a16:creationId xmlns:a16="http://schemas.microsoft.com/office/drawing/2014/main" id="{9F329FE9-62CD-9968-9B2E-76BF548DBF73}"/>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81000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7206C1-37FF-DFA1-E355-8D8F846A205D}"/>
            </a:ext>
          </a:extLst>
        </p:cNvPr>
        <p:cNvGrpSpPr/>
        <p:nvPr/>
      </p:nvGrpSpPr>
      <p:grpSpPr>
        <a:xfrm>
          <a:off x="0" y="0"/>
          <a:ext cx="0" cy="0"/>
          <a:chOff x="0" y="0"/>
          <a:chExt cx="0" cy="0"/>
        </a:xfrm>
      </p:grpSpPr>
      <p:sp>
        <p:nvSpPr>
          <p:cNvPr id="8" name="Content Placeholder 7">
            <a:extLst>
              <a:ext uri="{FF2B5EF4-FFF2-40B4-BE49-F238E27FC236}">
                <a16:creationId xmlns:a16="http://schemas.microsoft.com/office/drawing/2014/main" id="{A4961B88-DA17-BE0F-BF65-4EDAA585DBAB}"/>
              </a:ext>
            </a:extLst>
          </p:cNvPr>
          <p:cNvSpPr>
            <a:spLocks noGrp="1"/>
          </p:cNvSpPr>
          <p:nvPr>
            <p:ph idx="1"/>
          </p:nvPr>
        </p:nvSpPr>
        <p:spPr>
          <a:xfrm>
            <a:off x="516193" y="5688346"/>
            <a:ext cx="9762220" cy="1071156"/>
          </a:xfrm>
        </p:spPr>
        <p:txBody>
          <a:bodyPr>
            <a:normAutofit/>
          </a:bodyPr>
          <a:lstStyle/>
          <a:p>
            <a:pPr marL="0" indent="0">
              <a:buNone/>
            </a:pPr>
            <a:r>
              <a:rPr lang="en-US" sz="3000" b="1" dirty="0">
                <a:latin typeface="Tahoma" panose="020B0604030504040204" pitchFamily="34" charset="0"/>
                <a:ea typeface="Tahoma" panose="020B0604030504040204" pitchFamily="34" charset="0"/>
                <a:cs typeface="Tahoma" panose="020B0604030504040204" pitchFamily="34" charset="0"/>
              </a:rPr>
              <a:t>https://www.secularfranciscansusa.org/guidelines-forms-other-resources/</a:t>
            </a:r>
            <a:endParaRPr lang="en-US" dirty="0"/>
          </a:p>
        </p:txBody>
      </p:sp>
      <p:sp>
        <p:nvSpPr>
          <p:cNvPr id="7" name="Slide Number Placeholder 6">
            <a:extLst>
              <a:ext uri="{FF2B5EF4-FFF2-40B4-BE49-F238E27FC236}">
                <a16:creationId xmlns:a16="http://schemas.microsoft.com/office/drawing/2014/main" id="{44F65B15-92CC-8B9D-8CC7-A8BC5A396C76}"/>
              </a:ext>
            </a:extLst>
          </p:cNvPr>
          <p:cNvSpPr>
            <a:spLocks noGrp="1"/>
          </p:cNvSpPr>
          <p:nvPr>
            <p:ph type="sldNum" sz="quarter" idx="12"/>
          </p:nvPr>
        </p:nvSpPr>
        <p:spPr/>
        <p:txBody>
          <a:bodyPr/>
          <a:lstStyle/>
          <a:p>
            <a:fld id="{6D22F896-40B5-4ADD-8801-0D06FADFA095}" type="slidenum">
              <a:rPr lang="en-US" smtClean="0"/>
              <a:t>6</a:t>
            </a:fld>
            <a:endParaRPr lang="en-US" dirty="0"/>
          </a:p>
        </p:txBody>
      </p:sp>
      <p:pic>
        <p:nvPicPr>
          <p:cNvPr id="3" name="Picture 2">
            <a:extLst>
              <a:ext uri="{FF2B5EF4-FFF2-40B4-BE49-F238E27FC236}">
                <a16:creationId xmlns:a16="http://schemas.microsoft.com/office/drawing/2014/main" id="{33AB2B95-56AE-4303-9E54-8DDC1267C1C4}"/>
              </a:ext>
            </a:extLst>
          </p:cNvPr>
          <p:cNvPicPr>
            <a:picLocks noChangeAspect="1"/>
          </p:cNvPicPr>
          <p:nvPr/>
        </p:nvPicPr>
        <p:blipFill>
          <a:blip r:embed="rId3"/>
          <a:stretch>
            <a:fillRect/>
          </a:stretch>
        </p:blipFill>
        <p:spPr>
          <a:xfrm>
            <a:off x="191730" y="98498"/>
            <a:ext cx="10634118" cy="5467292"/>
          </a:xfrm>
          <a:prstGeom prst="rect">
            <a:avLst/>
          </a:prstGeom>
        </p:spPr>
      </p:pic>
      <p:pic>
        <p:nvPicPr>
          <p:cNvPr id="10" name="Picture 9">
            <a:extLst>
              <a:ext uri="{FF2B5EF4-FFF2-40B4-BE49-F238E27FC236}">
                <a16:creationId xmlns:a16="http://schemas.microsoft.com/office/drawing/2014/main" id="{7933AE0A-C2E6-44B9-D128-5F83453A2466}"/>
              </a:ext>
            </a:extLst>
          </p:cNvPr>
          <p:cNvPicPr>
            <a:picLocks noChangeAspect="1"/>
          </p:cNvPicPr>
          <p:nvPr/>
        </p:nvPicPr>
        <p:blipFill>
          <a:blip r:embed="rId4"/>
          <a:stretch>
            <a:fillRect/>
          </a:stretch>
        </p:blipFill>
        <p:spPr>
          <a:xfrm>
            <a:off x="8418972" y="98498"/>
            <a:ext cx="3718882" cy="6485182"/>
          </a:xfrm>
          <a:prstGeom prst="rect">
            <a:avLst/>
          </a:prstGeom>
        </p:spPr>
      </p:pic>
    </p:spTree>
    <p:extLst>
      <p:ext uri="{BB962C8B-B14F-4D97-AF65-F5344CB8AC3E}">
        <p14:creationId xmlns:p14="http://schemas.microsoft.com/office/powerpoint/2010/main" val="8797068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296E62-848D-922F-D941-F75E212C0E3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589D0FB-358C-EAAE-5E8F-DDB69595346F}"/>
              </a:ext>
            </a:extLst>
          </p:cNvPr>
          <p:cNvSpPr>
            <a:spLocks noGrp="1"/>
          </p:cNvSpPr>
          <p:nvPr>
            <p:ph type="title"/>
          </p:nvPr>
        </p:nvSpPr>
        <p:spPr>
          <a:xfrm>
            <a:off x="884903" y="414886"/>
            <a:ext cx="8362958" cy="956713"/>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Qualifications:</a:t>
            </a:r>
          </a:p>
        </p:txBody>
      </p:sp>
      <p:sp>
        <p:nvSpPr>
          <p:cNvPr id="8" name="Content Placeholder 7">
            <a:extLst>
              <a:ext uri="{FF2B5EF4-FFF2-40B4-BE49-F238E27FC236}">
                <a16:creationId xmlns:a16="http://schemas.microsoft.com/office/drawing/2014/main" id="{A0905D70-5EF3-5DEF-D05A-2DB07819DA94}"/>
              </a:ext>
            </a:extLst>
          </p:cNvPr>
          <p:cNvSpPr>
            <a:spLocks noGrp="1"/>
          </p:cNvSpPr>
          <p:nvPr>
            <p:ph idx="1"/>
          </p:nvPr>
        </p:nvSpPr>
        <p:spPr>
          <a:xfrm>
            <a:off x="324465" y="1371599"/>
            <a:ext cx="10322658" cy="5309419"/>
          </a:xfrm>
        </p:spPr>
        <p:txBody>
          <a:bodyPr>
            <a:normAutofit/>
          </a:bodyPr>
          <a:lstStyle/>
          <a:p>
            <a:pPr algn="l"/>
            <a:r>
              <a:rPr lang="en-US" sz="3000" b="1" i="0" u="none" strike="noStrike" baseline="0" dirty="0">
                <a:solidFill>
                  <a:schemeClr val="tx1"/>
                </a:solidFill>
                <a:latin typeface="Tahoma" panose="020B0604030504040204" pitchFamily="34" charset="0"/>
                <a:ea typeface="Tahoma" panose="020B0604030504040204" pitchFamily="34" charset="0"/>
                <a:cs typeface="Tahoma" panose="020B0604030504040204" pitchFamily="34" charset="0"/>
              </a:rPr>
              <a:t>International Statutes Article 8 (adopted Nov 2024)</a:t>
            </a:r>
          </a:p>
          <a:p>
            <a:pPr marL="742950" marR="0" lvl="1" indent="-285750">
              <a:lnSpc>
                <a:spcPct val="107000"/>
              </a:lnSpc>
              <a:spcAft>
                <a:spcPts val="800"/>
              </a:spcAft>
              <a:buFont typeface="Wingdings 3" panose="05040102010807070707" pitchFamily="18" charset="2"/>
              <a:buChar char=""/>
              <a:tabLst>
                <a:tab pos="914400" algn="l"/>
              </a:tabLst>
            </a:pPr>
            <a:r>
              <a:rPr lang="en-US" sz="3000" kern="100" dirty="0">
                <a:effectLst/>
                <a:latin typeface="Tahoma" panose="020B0604030504040204" pitchFamily="34" charset="0"/>
                <a:ea typeface="Tahoma" panose="020B0604030504040204" pitchFamily="34" charset="0"/>
                <a:cs typeface="Tahoma" panose="020B0604030504040204" pitchFamily="34" charset="0"/>
              </a:rPr>
              <a:t> perpetual Profession for at least 2 years;</a:t>
            </a:r>
          </a:p>
          <a:p>
            <a:pPr marL="742950" marR="0" lvl="1" indent="-285750">
              <a:lnSpc>
                <a:spcPct val="107000"/>
              </a:lnSpc>
              <a:spcAft>
                <a:spcPts val="800"/>
              </a:spcAft>
              <a:buFont typeface="Wingdings 3" panose="05040102010807070707" pitchFamily="18" charset="2"/>
              <a:buChar char=""/>
              <a:tabLst>
                <a:tab pos="914400" algn="l"/>
              </a:tabLst>
            </a:pPr>
            <a:r>
              <a:rPr lang="en-US" sz="3000" kern="100" dirty="0">
                <a:latin typeface="Tahoma" panose="020B0604030504040204" pitchFamily="34" charset="0"/>
                <a:ea typeface="Tahoma" panose="020B0604030504040204" pitchFamily="34" charset="0"/>
                <a:cs typeface="Tahoma" panose="020B0604030504040204" pitchFamily="34" charset="0"/>
              </a:rPr>
              <a:t> e</a:t>
            </a:r>
            <a:r>
              <a:rPr lang="en-US" sz="3000" kern="100" dirty="0">
                <a:effectLst/>
                <a:latin typeface="Tahoma" panose="020B0604030504040204" pitchFamily="34" charset="0"/>
                <a:ea typeface="Tahoma" panose="020B0604030504040204" pitchFamily="34" charset="0"/>
                <a:cs typeface="Tahoma" panose="020B0604030504040204" pitchFamily="34" charset="0"/>
              </a:rPr>
              <a:t>xperience of animation/leadership in an OFS Council;</a:t>
            </a:r>
            <a:endParaRPr lang="en-US" sz="3000" kern="100" dirty="0">
              <a:effectLst/>
              <a:highlight>
                <a:srgbClr val="FFFF00"/>
              </a:highlight>
              <a:latin typeface="Tahoma" panose="020B0604030504040204" pitchFamily="34" charset="0"/>
              <a:ea typeface="Tahoma" panose="020B0604030504040204" pitchFamily="34" charset="0"/>
              <a:cs typeface="Tahoma" panose="020B0604030504040204" pitchFamily="34" charset="0"/>
            </a:endParaRPr>
          </a:p>
          <a:p>
            <a:pPr marL="742950" marR="0" lvl="1" indent="-285750">
              <a:lnSpc>
                <a:spcPct val="107000"/>
              </a:lnSpc>
              <a:spcAft>
                <a:spcPts val="800"/>
              </a:spcAft>
              <a:buFont typeface="Wingdings 3" panose="05040102010807070707" pitchFamily="18" charset="2"/>
              <a:buChar char=""/>
              <a:tabLst>
                <a:tab pos="914400" algn="l"/>
              </a:tabLst>
            </a:pPr>
            <a:r>
              <a:rPr lang="en-US" sz="3000" kern="100" dirty="0">
                <a:effectLst/>
                <a:latin typeface="Tahoma" panose="020B0604030504040204" pitchFamily="34" charset="0"/>
                <a:ea typeface="Tahoma" panose="020B0604030504040204" pitchFamily="34" charset="0"/>
                <a:cs typeface="Tahoma" panose="020B0604030504040204" pitchFamily="34" charset="0"/>
              </a:rPr>
              <a:t> no civil or ecclesiastical incompatibility;</a:t>
            </a:r>
          </a:p>
          <a:p>
            <a:pPr marL="742950" marR="0" lvl="1" indent="-285750">
              <a:lnSpc>
                <a:spcPct val="107000"/>
              </a:lnSpc>
              <a:spcAft>
                <a:spcPts val="800"/>
              </a:spcAft>
              <a:buFont typeface="Wingdings 3" panose="05040102010807070707" pitchFamily="18" charset="2"/>
              <a:buChar char=""/>
              <a:tabLst>
                <a:tab pos="914400" algn="l"/>
              </a:tabLst>
            </a:pPr>
            <a:r>
              <a:rPr lang="en-US" sz="3000" kern="100" dirty="0">
                <a:effectLst/>
                <a:latin typeface="Tahoma" panose="020B0604030504040204" pitchFamily="34" charset="0"/>
                <a:ea typeface="Tahoma" panose="020B0604030504040204" pitchFamily="34" charset="0"/>
                <a:cs typeface="Tahoma" panose="020B0604030504040204" pitchFamily="34" charset="0"/>
              </a:rPr>
              <a:t> active participation in one's local Fraternity;</a:t>
            </a:r>
          </a:p>
          <a:p>
            <a:pPr marL="742950" marR="0" lvl="1" indent="-285750">
              <a:lnSpc>
                <a:spcPct val="107000"/>
              </a:lnSpc>
              <a:spcAft>
                <a:spcPts val="800"/>
              </a:spcAft>
              <a:buFont typeface="Wingdings 3" panose="05040102010807070707" pitchFamily="18" charset="2"/>
              <a:buChar char=""/>
              <a:tabLst>
                <a:tab pos="914400" algn="l"/>
              </a:tabLst>
            </a:pPr>
            <a:r>
              <a:rPr lang="en-US" sz="3000" kern="100" dirty="0">
                <a:effectLst/>
                <a:latin typeface="Tahoma" panose="020B0604030504040204" pitchFamily="34" charset="0"/>
                <a:ea typeface="Tahoma" panose="020B0604030504040204" pitchFamily="34" charset="0"/>
                <a:cs typeface="Tahoma" panose="020B0604030504040204" pitchFamily="34" charset="0"/>
              </a:rPr>
              <a:t> not holding a leadership position in political parties</a:t>
            </a:r>
          </a:p>
          <a:p>
            <a:pPr algn="l"/>
            <a:endParaRPr lang="en-US" dirty="0"/>
          </a:p>
        </p:txBody>
      </p:sp>
      <p:sp>
        <p:nvSpPr>
          <p:cNvPr id="7" name="Slide Number Placeholder 6">
            <a:extLst>
              <a:ext uri="{FF2B5EF4-FFF2-40B4-BE49-F238E27FC236}">
                <a16:creationId xmlns:a16="http://schemas.microsoft.com/office/drawing/2014/main" id="{ABB5EDA3-A186-7517-5E8D-C22A734B6D1B}"/>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249217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CA4803-4032-D19F-9AE5-C03EBDC751D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1F71875-B626-5094-EA20-6027581EA712}"/>
              </a:ext>
            </a:extLst>
          </p:cNvPr>
          <p:cNvSpPr>
            <a:spLocks noGrp="1"/>
          </p:cNvSpPr>
          <p:nvPr>
            <p:ph type="title"/>
          </p:nvPr>
        </p:nvSpPr>
        <p:spPr>
          <a:xfrm>
            <a:off x="884903" y="414886"/>
            <a:ext cx="8362958" cy="956713"/>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Skills</a:t>
            </a:r>
          </a:p>
        </p:txBody>
      </p:sp>
      <p:sp>
        <p:nvSpPr>
          <p:cNvPr id="8" name="Content Placeholder 7">
            <a:extLst>
              <a:ext uri="{FF2B5EF4-FFF2-40B4-BE49-F238E27FC236}">
                <a16:creationId xmlns:a16="http://schemas.microsoft.com/office/drawing/2014/main" id="{3D7656E0-3CC7-31FE-A557-BB55525C6710}"/>
              </a:ext>
            </a:extLst>
          </p:cNvPr>
          <p:cNvSpPr>
            <a:spLocks noGrp="1"/>
          </p:cNvSpPr>
          <p:nvPr>
            <p:ph idx="1"/>
          </p:nvPr>
        </p:nvSpPr>
        <p:spPr>
          <a:xfrm>
            <a:off x="324465" y="1371599"/>
            <a:ext cx="4999703" cy="5309419"/>
          </a:xfrm>
        </p:spPr>
        <p:txBody>
          <a:bodyPr>
            <a:normAutofit/>
          </a:bodyPr>
          <a:lstStyle/>
          <a:p>
            <a:pPr marL="514350" indent="-514350">
              <a:lnSpc>
                <a:spcPct val="107000"/>
              </a:lnSpc>
              <a:buFont typeface="+mj-lt"/>
              <a:buAutoNum type="arabicPeriod"/>
            </a:pPr>
            <a:r>
              <a:rPr lang="en-US" sz="28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Passionate about OFS vocation</a:t>
            </a:r>
          </a:p>
          <a:p>
            <a:pPr marL="514350" indent="-514350">
              <a:lnSpc>
                <a:spcPct val="107000"/>
              </a:lnSpc>
              <a:buFont typeface="+mj-lt"/>
              <a:buAutoNum type="arabicPeriod"/>
            </a:pPr>
            <a:r>
              <a:rPr lang="en-US" sz="2800" b="1" dirty="0">
                <a:solidFill>
                  <a:schemeClr val="tx1"/>
                </a:solidFill>
                <a:latin typeface="Tahoma" panose="020B0604030504040204" pitchFamily="34" charset="0"/>
                <a:ea typeface="Tahoma" panose="020B0604030504040204" pitchFamily="34" charset="0"/>
                <a:cs typeface="Tahoma" panose="020B0604030504040204" pitchFamily="34" charset="0"/>
              </a:rPr>
              <a:t>Collaborative in nature</a:t>
            </a:r>
          </a:p>
          <a:p>
            <a:pPr marL="514350" indent="-514350">
              <a:lnSpc>
                <a:spcPct val="107000"/>
              </a:lnSpc>
              <a:buFont typeface="+mj-lt"/>
              <a:buAutoNum type="arabicPeriod"/>
            </a:pPr>
            <a:r>
              <a:rPr lang="en-US" sz="28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Organized</a:t>
            </a:r>
          </a:p>
          <a:p>
            <a:pPr marL="514350" indent="-514350">
              <a:lnSpc>
                <a:spcPct val="107000"/>
              </a:lnSpc>
              <a:buFont typeface="+mj-lt"/>
              <a:buAutoNum type="arabicPeriod"/>
            </a:pPr>
            <a:r>
              <a:rPr lang="en-US" sz="28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Able to communicate in writing and orally</a:t>
            </a:r>
          </a:p>
          <a:p>
            <a:pPr marL="514350" indent="-514350">
              <a:lnSpc>
                <a:spcPct val="107000"/>
              </a:lnSpc>
              <a:buFont typeface="+mj-lt"/>
              <a:buAutoNum type="arabicPeriod"/>
            </a:pPr>
            <a:r>
              <a:rPr lang="en-US" sz="2800" b="1" dirty="0">
                <a:solidFill>
                  <a:schemeClr val="tx1"/>
                </a:solidFill>
                <a:latin typeface="Tahoma" panose="020B0604030504040204" pitchFamily="34" charset="0"/>
                <a:ea typeface="Tahoma" panose="020B0604030504040204" pitchFamily="34" charset="0"/>
                <a:cs typeface="Tahoma" panose="020B0604030504040204" pitchFamily="34" charset="0"/>
              </a:rPr>
              <a:t>R</a:t>
            </a:r>
            <a:r>
              <a:rPr lang="en-US" sz="28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esponds to emails and phone calls in a timely manner</a:t>
            </a:r>
          </a:p>
          <a:p>
            <a:pPr marL="0" indent="0" algn="l">
              <a:buNone/>
            </a:pPr>
            <a:endParaRPr lang="en-US" dirty="0"/>
          </a:p>
        </p:txBody>
      </p:sp>
      <p:sp>
        <p:nvSpPr>
          <p:cNvPr id="7" name="Slide Number Placeholder 6">
            <a:extLst>
              <a:ext uri="{FF2B5EF4-FFF2-40B4-BE49-F238E27FC236}">
                <a16:creationId xmlns:a16="http://schemas.microsoft.com/office/drawing/2014/main" id="{15248329-1AC1-6D7D-B756-1B72C9187A79}"/>
              </a:ext>
            </a:extLst>
          </p:cNvPr>
          <p:cNvSpPr>
            <a:spLocks noGrp="1"/>
          </p:cNvSpPr>
          <p:nvPr>
            <p:ph type="sldNum" sz="quarter" idx="12"/>
          </p:nvPr>
        </p:nvSpPr>
        <p:spPr/>
        <p:txBody>
          <a:bodyPr/>
          <a:lstStyle/>
          <a:p>
            <a:fld id="{6D22F896-40B5-4ADD-8801-0D06FADFA095}" type="slidenum">
              <a:rPr lang="en-US" smtClean="0"/>
              <a:t>8</a:t>
            </a:fld>
            <a:endParaRPr lang="en-US" dirty="0"/>
          </a:p>
        </p:txBody>
      </p:sp>
      <p:sp>
        <p:nvSpPr>
          <p:cNvPr id="3" name="Content Placeholder 7">
            <a:extLst>
              <a:ext uri="{FF2B5EF4-FFF2-40B4-BE49-F238E27FC236}">
                <a16:creationId xmlns:a16="http://schemas.microsoft.com/office/drawing/2014/main" id="{3AB2BF82-B598-A99B-CC69-188C98E055D7}"/>
              </a:ext>
            </a:extLst>
          </p:cNvPr>
          <p:cNvSpPr txBox="1">
            <a:spLocks/>
          </p:cNvSpPr>
          <p:nvPr/>
        </p:nvSpPr>
        <p:spPr>
          <a:xfrm>
            <a:off x="5587766" y="761439"/>
            <a:ext cx="4573873" cy="530941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514350" indent="-514350">
              <a:lnSpc>
                <a:spcPct val="107000"/>
              </a:lnSpc>
              <a:buFont typeface="+mj-lt"/>
              <a:buAutoNum type="arabicPeriod" startAt="6"/>
            </a:pPr>
            <a:r>
              <a:rPr lang="en-US" sz="2800" b="1" dirty="0">
                <a:solidFill>
                  <a:schemeClr val="tx1"/>
                </a:solidFill>
                <a:latin typeface="Tahoma" panose="020B0604030504040204" pitchFamily="34" charset="0"/>
                <a:ea typeface="Tahoma" panose="020B0604030504040204" pitchFamily="34" charset="0"/>
                <a:cs typeface="Tahoma" panose="020B0604030504040204" pitchFamily="34" charset="0"/>
              </a:rPr>
              <a:t>Proficient with MS Word, virtual meeting and email technology</a:t>
            </a:r>
          </a:p>
          <a:p>
            <a:pPr marL="514350" indent="-514350">
              <a:lnSpc>
                <a:spcPct val="107000"/>
              </a:lnSpc>
              <a:buFont typeface="+mj-lt"/>
              <a:buAutoNum type="arabicPeriod" startAt="6"/>
            </a:pPr>
            <a:r>
              <a:rPr lang="en-US" sz="2800" b="1" dirty="0">
                <a:solidFill>
                  <a:schemeClr val="tx1"/>
                </a:solidFill>
                <a:latin typeface="Tahoma" panose="020B0604030504040204" pitchFamily="34" charset="0"/>
                <a:ea typeface="Tahoma" panose="020B0604030504040204" pitchFamily="34" charset="0"/>
                <a:cs typeface="Tahoma" panose="020B0604030504040204" pitchFamily="34" charset="0"/>
              </a:rPr>
              <a:t>Ability to travel (physically and time)</a:t>
            </a:r>
          </a:p>
          <a:p>
            <a:pPr marL="514350" indent="-514350">
              <a:lnSpc>
                <a:spcPct val="107000"/>
              </a:lnSpc>
              <a:buFont typeface="+mj-lt"/>
              <a:buAutoNum type="arabicPeriod" startAt="6"/>
            </a:pPr>
            <a:r>
              <a:rPr lang="en-US" sz="2800" b="1" dirty="0">
                <a:solidFill>
                  <a:schemeClr val="tx1"/>
                </a:solidFill>
                <a:latin typeface="Tahoma" panose="020B0604030504040204" pitchFamily="34" charset="0"/>
                <a:ea typeface="Tahoma" panose="020B0604030504040204" pitchFamily="34" charset="0"/>
                <a:cs typeface="Tahoma" panose="020B0604030504040204" pitchFamily="34" charset="0"/>
              </a:rPr>
              <a:t>Familiarity with OFS legislative documents</a:t>
            </a:r>
          </a:p>
          <a:p>
            <a:pPr marL="514350" indent="-514350">
              <a:lnSpc>
                <a:spcPct val="107000"/>
              </a:lnSpc>
              <a:buFont typeface="+mj-lt"/>
              <a:buAutoNum type="arabicPeriod" startAt="6"/>
            </a:pPr>
            <a:r>
              <a:rPr lang="en-US" sz="2800" b="1" dirty="0">
                <a:solidFill>
                  <a:schemeClr val="tx1"/>
                </a:solidFill>
                <a:latin typeface="Tahoma" panose="020B0604030504040204" pitchFamily="34" charset="0"/>
                <a:ea typeface="Tahoma" panose="020B0604030504040204" pitchFamily="34" charset="0"/>
                <a:cs typeface="Tahoma" panose="020B0604030504040204" pitchFamily="34" charset="0"/>
              </a:rPr>
              <a:t>And much more….</a:t>
            </a:r>
          </a:p>
          <a:p>
            <a:pPr marL="0" indent="0">
              <a:buFont typeface="Wingdings 3" charset="2"/>
              <a:buNone/>
            </a:pPr>
            <a:endParaRPr lang="en-US" dirty="0"/>
          </a:p>
        </p:txBody>
      </p:sp>
    </p:spTree>
    <p:extLst>
      <p:ext uri="{BB962C8B-B14F-4D97-AF65-F5344CB8AC3E}">
        <p14:creationId xmlns:p14="http://schemas.microsoft.com/office/powerpoint/2010/main" val="369557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2179C-5EFA-EFF0-E576-F59AE2026C3F}"/>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Positions of the National Executive Council</a:t>
            </a:r>
          </a:p>
        </p:txBody>
      </p:sp>
      <p:sp>
        <p:nvSpPr>
          <p:cNvPr id="3" name="Content Placeholder 2">
            <a:extLst>
              <a:ext uri="{FF2B5EF4-FFF2-40B4-BE49-F238E27FC236}">
                <a16:creationId xmlns:a16="http://schemas.microsoft.com/office/drawing/2014/main" id="{1E8778A3-8875-63C2-2D24-96BDEEEE8D3F}"/>
              </a:ext>
            </a:extLst>
          </p:cNvPr>
          <p:cNvSpPr>
            <a:spLocks noGrp="1"/>
          </p:cNvSpPr>
          <p:nvPr>
            <p:ph idx="1"/>
          </p:nvPr>
        </p:nvSpPr>
        <p:spPr/>
        <p:txBody>
          <a:bodyPr>
            <a:normAutofit/>
          </a:bodyPr>
          <a:lstStyle/>
          <a:p>
            <a:r>
              <a:rPr lang="en-US" sz="3200" b="1" dirty="0">
                <a:latin typeface="Tahoma" panose="020B0604030504040204" pitchFamily="34" charset="0"/>
                <a:ea typeface="Tahoma" panose="020B0604030504040204" pitchFamily="34" charset="0"/>
                <a:cs typeface="Tahoma" panose="020B0604030504040204" pitchFamily="34" charset="0"/>
              </a:rPr>
              <a:t>National Minister</a:t>
            </a:r>
          </a:p>
          <a:p>
            <a:r>
              <a:rPr lang="en-US" sz="3200" dirty="0">
                <a:latin typeface="Tahoma" panose="020B0604030504040204" pitchFamily="34" charset="0"/>
                <a:ea typeface="Tahoma" panose="020B0604030504040204" pitchFamily="34" charset="0"/>
                <a:cs typeface="Tahoma" panose="020B0604030504040204" pitchFamily="34" charset="0"/>
              </a:rPr>
              <a:t>National Vice-Minister</a:t>
            </a:r>
          </a:p>
          <a:p>
            <a:r>
              <a:rPr lang="en-US" sz="3200" dirty="0">
                <a:latin typeface="Tahoma" panose="020B0604030504040204" pitchFamily="34" charset="0"/>
                <a:ea typeface="Tahoma" panose="020B0604030504040204" pitchFamily="34" charset="0"/>
                <a:cs typeface="Tahoma" panose="020B0604030504040204" pitchFamily="34" charset="0"/>
              </a:rPr>
              <a:t>National Secretary</a:t>
            </a:r>
          </a:p>
          <a:p>
            <a:r>
              <a:rPr lang="en-US" sz="3200" dirty="0">
                <a:latin typeface="Tahoma" panose="020B0604030504040204" pitchFamily="34" charset="0"/>
                <a:ea typeface="Tahoma" panose="020B0604030504040204" pitchFamily="34" charset="0"/>
                <a:cs typeface="Tahoma" panose="020B0604030504040204" pitchFamily="34" charset="0"/>
              </a:rPr>
              <a:t>National Treasurer</a:t>
            </a:r>
          </a:p>
          <a:p>
            <a:r>
              <a:rPr lang="en-US" sz="3200" dirty="0">
                <a:latin typeface="Tahoma" panose="020B0604030504040204" pitchFamily="34" charset="0"/>
                <a:ea typeface="Tahoma" panose="020B0604030504040204" pitchFamily="34" charset="0"/>
                <a:cs typeface="Tahoma" panose="020B0604030504040204" pitchFamily="34" charset="0"/>
              </a:rPr>
              <a:t>International Councilor</a:t>
            </a:r>
          </a:p>
          <a:p>
            <a:r>
              <a:rPr lang="en-US" sz="3200" dirty="0">
                <a:latin typeface="Tahoma" panose="020B0604030504040204" pitchFamily="34" charset="0"/>
                <a:ea typeface="Tahoma" panose="020B0604030504040204" pitchFamily="34" charset="0"/>
                <a:cs typeface="Tahoma" panose="020B0604030504040204" pitchFamily="34" charset="0"/>
              </a:rPr>
              <a:t>National Councilor (three positions)</a:t>
            </a:r>
          </a:p>
        </p:txBody>
      </p:sp>
      <p:sp>
        <p:nvSpPr>
          <p:cNvPr id="4" name="Slide Number Placeholder 3">
            <a:extLst>
              <a:ext uri="{FF2B5EF4-FFF2-40B4-BE49-F238E27FC236}">
                <a16:creationId xmlns:a16="http://schemas.microsoft.com/office/drawing/2014/main" id="{26A3D47A-3F4F-3AAF-C6A2-AA6D5246669D}"/>
              </a:ext>
            </a:extLst>
          </p:cNvPr>
          <p:cNvSpPr>
            <a:spLocks noGrp="1"/>
          </p:cNvSpPr>
          <p:nvPr>
            <p:ph type="sldNum" sz="quarter" idx="12"/>
          </p:nvPr>
        </p:nvSpPr>
        <p:spPr/>
        <p:txBody>
          <a:bodyPr/>
          <a:lstStyle/>
          <a:p>
            <a:fld id="{6D22F896-40B5-4ADD-8801-0D06FADFA095}" type="slidenum">
              <a:rPr lang="en-US" smtClean="0"/>
              <a:pPr/>
              <a:t>9</a:t>
            </a:fld>
            <a:endParaRPr lang="en-US" dirty="0"/>
          </a:p>
        </p:txBody>
      </p:sp>
    </p:spTree>
    <p:extLst>
      <p:ext uri="{BB962C8B-B14F-4D97-AF65-F5344CB8AC3E}">
        <p14:creationId xmlns:p14="http://schemas.microsoft.com/office/powerpoint/2010/main" val="2758377110"/>
      </p:ext>
    </p:extLst>
  </p:cSld>
  <p:clrMapOvr>
    <a:masterClrMapping/>
  </p:clrMapOvr>
</p:sld>
</file>

<file path=ppt/theme/theme1.xml><?xml version="1.0" encoding="utf-8"?>
<a:theme xmlns:a="http://schemas.openxmlformats.org/drawingml/2006/main" name="Face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788"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8C10BC9-3780-4BA8-B00C-3BFEE0C6DE05}">
  <we:reference id="wa104178141" version="4.3.3.0" store="en-US" storeType="OMEX"/>
  <we:alternateReferences>
    <we:reference id="WA104178141" version="4.3.3.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Facet</Template>
  <TotalTime>5140</TotalTime>
  <Words>651</Words>
  <Application>Microsoft Office PowerPoint</Application>
  <PresentationFormat>Widescreen</PresentationFormat>
  <Paragraphs>148</Paragraphs>
  <Slides>18</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Tahoma</vt:lpstr>
      <vt:lpstr>Trebuchet MS</vt:lpstr>
      <vt:lpstr>Wingdings 3</vt:lpstr>
      <vt:lpstr>Facet</vt:lpstr>
      <vt:lpstr>PowerPoint Presentation</vt:lpstr>
      <vt:lpstr>Purpose of this gathering:</vt:lpstr>
      <vt:lpstr>Opening Prayer</vt:lpstr>
      <vt:lpstr>National Elective Chapter:</vt:lpstr>
      <vt:lpstr>Applicable Citations</vt:lpstr>
      <vt:lpstr>PowerPoint Presentation</vt:lpstr>
      <vt:lpstr>Qualifications:</vt:lpstr>
      <vt:lpstr>Skills</vt:lpstr>
      <vt:lpstr>Positions of the National Executive Council</vt:lpstr>
      <vt:lpstr>Positions of the National Executive Council</vt:lpstr>
      <vt:lpstr>Positions of the National Executive Council</vt:lpstr>
      <vt:lpstr>Positions of the National Executive Council</vt:lpstr>
      <vt:lpstr>Positions of the National Executive Council</vt:lpstr>
      <vt:lpstr>Positions of the National Executive Council</vt:lpstr>
      <vt:lpstr>Nominations Process</vt:lpstr>
      <vt:lpstr>Questions?</vt:lpstr>
      <vt:lpstr>PowerPoint Presentation</vt:lpstr>
      <vt:lpstr>Nominations Form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I get here?</dc:title>
  <dc:creator>Jane DeRose-Bamman</dc:creator>
  <cp:lastModifiedBy>Susan Ronan</cp:lastModifiedBy>
  <cp:revision>194</cp:revision>
  <cp:lastPrinted>2023-08-26T02:13:57Z</cp:lastPrinted>
  <dcterms:created xsi:type="dcterms:W3CDTF">2023-05-22T03:38:51Z</dcterms:created>
  <dcterms:modified xsi:type="dcterms:W3CDTF">2025-02-13T02:08:27Z</dcterms:modified>
</cp:coreProperties>
</file>