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tif" ContentType="image/tiff"/>
  <Default Extension="xlsx" ContentType="application/vnd.openxmlformats-officedocument.spreadsheetml.sheet"/>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ink/ink1.xml" ContentType="application/inkml+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notesSlides/notesSlide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4007" r:id="rId1"/>
  </p:sldMasterIdLst>
  <p:notesMasterIdLst>
    <p:notesMasterId r:id="rId65"/>
  </p:notesMasterIdLst>
  <p:handoutMasterIdLst>
    <p:handoutMasterId r:id="rId66"/>
  </p:handoutMasterIdLst>
  <p:sldIdLst>
    <p:sldId id="326" r:id="rId2"/>
    <p:sldId id="390" r:id="rId3"/>
    <p:sldId id="360" r:id="rId4"/>
    <p:sldId id="449" r:id="rId5"/>
    <p:sldId id="436" r:id="rId6"/>
    <p:sldId id="361" r:id="rId7"/>
    <p:sldId id="406" r:id="rId8"/>
    <p:sldId id="416" r:id="rId9"/>
    <p:sldId id="457" r:id="rId10"/>
    <p:sldId id="456" r:id="rId11"/>
    <p:sldId id="418" r:id="rId12"/>
    <p:sldId id="415" r:id="rId13"/>
    <p:sldId id="410" r:id="rId14"/>
    <p:sldId id="411" r:id="rId15"/>
    <p:sldId id="417" r:id="rId16"/>
    <p:sldId id="458" r:id="rId17"/>
    <p:sldId id="459" r:id="rId18"/>
    <p:sldId id="437" r:id="rId19"/>
    <p:sldId id="427" r:id="rId20"/>
    <p:sldId id="407" r:id="rId21"/>
    <p:sldId id="409" r:id="rId22"/>
    <p:sldId id="420" r:id="rId23"/>
    <p:sldId id="424" r:id="rId24"/>
    <p:sldId id="435" r:id="rId25"/>
    <p:sldId id="425" r:id="rId26"/>
    <p:sldId id="428" r:id="rId27"/>
    <p:sldId id="429" r:id="rId28"/>
    <p:sldId id="434" r:id="rId29"/>
    <p:sldId id="432" r:id="rId30"/>
    <p:sldId id="441" r:id="rId31"/>
    <p:sldId id="465" r:id="rId32"/>
    <p:sldId id="470" r:id="rId33"/>
    <p:sldId id="469" r:id="rId34"/>
    <p:sldId id="466" r:id="rId35"/>
    <p:sldId id="471" r:id="rId36"/>
    <p:sldId id="473" r:id="rId37"/>
    <p:sldId id="472" r:id="rId38"/>
    <p:sldId id="467" r:id="rId39"/>
    <p:sldId id="474" r:id="rId40"/>
    <p:sldId id="475" r:id="rId41"/>
    <p:sldId id="448" r:id="rId42"/>
    <p:sldId id="439" r:id="rId43"/>
    <p:sldId id="450" r:id="rId44"/>
    <p:sldId id="453" r:id="rId45"/>
    <p:sldId id="451" r:id="rId46"/>
    <p:sldId id="461" r:id="rId47"/>
    <p:sldId id="396" r:id="rId48"/>
    <p:sldId id="444" r:id="rId49"/>
    <p:sldId id="443" r:id="rId50"/>
    <p:sldId id="445" r:id="rId51"/>
    <p:sldId id="446" r:id="rId52"/>
    <p:sldId id="447" r:id="rId53"/>
    <p:sldId id="463" r:id="rId54"/>
    <p:sldId id="462" r:id="rId55"/>
    <p:sldId id="387" r:id="rId56"/>
    <p:sldId id="455" r:id="rId57"/>
    <p:sldId id="464" r:id="rId58"/>
    <p:sldId id="476" r:id="rId59"/>
    <p:sldId id="477" r:id="rId60"/>
    <p:sldId id="478" r:id="rId61"/>
    <p:sldId id="388" r:id="rId62"/>
    <p:sldId id="288" r:id="rId63"/>
    <p:sldId id="400" r:id="rId64"/>
  </p:sldIdLst>
  <p:sldSz cx="12192000" cy="6858000"/>
  <p:notesSz cx="7315200" cy="96012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CC"/>
    <a:srgbClr val="713D06"/>
    <a:srgbClr val="B71E42"/>
    <a:srgbClr val="43B0E1"/>
    <a:srgbClr val="1D85B3"/>
    <a:srgbClr val="58310B"/>
    <a:srgbClr val="05040A"/>
    <a:srgbClr val="660033"/>
    <a:srgbClr val="BFAED6"/>
    <a:srgbClr val="25132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A393F76-4FAC-4BB0-BC53-AC28CA8A1B6F}" v="1120" dt="2026-10-15T02:52:30.81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12" autoAdjust="0"/>
    <p:restoredTop sz="66013" autoAdjust="0"/>
  </p:normalViewPr>
  <p:slideViewPr>
    <p:cSldViewPr snapToGrid="0">
      <p:cViewPr varScale="1">
        <p:scale>
          <a:sx n="54" d="100"/>
          <a:sy n="54" d="100"/>
        </p:scale>
        <p:origin x="1579" y="62"/>
      </p:cViewPr>
      <p:guideLst/>
    </p:cSldViewPr>
  </p:slideViewPr>
  <p:notesTextViewPr>
    <p:cViewPr>
      <p:scale>
        <a:sx n="3" d="2"/>
        <a:sy n="3" d="2"/>
      </p:scale>
      <p:origin x="0" y="0"/>
    </p:cViewPr>
  </p:notesTextViewPr>
  <p:sorterViewPr>
    <p:cViewPr>
      <p:scale>
        <a:sx n="100" d="100"/>
        <a:sy n="100" d="100"/>
      </p:scale>
      <p:origin x="0" y="0"/>
    </p:cViewPr>
  </p:sorterViewPr>
  <p:notesViewPr>
    <p:cSldViewPr snapToGrid="0">
      <p:cViewPr varScale="1">
        <p:scale>
          <a:sx n="52" d="100"/>
          <a:sy n="52" d="100"/>
        </p:scale>
        <p:origin x="2604" y="60"/>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viewProps" Target="viewProps.xml"/><Relationship Id="rId7" Type="http://schemas.openxmlformats.org/officeDocument/2006/relationships/slide" Target="slides/slide6.xml"/><Relationship Id="rId71"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handoutMaster" Target="handoutMasters/handoutMaster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microsoft.com/office/2015/10/relationships/revisionInfo" Target="revisionInfo.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ne DeRose-Bamman" userId="71872db21f6e3c9f" providerId="LiveId" clId="{7B67476E-838A-40F1-B864-319AE3CEAA26}"/>
    <pc:docChg chg="undo redo custSel addSld delSld modSld sldOrd">
      <pc:chgData name="Jane DeRose-Bamman" userId="71872db21f6e3c9f" providerId="LiveId" clId="{7B67476E-838A-40F1-B864-319AE3CEAA26}" dt="2026-10-15T02:53:06.568" v="16199" actId="20577"/>
      <pc:docMkLst>
        <pc:docMk/>
      </pc:docMkLst>
      <pc:sldChg chg="addSp delSp modSp mod delAnim modNotesTx">
        <pc:chgData name="Jane DeRose-Bamman" userId="71872db21f6e3c9f" providerId="LiveId" clId="{7B67476E-838A-40F1-B864-319AE3CEAA26}" dt="2026-10-15T02:53:06.568" v="16199" actId="20577"/>
        <pc:sldMkLst>
          <pc:docMk/>
          <pc:sldMk cId="2670576226" sldId="288"/>
        </pc:sldMkLst>
        <pc:spChg chg="mod ord">
          <ac:chgData name="Jane DeRose-Bamman" userId="71872db21f6e3c9f" providerId="LiveId" clId="{7B67476E-838A-40F1-B864-319AE3CEAA26}" dt="2026-10-13T03:41:25.578" v="10048" actId="14100"/>
          <ac:spMkLst>
            <pc:docMk/>
            <pc:sldMk cId="2670576226" sldId="288"/>
            <ac:spMk id="3" creationId="{FB87D12E-2D7A-3F0F-1713-66E04C742D1D}"/>
          </ac:spMkLst>
        </pc:spChg>
        <pc:spChg chg="add mod">
          <ac:chgData name="Jane DeRose-Bamman" userId="71872db21f6e3c9f" providerId="LiveId" clId="{7B67476E-838A-40F1-B864-319AE3CEAA26}" dt="2026-10-13T03:37:59.005" v="9912" actId="13926"/>
          <ac:spMkLst>
            <pc:docMk/>
            <pc:sldMk cId="2670576226" sldId="288"/>
            <ac:spMk id="8" creationId="{B99FA379-DA76-7B58-8F81-6589236CF552}"/>
          </ac:spMkLst>
        </pc:spChg>
        <pc:picChg chg="add mod modCrop">
          <ac:chgData name="Jane DeRose-Bamman" userId="71872db21f6e3c9f" providerId="LiveId" clId="{7B67476E-838A-40F1-B864-319AE3CEAA26}" dt="2026-10-13T03:36:51.938" v="9806" actId="14100"/>
          <ac:picMkLst>
            <pc:docMk/>
            <pc:sldMk cId="2670576226" sldId="288"/>
            <ac:picMk id="7" creationId="{1D6E9532-07AC-CD03-146B-B84D4F26102B}"/>
          </ac:picMkLst>
        </pc:picChg>
      </pc:sldChg>
      <pc:sldChg chg="addSp delSp modSp mod setBg">
        <pc:chgData name="Jane DeRose-Bamman" userId="71872db21f6e3c9f" providerId="LiveId" clId="{7B67476E-838A-40F1-B864-319AE3CEAA26}" dt="2026-10-11T01:49:28.766" v="8267" actId="20577"/>
        <pc:sldMkLst>
          <pc:docMk/>
          <pc:sldMk cId="4240481531" sldId="326"/>
        </pc:sldMkLst>
        <pc:spChg chg="mod">
          <ac:chgData name="Jane DeRose-Bamman" userId="71872db21f6e3c9f" providerId="LiveId" clId="{7B67476E-838A-40F1-B864-319AE3CEAA26}" dt="2026-10-11T01:49:28.766" v="8267" actId="20577"/>
          <ac:spMkLst>
            <pc:docMk/>
            <pc:sldMk cId="4240481531" sldId="326"/>
            <ac:spMk id="2" creationId="{AC83D65E-2A98-A888-1186-C9A83DF72D0C}"/>
          </ac:spMkLst>
        </pc:spChg>
        <pc:spChg chg="mod">
          <ac:chgData name="Jane DeRose-Bamman" userId="71872db21f6e3c9f" providerId="LiveId" clId="{7B67476E-838A-40F1-B864-319AE3CEAA26}" dt="2026-10-05T02:11:06.555" v="2160" actId="26606"/>
          <ac:spMkLst>
            <pc:docMk/>
            <pc:sldMk cId="4240481531" sldId="326"/>
            <ac:spMk id="3" creationId="{D9EE6D49-39D6-ADF9-94E6-BFB8A94E8317}"/>
          </ac:spMkLst>
        </pc:spChg>
        <pc:spChg chg="mod">
          <ac:chgData name="Jane DeRose-Bamman" userId="71872db21f6e3c9f" providerId="LiveId" clId="{7B67476E-838A-40F1-B864-319AE3CEAA26}" dt="2026-10-06T05:06:42.192" v="6093" actId="20577"/>
          <ac:spMkLst>
            <pc:docMk/>
            <pc:sldMk cId="4240481531" sldId="326"/>
            <ac:spMk id="5" creationId="{59866EC8-7ACE-4E44-8711-351515C73848}"/>
          </ac:spMkLst>
        </pc:spChg>
        <pc:picChg chg="mod ord">
          <ac:chgData name="Jane DeRose-Bamman" userId="71872db21f6e3c9f" providerId="LiveId" clId="{7B67476E-838A-40F1-B864-319AE3CEAA26}" dt="2026-10-05T02:11:06.555" v="2160" actId="26606"/>
          <ac:picMkLst>
            <pc:docMk/>
            <pc:sldMk cId="4240481531" sldId="326"/>
            <ac:picMk id="4" creationId="{7BF99CD5-2E76-E875-670B-800BDBC02691}"/>
          </ac:picMkLst>
        </pc:picChg>
      </pc:sldChg>
      <pc:sldChg chg="addSp delSp modSp mod ord setBg">
        <pc:chgData name="Jane DeRose-Bamman" userId="71872db21f6e3c9f" providerId="LiveId" clId="{7B67476E-838A-40F1-B864-319AE3CEAA26}" dt="2026-10-13T02:41:27.777" v="8777" actId="14100"/>
        <pc:sldMkLst>
          <pc:docMk/>
          <pc:sldMk cId="2100561433" sldId="360"/>
        </pc:sldMkLst>
        <pc:picChg chg="add mod">
          <ac:chgData name="Jane DeRose-Bamman" userId="71872db21f6e3c9f" providerId="LiveId" clId="{7B67476E-838A-40F1-B864-319AE3CEAA26}" dt="2026-10-13T02:41:27.777" v="8777" actId="14100"/>
          <ac:picMkLst>
            <pc:docMk/>
            <pc:sldMk cId="2100561433" sldId="360"/>
            <ac:picMk id="4" creationId="{9CCAA836-03D1-CD48-C3F2-BBF99569BE7B}"/>
          </ac:picMkLst>
        </pc:picChg>
      </pc:sldChg>
      <pc:sldChg chg="addSp delSp modSp mod ord modAnim">
        <pc:chgData name="Jane DeRose-Bamman" userId="71872db21f6e3c9f" providerId="LiveId" clId="{7B67476E-838A-40F1-B864-319AE3CEAA26}" dt="2026-10-13T19:19:33.558" v="14481" actId="1036"/>
        <pc:sldMkLst>
          <pc:docMk/>
          <pc:sldMk cId="1379943140" sldId="361"/>
        </pc:sldMkLst>
        <pc:spChg chg="mod">
          <ac:chgData name="Jane DeRose-Bamman" userId="71872db21f6e3c9f" providerId="LiveId" clId="{7B67476E-838A-40F1-B864-319AE3CEAA26}" dt="2026-10-05T03:34:38.227" v="3279" actId="20577"/>
          <ac:spMkLst>
            <pc:docMk/>
            <pc:sldMk cId="1379943140" sldId="361"/>
            <ac:spMk id="2" creationId="{7DDF1D0A-6BBB-C954-B309-28E3397A1379}"/>
          </ac:spMkLst>
        </pc:spChg>
        <pc:spChg chg="add mod">
          <ac:chgData name="Jane DeRose-Bamman" userId="71872db21f6e3c9f" providerId="LiveId" clId="{7B67476E-838A-40F1-B864-319AE3CEAA26}" dt="2026-10-13T05:15:23.649" v="14026" actId="20577"/>
          <ac:spMkLst>
            <pc:docMk/>
            <pc:sldMk cId="1379943140" sldId="361"/>
            <ac:spMk id="5" creationId="{7BD8CFD5-E175-6988-E75D-B75556CDF0B2}"/>
          </ac:spMkLst>
        </pc:spChg>
        <pc:graphicFrameChg chg="add mod">
          <ac:chgData name="Jane DeRose-Bamman" userId="71872db21f6e3c9f" providerId="LiveId" clId="{7B67476E-838A-40F1-B864-319AE3CEAA26}" dt="2026-10-05T02:20:28.335" v="2182" actId="255"/>
          <ac:graphicFrameMkLst>
            <pc:docMk/>
            <pc:sldMk cId="1379943140" sldId="361"/>
            <ac:graphicFrameMk id="7" creationId="{FDD132D1-9112-8149-BF57-62D5F85FA357}"/>
          </ac:graphicFrameMkLst>
        </pc:graphicFrameChg>
        <pc:picChg chg="mod">
          <ac:chgData name="Jane DeRose-Bamman" userId="71872db21f6e3c9f" providerId="LiveId" clId="{7B67476E-838A-40F1-B864-319AE3CEAA26}" dt="2026-10-13T19:19:33.558" v="14481" actId="1036"/>
          <ac:picMkLst>
            <pc:docMk/>
            <pc:sldMk cId="1379943140" sldId="361"/>
            <ac:picMk id="3" creationId="{2AD68DCC-1E59-C7D7-D651-54815F8C524F}"/>
          </ac:picMkLst>
        </pc:picChg>
      </pc:sldChg>
      <pc:sldChg chg="addSp modSp mod ord setBg modAnim">
        <pc:chgData name="Jane DeRose-Bamman" userId="71872db21f6e3c9f" providerId="LiveId" clId="{7B67476E-838A-40F1-B864-319AE3CEAA26}" dt="2026-10-13T03:22:38.232" v="9241" actId="20577"/>
        <pc:sldMkLst>
          <pc:docMk/>
          <pc:sldMk cId="3108637299" sldId="387"/>
        </pc:sldMkLst>
        <pc:spChg chg="mod">
          <ac:chgData name="Jane DeRose-Bamman" userId="71872db21f6e3c9f" providerId="LiveId" clId="{7B67476E-838A-40F1-B864-319AE3CEAA26}" dt="2026-10-07T06:17:15.525" v="7914" actId="26606"/>
          <ac:spMkLst>
            <pc:docMk/>
            <pc:sldMk cId="3108637299" sldId="387"/>
            <ac:spMk id="2" creationId="{A6CA49DF-5337-87BE-D342-104DCB037B32}"/>
          </ac:spMkLst>
        </pc:spChg>
        <pc:spChg chg="mod">
          <ac:chgData name="Jane DeRose-Bamman" userId="71872db21f6e3c9f" providerId="LiveId" clId="{7B67476E-838A-40F1-B864-319AE3CEAA26}" dt="2026-10-13T03:22:38.232" v="9241" actId="20577"/>
          <ac:spMkLst>
            <pc:docMk/>
            <pc:sldMk cId="3108637299" sldId="387"/>
            <ac:spMk id="3" creationId="{F938E801-E085-7700-9AB6-32543CEE1349}"/>
          </ac:spMkLst>
        </pc:spChg>
        <pc:spChg chg="mod">
          <ac:chgData name="Jane DeRose-Bamman" userId="71872db21f6e3c9f" providerId="LiveId" clId="{7B67476E-838A-40F1-B864-319AE3CEAA26}" dt="2026-10-07T06:17:15.525" v="7914" actId="26606"/>
          <ac:spMkLst>
            <pc:docMk/>
            <pc:sldMk cId="3108637299" sldId="387"/>
            <ac:spMk id="4" creationId="{F6C35085-5270-4D6A-F808-74136A13F876}"/>
          </ac:spMkLst>
        </pc:spChg>
        <pc:picChg chg="mod ord">
          <ac:chgData name="Jane DeRose-Bamman" userId="71872db21f6e3c9f" providerId="LiveId" clId="{7B67476E-838A-40F1-B864-319AE3CEAA26}" dt="2026-10-07T06:17:15.525" v="7914" actId="26606"/>
          <ac:picMkLst>
            <pc:docMk/>
            <pc:sldMk cId="3108637299" sldId="387"/>
            <ac:picMk id="5" creationId="{008AEDC4-81C1-66AC-3FB9-48CB9F267ACA}"/>
          </ac:picMkLst>
        </pc:picChg>
        <pc:picChg chg="add mod">
          <ac:chgData name="Jane DeRose-Bamman" userId="71872db21f6e3c9f" providerId="LiveId" clId="{7B67476E-838A-40F1-B864-319AE3CEAA26}" dt="2026-10-12T04:55:04.093" v="8772" actId="1076"/>
          <ac:picMkLst>
            <pc:docMk/>
            <pc:sldMk cId="3108637299" sldId="387"/>
            <ac:picMk id="6" creationId="{6D792E51-FCD4-97C2-039F-1602F51F061F}"/>
          </ac:picMkLst>
        </pc:picChg>
      </pc:sldChg>
      <pc:sldChg chg="addSp delSp modSp mod ord setBg">
        <pc:chgData name="Jane DeRose-Bamman" userId="71872db21f6e3c9f" providerId="LiveId" clId="{7B67476E-838A-40F1-B864-319AE3CEAA26}" dt="2026-10-14T05:57:55.615" v="15831" actId="27636"/>
        <pc:sldMkLst>
          <pc:docMk/>
          <pc:sldMk cId="964046763" sldId="388"/>
        </pc:sldMkLst>
        <pc:spChg chg="mod">
          <ac:chgData name="Jane DeRose-Bamman" userId="71872db21f6e3c9f" providerId="LiveId" clId="{7B67476E-838A-40F1-B864-319AE3CEAA26}" dt="2026-10-07T06:18:50.687" v="7922" actId="26606"/>
          <ac:spMkLst>
            <pc:docMk/>
            <pc:sldMk cId="964046763" sldId="388"/>
            <ac:spMk id="2" creationId="{FDA66E5D-3568-E0ED-8D1D-154B8DA8AC9B}"/>
          </ac:spMkLst>
        </pc:spChg>
        <pc:spChg chg="mod">
          <ac:chgData name="Jane DeRose-Bamman" userId="71872db21f6e3c9f" providerId="LiveId" clId="{7B67476E-838A-40F1-B864-319AE3CEAA26}" dt="2026-10-14T05:57:55.615" v="15831" actId="27636"/>
          <ac:spMkLst>
            <pc:docMk/>
            <pc:sldMk cId="964046763" sldId="388"/>
            <ac:spMk id="3" creationId="{49375B6E-774F-76F5-981C-29EEF0D0B673}"/>
          </ac:spMkLst>
        </pc:spChg>
        <pc:spChg chg="mod ord">
          <ac:chgData name="Jane DeRose-Bamman" userId="71872db21f6e3c9f" providerId="LiveId" clId="{7B67476E-838A-40F1-B864-319AE3CEAA26}" dt="2026-10-07T06:18:50.687" v="7922" actId="26606"/>
          <ac:spMkLst>
            <pc:docMk/>
            <pc:sldMk cId="964046763" sldId="388"/>
            <ac:spMk id="4" creationId="{6A0B658C-161D-0691-4351-C99AFBEC8E48}"/>
          </ac:spMkLst>
        </pc:spChg>
        <pc:picChg chg="mod">
          <ac:chgData name="Jane DeRose-Bamman" userId="71872db21f6e3c9f" providerId="LiveId" clId="{7B67476E-838A-40F1-B864-319AE3CEAA26}" dt="2026-10-07T06:18:50.687" v="7922" actId="26606"/>
          <ac:picMkLst>
            <pc:docMk/>
            <pc:sldMk cId="964046763" sldId="388"/>
            <ac:picMk id="6" creationId="{6B549F06-C045-689D-93BA-FFA67B3047FB}"/>
          </ac:picMkLst>
        </pc:picChg>
      </pc:sldChg>
      <pc:sldChg chg="addSp modSp mod ord modAnim">
        <pc:chgData name="Jane DeRose-Bamman" userId="71872db21f6e3c9f" providerId="LiveId" clId="{7B67476E-838A-40F1-B864-319AE3CEAA26}" dt="2026-10-14T05:20:35.144" v="15654" actId="20577"/>
        <pc:sldMkLst>
          <pc:docMk/>
          <pc:sldMk cId="3295291391" sldId="390"/>
        </pc:sldMkLst>
        <pc:spChg chg="add mod">
          <ac:chgData name="Jane DeRose-Bamman" userId="71872db21f6e3c9f" providerId="LiveId" clId="{7B67476E-838A-40F1-B864-319AE3CEAA26}" dt="2026-10-14T05:20:35.144" v="15654" actId="20577"/>
          <ac:spMkLst>
            <pc:docMk/>
            <pc:sldMk cId="3295291391" sldId="390"/>
            <ac:spMk id="3" creationId="{5F8D157C-6BA8-7440-E2C8-B1B446CB8A62}"/>
          </ac:spMkLst>
        </pc:spChg>
        <pc:spChg chg="mod">
          <ac:chgData name="Jane DeRose-Bamman" userId="71872db21f6e3c9f" providerId="LiveId" clId="{7B67476E-838A-40F1-B864-319AE3CEAA26}" dt="2026-10-07T04:16:46.853" v="6985" actId="20577"/>
          <ac:spMkLst>
            <pc:docMk/>
            <pc:sldMk cId="3295291391" sldId="390"/>
            <ac:spMk id="5" creationId="{62ABE012-69CA-3562-4D16-640268F4515A}"/>
          </ac:spMkLst>
        </pc:spChg>
        <pc:spChg chg="mod">
          <ac:chgData name="Jane DeRose-Bamman" userId="71872db21f6e3c9f" providerId="LiveId" clId="{7B67476E-838A-40F1-B864-319AE3CEAA26}" dt="2026-10-07T04:15:48.284" v="6959" actId="692"/>
          <ac:spMkLst>
            <pc:docMk/>
            <pc:sldMk cId="3295291391" sldId="390"/>
            <ac:spMk id="6" creationId="{6269655D-4D4F-250C-4BED-C99FB9C2FB6F}"/>
          </ac:spMkLst>
        </pc:spChg>
        <pc:spChg chg="mod">
          <ac:chgData name="Jane DeRose-Bamman" userId="71872db21f6e3c9f" providerId="LiveId" clId="{7B67476E-838A-40F1-B864-319AE3CEAA26}" dt="2026-10-07T04:18:16.387" v="6996" actId="2711"/>
          <ac:spMkLst>
            <pc:docMk/>
            <pc:sldMk cId="3295291391" sldId="390"/>
            <ac:spMk id="7" creationId="{55D04229-EC66-21CF-9124-1537065060D6}"/>
          </ac:spMkLst>
        </pc:spChg>
        <pc:spChg chg="mod">
          <ac:chgData name="Jane DeRose-Bamman" userId="71872db21f6e3c9f" providerId="LiveId" clId="{7B67476E-838A-40F1-B864-319AE3CEAA26}" dt="2026-10-07T04:21:13.719" v="7083" actId="27636"/>
          <ac:spMkLst>
            <pc:docMk/>
            <pc:sldMk cId="3295291391" sldId="390"/>
            <ac:spMk id="8" creationId="{0B5B3D35-405B-60B9-0930-D67EA5AFDA1B}"/>
          </ac:spMkLst>
        </pc:spChg>
        <pc:spChg chg="mod">
          <ac:chgData name="Jane DeRose-Bamman" userId="71872db21f6e3c9f" providerId="LiveId" clId="{7B67476E-838A-40F1-B864-319AE3CEAA26}" dt="2026-10-07T04:17:24.722" v="6993" actId="692"/>
          <ac:spMkLst>
            <pc:docMk/>
            <pc:sldMk cId="3295291391" sldId="390"/>
            <ac:spMk id="9" creationId="{23E2CE16-BD88-6ED8-8C08-57D77AC7945F}"/>
          </ac:spMkLst>
        </pc:spChg>
        <pc:spChg chg="mod">
          <ac:chgData name="Jane DeRose-Bamman" userId="71872db21f6e3c9f" providerId="LiveId" clId="{7B67476E-838A-40F1-B864-319AE3CEAA26}" dt="2026-10-07T04:17:33.224" v="6994" actId="692"/>
          <ac:spMkLst>
            <pc:docMk/>
            <pc:sldMk cId="3295291391" sldId="390"/>
            <ac:spMk id="10" creationId="{E5326666-D5D6-1C0F-A436-34A82A1673BD}"/>
          </ac:spMkLst>
        </pc:spChg>
      </pc:sldChg>
      <pc:sldChg chg="addSp modSp mod setBg">
        <pc:chgData name="Jane DeRose-Bamman" userId="71872db21f6e3c9f" providerId="LiveId" clId="{7B67476E-838A-40F1-B864-319AE3CEAA26}" dt="2026-10-14T05:52:08.995" v="15686" actId="14100"/>
        <pc:sldMkLst>
          <pc:docMk/>
          <pc:sldMk cId="4159754670" sldId="396"/>
        </pc:sldMkLst>
        <pc:spChg chg="mod">
          <ac:chgData name="Jane DeRose-Bamman" userId="71872db21f6e3c9f" providerId="LiveId" clId="{7B67476E-838A-40F1-B864-319AE3CEAA26}" dt="2026-10-05T04:17:13.393" v="3727" actId="26606"/>
          <ac:spMkLst>
            <pc:docMk/>
            <pc:sldMk cId="4159754670" sldId="396"/>
            <ac:spMk id="2" creationId="{C6442D02-7A4C-CA97-E82D-709C360D0192}"/>
          </ac:spMkLst>
        </pc:spChg>
        <pc:spChg chg="mod">
          <ac:chgData name="Jane DeRose-Bamman" userId="71872db21f6e3c9f" providerId="LiveId" clId="{7B67476E-838A-40F1-B864-319AE3CEAA26}" dt="2026-10-14T05:51:42.302" v="15681" actId="14100"/>
          <ac:spMkLst>
            <pc:docMk/>
            <pc:sldMk cId="4159754670" sldId="396"/>
            <ac:spMk id="3" creationId="{140DE08D-AF04-9912-67A0-834840D3BF24}"/>
          </ac:spMkLst>
        </pc:spChg>
        <pc:spChg chg="mod">
          <ac:chgData name="Jane DeRose-Bamman" userId="71872db21f6e3c9f" providerId="LiveId" clId="{7B67476E-838A-40F1-B864-319AE3CEAA26}" dt="2026-10-05T04:17:13.393" v="3727" actId="26606"/>
          <ac:spMkLst>
            <pc:docMk/>
            <pc:sldMk cId="4159754670" sldId="396"/>
            <ac:spMk id="4" creationId="{B2B4155C-636A-5F4A-70D1-8042AAEFAAA8}"/>
          </ac:spMkLst>
        </pc:spChg>
        <pc:spChg chg="add mod">
          <ac:chgData name="Jane DeRose-Bamman" userId="71872db21f6e3c9f" providerId="LiveId" clId="{7B67476E-838A-40F1-B864-319AE3CEAA26}" dt="2026-10-14T05:52:08.995" v="15686" actId="14100"/>
          <ac:spMkLst>
            <pc:docMk/>
            <pc:sldMk cId="4159754670" sldId="396"/>
            <ac:spMk id="6" creationId="{7B6C5E03-166E-9B65-C4FF-1D0A5F723DEC}"/>
          </ac:spMkLst>
        </pc:spChg>
        <pc:spChg chg="add">
          <ac:chgData name="Jane DeRose-Bamman" userId="71872db21f6e3c9f" providerId="LiveId" clId="{7B67476E-838A-40F1-B864-319AE3CEAA26}" dt="2026-10-05T04:17:13.393" v="3727" actId="26606"/>
          <ac:spMkLst>
            <pc:docMk/>
            <pc:sldMk cId="4159754670" sldId="396"/>
            <ac:spMk id="10" creationId="{E9271C28-7496-4447-8541-7B39F5E9480A}"/>
          </ac:spMkLst>
        </pc:spChg>
        <pc:picChg chg="mod ord">
          <ac:chgData name="Jane DeRose-Bamman" userId="71872db21f6e3c9f" providerId="LiveId" clId="{7B67476E-838A-40F1-B864-319AE3CEAA26}" dt="2026-10-05T04:17:13.393" v="3727" actId="26606"/>
          <ac:picMkLst>
            <pc:docMk/>
            <pc:sldMk cId="4159754670" sldId="396"/>
            <ac:picMk id="5" creationId="{95115657-5E11-4C25-49C1-10B70D91C032}"/>
          </ac:picMkLst>
        </pc:picChg>
      </pc:sldChg>
      <pc:sldChg chg="addSp delSp modSp mod">
        <pc:chgData name="Jane DeRose-Bamman" userId="71872db21f6e3c9f" providerId="LiveId" clId="{7B67476E-838A-40F1-B864-319AE3CEAA26}" dt="2026-10-07T06:28:50.663" v="8264" actId="1076"/>
        <pc:sldMkLst>
          <pc:docMk/>
          <pc:sldMk cId="1114855986" sldId="400"/>
        </pc:sldMkLst>
        <pc:spChg chg="mod">
          <ac:chgData name="Jane DeRose-Bamman" userId="71872db21f6e3c9f" providerId="LiveId" clId="{7B67476E-838A-40F1-B864-319AE3CEAA26}" dt="2026-10-07T06:28:50.663" v="8264" actId="1076"/>
          <ac:spMkLst>
            <pc:docMk/>
            <pc:sldMk cId="1114855986" sldId="400"/>
            <ac:spMk id="9" creationId="{C609C3F8-B9C1-E790-1B51-529A61EC5243}"/>
          </ac:spMkLst>
        </pc:spChg>
        <pc:picChg chg="add mod">
          <ac:chgData name="Jane DeRose-Bamman" userId="71872db21f6e3c9f" providerId="LiveId" clId="{7B67476E-838A-40F1-B864-319AE3CEAA26}" dt="2026-10-07T06:28:33.673" v="8261" actId="1076"/>
          <ac:picMkLst>
            <pc:docMk/>
            <pc:sldMk cId="1114855986" sldId="400"/>
            <ac:picMk id="12" creationId="{6D5548E5-70BD-740B-D45B-44D56798E82A}"/>
          </ac:picMkLst>
        </pc:picChg>
      </pc:sldChg>
      <pc:sldChg chg="addSp delSp modSp new mod ord setBg modAnim">
        <pc:chgData name="Jane DeRose-Bamman" userId="71872db21f6e3c9f" providerId="LiveId" clId="{7B67476E-838A-40F1-B864-319AE3CEAA26}" dt="2026-10-13T05:15:56.008" v="14028" actId="20578"/>
        <pc:sldMkLst>
          <pc:docMk/>
          <pc:sldMk cId="2818419642" sldId="406"/>
        </pc:sldMkLst>
        <pc:spChg chg="mod">
          <ac:chgData name="Jane DeRose-Bamman" userId="71872db21f6e3c9f" providerId="LiveId" clId="{7B67476E-838A-40F1-B864-319AE3CEAA26}" dt="2026-10-07T04:35:43.773" v="7098" actId="20577"/>
          <ac:spMkLst>
            <pc:docMk/>
            <pc:sldMk cId="2818419642" sldId="406"/>
            <ac:spMk id="2" creationId="{1FF3D18B-D45D-26D5-75B1-91291BD42811}"/>
          </ac:spMkLst>
        </pc:spChg>
        <pc:spChg chg="add del mod">
          <ac:chgData name="Jane DeRose-Bamman" userId="71872db21f6e3c9f" providerId="LiveId" clId="{7B67476E-838A-40F1-B864-319AE3CEAA26}" dt="2026-10-13T05:15:56.008" v="14028" actId="20578"/>
          <ac:spMkLst>
            <pc:docMk/>
            <pc:sldMk cId="2818419642" sldId="406"/>
            <ac:spMk id="3" creationId="{5F167ADC-DB50-506D-F3C4-CFF87E95117A}"/>
          </ac:spMkLst>
        </pc:spChg>
        <pc:spChg chg="mod ord">
          <ac:chgData name="Jane DeRose-Bamman" userId="71872db21f6e3c9f" providerId="LiveId" clId="{7B67476E-838A-40F1-B864-319AE3CEAA26}" dt="2026-10-05T03:35:08.641" v="3281" actId="26606"/>
          <ac:spMkLst>
            <pc:docMk/>
            <pc:sldMk cId="2818419642" sldId="406"/>
            <ac:spMk id="4" creationId="{3F2371B8-2E09-282C-59C9-8F26B5E832A3}"/>
          </ac:spMkLst>
        </pc:spChg>
        <pc:spChg chg="add">
          <ac:chgData name="Jane DeRose-Bamman" userId="71872db21f6e3c9f" providerId="LiveId" clId="{7B67476E-838A-40F1-B864-319AE3CEAA26}" dt="2026-10-05T03:35:08.641" v="3281" actId="26606"/>
          <ac:spMkLst>
            <pc:docMk/>
            <pc:sldMk cId="2818419642" sldId="406"/>
            <ac:spMk id="11" creationId="{B086532B-5A3E-44A5-A0C2-22A0DB316C40}"/>
          </ac:spMkLst>
        </pc:spChg>
        <pc:picChg chg="add mod">
          <ac:chgData name="Jane DeRose-Bamman" userId="71872db21f6e3c9f" providerId="LiveId" clId="{7B67476E-838A-40F1-B864-319AE3CEAA26}" dt="2026-10-05T03:35:08.641" v="3281" actId="26606"/>
          <ac:picMkLst>
            <pc:docMk/>
            <pc:sldMk cId="2818419642" sldId="406"/>
            <ac:picMk id="6" creationId="{62528C54-C49E-4A42-42D9-E9768E9AF664}"/>
          </ac:picMkLst>
        </pc:picChg>
      </pc:sldChg>
      <pc:sldChg chg="addSp delSp modSp new mod ord">
        <pc:chgData name="Jane DeRose-Bamman" userId="71872db21f6e3c9f" providerId="LiveId" clId="{7B67476E-838A-40F1-B864-319AE3CEAA26}" dt="2026-10-12T04:37:53.949" v="8439" actId="14861"/>
        <pc:sldMkLst>
          <pc:docMk/>
          <pc:sldMk cId="1620077338" sldId="407"/>
        </pc:sldMkLst>
        <pc:spChg chg="mod">
          <ac:chgData name="Jane DeRose-Bamman" userId="71872db21f6e3c9f" providerId="LiveId" clId="{7B67476E-838A-40F1-B864-319AE3CEAA26}" dt="2026-10-04T05:39:32.456" v="803" actId="1076"/>
          <ac:spMkLst>
            <pc:docMk/>
            <pc:sldMk cId="1620077338" sldId="407"/>
            <ac:spMk id="2" creationId="{90225439-81AD-5BF9-A56A-6B55406F112F}"/>
          </ac:spMkLst>
        </pc:spChg>
        <pc:picChg chg="add mod">
          <ac:chgData name="Jane DeRose-Bamman" userId="71872db21f6e3c9f" providerId="LiveId" clId="{7B67476E-838A-40F1-B864-319AE3CEAA26}" dt="2026-10-12T04:37:53.949" v="8439" actId="14861"/>
          <ac:picMkLst>
            <pc:docMk/>
            <pc:sldMk cId="1620077338" sldId="407"/>
            <ac:picMk id="5" creationId="{9C3973B8-133E-5A9A-1B88-7367DFD9F67B}"/>
          </ac:picMkLst>
        </pc:picChg>
      </pc:sldChg>
      <pc:sldChg chg="addSp delSp modSp new mod ord modAnim">
        <pc:chgData name="Jane DeRose-Bamman" userId="71872db21f6e3c9f" providerId="LiveId" clId="{7B67476E-838A-40F1-B864-319AE3CEAA26}" dt="2026-10-04T06:56:39.763" v="1397"/>
        <pc:sldMkLst>
          <pc:docMk/>
          <pc:sldMk cId="19715629" sldId="409"/>
        </pc:sldMkLst>
        <pc:spChg chg="mod">
          <ac:chgData name="Jane DeRose-Bamman" userId="71872db21f6e3c9f" providerId="LiveId" clId="{7B67476E-838A-40F1-B864-319AE3CEAA26}" dt="2026-10-04T05:44:43.704" v="928" actId="113"/>
          <ac:spMkLst>
            <pc:docMk/>
            <pc:sldMk cId="19715629" sldId="409"/>
            <ac:spMk id="2" creationId="{843345B1-9349-27DA-9BE6-99F6B64F04DC}"/>
          </ac:spMkLst>
        </pc:spChg>
        <pc:graphicFrameChg chg="add mod modGraphic">
          <ac:chgData name="Jane DeRose-Bamman" userId="71872db21f6e3c9f" providerId="LiveId" clId="{7B67476E-838A-40F1-B864-319AE3CEAA26}" dt="2026-10-04T05:48:25.445" v="1008" actId="20577"/>
          <ac:graphicFrameMkLst>
            <pc:docMk/>
            <pc:sldMk cId="19715629" sldId="409"/>
            <ac:graphicFrameMk id="6" creationId="{0595DD80-F2F9-43D8-8468-F5A85AD7920B}"/>
          </ac:graphicFrameMkLst>
        </pc:graphicFrameChg>
        <pc:picChg chg="add mod">
          <ac:chgData name="Jane DeRose-Bamman" userId="71872db21f6e3c9f" providerId="LiveId" clId="{7B67476E-838A-40F1-B864-319AE3CEAA26}" dt="2026-10-04T05:40:35.121" v="846" actId="14100"/>
          <ac:picMkLst>
            <pc:docMk/>
            <pc:sldMk cId="19715629" sldId="409"/>
            <ac:picMk id="5" creationId="{C2449BF8-E411-AC99-9FDA-C5CED46C77AF}"/>
          </ac:picMkLst>
        </pc:picChg>
      </pc:sldChg>
      <pc:sldChg chg="addSp delSp modSp new mod ord delAnim modAnim">
        <pc:chgData name="Jane DeRose-Bamman" userId="71872db21f6e3c9f" providerId="LiveId" clId="{7B67476E-838A-40F1-B864-319AE3CEAA26}" dt="2026-10-14T05:50:07.537" v="15677"/>
        <pc:sldMkLst>
          <pc:docMk/>
          <pc:sldMk cId="2673103765" sldId="410"/>
        </pc:sldMkLst>
        <pc:graphicFrameChg chg="add mod">
          <ac:chgData name="Jane DeRose-Bamman" userId="71872db21f6e3c9f" providerId="LiveId" clId="{7B67476E-838A-40F1-B864-319AE3CEAA26}" dt="2026-10-14T05:50:07.537" v="15677"/>
          <ac:graphicFrameMkLst>
            <pc:docMk/>
            <pc:sldMk cId="2673103765" sldId="410"/>
            <ac:graphicFrameMk id="3" creationId="{03E1F3F9-EBFE-D894-CC09-C31DAADF3DC0}"/>
          </ac:graphicFrameMkLst>
        </pc:graphicFrameChg>
      </pc:sldChg>
      <pc:sldChg chg="addSp delSp modSp new mod ord modAnim">
        <pc:chgData name="Jane DeRose-Bamman" userId="71872db21f6e3c9f" providerId="LiveId" clId="{7B67476E-838A-40F1-B864-319AE3CEAA26}" dt="2026-10-13T19:13:31.230" v="14408" actId="20577"/>
        <pc:sldMkLst>
          <pc:docMk/>
          <pc:sldMk cId="699075534" sldId="411"/>
        </pc:sldMkLst>
        <pc:spChg chg="add mod">
          <ac:chgData name="Jane DeRose-Bamman" userId="71872db21f6e3c9f" providerId="LiveId" clId="{7B67476E-838A-40F1-B864-319AE3CEAA26}" dt="2026-10-13T02:49:48.278" v="8857" actId="20577"/>
          <ac:spMkLst>
            <pc:docMk/>
            <pc:sldMk cId="699075534" sldId="411"/>
            <ac:spMk id="2" creationId="{4F1E0752-A22B-A700-7EA5-FCE6673EBD1B}"/>
          </ac:spMkLst>
        </pc:spChg>
        <pc:spChg chg="add mod">
          <ac:chgData name="Jane DeRose-Bamman" userId="71872db21f6e3c9f" providerId="LiveId" clId="{7B67476E-838A-40F1-B864-319AE3CEAA26}" dt="2026-10-13T05:20:17.299" v="14154" actId="1076"/>
          <ac:spMkLst>
            <pc:docMk/>
            <pc:sldMk cId="699075534" sldId="411"/>
            <ac:spMk id="3" creationId="{AC00F352-919C-605D-98D5-F10E3F678C72}"/>
          </ac:spMkLst>
        </pc:spChg>
        <pc:graphicFrameChg chg="add mod modGraphic">
          <ac:chgData name="Jane DeRose-Bamman" userId="71872db21f6e3c9f" providerId="LiveId" clId="{7B67476E-838A-40F1-B864-319AE3CEAA26}" dt="2026-10-13T19:13:31.230" v="14408" actId="20577"/>
          <ac:graphicFrameMkLst>
            <pc:docMk/>
            <pc:sldMk cId="699075534" sldId="411"/>
            <ac:graphicFrameMk id="5" creationId="{08C90937-45C6-A85F-9A69-B5E5F423B362}"/>
          </ac:graphicFrameMkLst>
        </pc:graphicFrameChg>
        <pc:inkChg chg="add">
          <ac:chgData name="Jane DeRose-Bamman" userId="71872db21f6e3c9f" providerId="LiveId" clId="{7B67476E-838A-40F1-B864-319AE3CEAA26}" dt="2026-10-05T03:07:50.033" v="2976" actId="9405"/>
          <ac:inkMkLst>
            <pc:docMk/>
            <pc:sldMk cId="699075534" sldId="411"/>
            <ac:inkMk id="6" creationId="{A24ED122-2687-0D21-1766-603F252DB70E}"/>
          </ac:inkMkLst>
        </pc:inkChg>
      </pc:sldChg>
      <pc:sldChg chg="addSp delSp modSp new mod ord setBg">
        <pc:chgData name="Jane DeRose-Bamman" userId="71872db21f6e3c9f" providerId="LiveId" clId="{7B67476E-838A-40F1-B864-319AE3CEAA26}" dt="2026-10-13T19:13:14.435" v="14406" actId="20577"/>
        <pc:sldMkLst>
          <pc:docMk/>
          <pc:sldMk cId="3208464058" sldId="415"/>
        </pc:sldMkLst>
        <pc:spChg chg="add mod">
          <ac:chgData name="Jane DeRose-Bamman" userId="71872db21f6e3c9f" providerId="LiveId" clId="{7B67476E-838A-40F1-B864-319AE3CEAA26}" dt="2026-10-12T04:33:46.289" v="8287" actId="26606"/>
          <ac:spMkLst>
            <pc:docMk/>
            <pc:sldMk cId="3208464058" sldId="415"/>
            <ac:spMk id="2" creationId="{99F22D17-C8FD-5B0E-E2B8-64CA68FD8FE2}"/>
          </ac:spMkLst>
        </pc:spChg>
        <pc:spChg chg="mod ord">
          <ac:chgData name="Jane DeRose-Bamman" userId="71872db21f6e3c9f" providerId="LiveId" clId="{7B67476E-838A-40F1-B864-319AE3CEAA26}" dt="2026-10-12T04:33:46.289" v="8287" actId="26606"/>
          <ac:spMkLst>
            <pc:docMk/>
            <pc:sldMk cId="3208464058" sldId="415"/>
            <ac:spMk id="4" creationId="{DA8C9EB6-B6A5-CC33-CF08-7ECE2591C8D3}"/>
          </ac:spMkLst>
        </pc:spChg>
        <pc:graphicFrameChg chg="add mod ord modGraphic">
          <ac:chgData name="Jane DeRose-Bamman" userId="71872db21f6e3c9f" providerId="LiveId" clId="{7B67476E-838A-40F1-B864-319AE3CEAA26}" dt="2026-10-13T19:13:14.435" v="14406" actId="20577"/>
          <ac:graphicFrameMkLst>
            <pc:docMk/>
            <pc:sldMk cId="3208464058" sldId="415"/>
            <ac:graphicFrameMk id="5" creationId="{7A76FA74-E4D8-DCFE-6397-4E652A5D2CFE}"/>
          </ac:graphicFrameMkLst>
        </pc:graphicFrameChg>
      </pc:sldChg>
      <pc:sldChg chg="addSp delSp modSp new mod ord setBg modAnim">
        <pc:chgData name="Jane DeRose-Bamman" userId="71872db21f6e3c9f" providerId="LiveId" clId="{7B67476E-838A-40F1-B864-319AE3CEAA26}" dt="2026-10-14T04:43:17.763" v="14651"/>
        <pc:sldMkLst>
          <pc:docMk/>
          <pc:sldMk cId="1113499015" sldId="416"/>
        </pc:sldMkLst>
        <pc:spChg chg="add mod">
          <ac:chgData name="Jane DeRose-Bamman" userId="71872db21f6e3c9f" providerId="LiveId" clId="{7B67476E-838A-40F1-B864-319AE3CEAA26}" dt="2026-10-14T04:43:08.271" v="14650" actId="1076"/>
          <ac:spMkLst>
            <pc:docMk/>
            <pc:sldMk cId="1113499015" sldId="416"/>
            <ac:spMk id="2" creationId="{95D937F4-4A3B-D555-DDE1-3E32CBFC4243}"/>
          </ac:spMkLst>
        </pc:spChg>
        <pc:spChg chg="mod">
          <ac:chgData name="Jane DeRose-Bamman" userId="71872db21f6e3c9f" providerId="LiveId" clId="{7B67476E-838A-40F1-B864-319AE3CEAA26}" dt="2026-10-13T02:44:43.212" v="8816" actId="26606"/>
          <ac:spMkLst>
            <pc:docMk/>
            <pc:sldMk cId="1113499015" sldId="416"/>
            <ac:spMk id="4" creationId="{6E72FB02-8EA2-55F3-9895-390BCE20DAA1}"/>
          </ac:spMkLst>
        </pc:spChg>
        <pc:graphicFrameChg chg="add mod ord modGraphic">
          <ac:chgData name="Jane DeRose-Bamman" userId="71872db21f6e3c9f" providerId="LiveId" clId="{7B67476E-838A-40F1-B864-319AE3CEAA26}" dt="2026-10-13T19:12:57.698" v="14403" actId="20577"/>
          <ac:graphicFrameMkLst>
            <pc:docMk/>
            <pc:sldMk cId="1113499015" sldId="416"/>
            <ac:graphicFrameMk id="5" creationId="{E249D1D6-2873-B6FA-6F03-C72C71439296}"/>
          </ac:graphicFrameMkLst>
        </pc:graphicFrameChg>
      </pc:sldChg>
      <pc:sldChg chg="addSp delSp modSp new mod ord setBg">
        <pc:chgData name="Jane DeRose-Bamman" userId="71872db21f6e3c9f" providerId="LiveId" clId="{7B67476E-838A-40F1-B864-319AE3CEAA26}" dt="2026-10-14T04:46:28.929" v="14657" actId="14100"/>
        <pc:sldMkLst>
          <pc:docMk/>
          <pc:sldMk cId="4211232438" sldId="417"/>
        </pc:sldMkLst>
        <pc:spChg chg="mod">
          <ac:chgData name="Jane DeRose-Bamman" userId="71872db21f6e3c9f" providerId="LiveId" clId="{7B67476E-838A-40F1-B864-319AE3CEAA26}" dt="2026-10-07T04:40:08.094" v="7216" actId="26606"/>
          <ac:spMkLst>
            <pc:docMk/>
            <pc:sldMk cId="4211232438" sldId="417"/>
            <ac:spMk id="2" creationId="{207B4771-5FF1-4729-4F36-5BA10E3EF8AF}"/>
          </ac:spMkLst>
        </pc:spChg>
        <pc:spChg chg="mod">
          <ac:chgData name="Jane DeRose-Bamman" userId="71872db21f6e3c9f" providerId="LiveId" clId="{7B67476E-838A-40F1-B864-319AE3CEAA26}" dt="2026-10-07T04:40:08.094" v="7216" actId="26606"/>
          <ac:spMkLst>
            <pc:docMk/>
            <pc:sldMk cId="4211232438" sldId="417"/>
            <ac:spMk id="4" creationId="{71A65293-FC42-3AC0-72AC-1C639105450E}"/>
          </ac:spMkLst>
        </pc:spChg>
        <pc:graphicFrameChg chg="add mod modGraphic">
          <ac:chgData name="Jane DeRose-Bamman" userId="71872db21f6e3c9f" providerId="LiveId" clId="{7B67476E-838A-40F1-B864-319AE3CEAA26}" dt="2026-10-14T04:46:28.929" v="14657" actId="14100"/>
          <ac:graphicFrameMkLst>
            <pc:docMk/>
            <pc:sldMk cId="4211232438" sldId="417"/>
            <ac:graphicFrameMk id="10" creationId="{B0209D63-4B41-D313-F575-D10C7E29C411}"/>
          </ac:graphicFrameMkLst>
        </pc:graphicFrameChg>
      </pc:sldChg>
      <pc:sldChg chg="addSp modSp new mod setBg addAnim">
        <pc:chgData name="Jane DeRose-Bamman" userId="71872db21f6e3c9f" providerId="LiveId" clId="{7B67476E-838A-40F1-B864-319AE3CEAA26}" dt="2026-10-05T03:40:18.765" v="3287" actId="255"/>
        <pc:sldMkLst>
          <pc:docMk/>
          <pc:sldMk cId="27294149" sldId="418"/>
        </pc:sldMkLst>
        <pc:spChg chg="mod">
          <ac:chgData name="Jane DeRose-Bamman" userId="71872db21f6e3c9f" providerId="LiveId" clId="{7B67476E-838A-40F1-B864-319AE3CEAA26}" dt="2026-10-05T03:40:18.765" v="3287" actId="255"/>
          <ac:spMkLst>
            <pc:docMk/>
            <pc:sldMk cId="27294149" sldId="418"/>
            <ac:spMk id="2" creationId="{F5281E5B-5717-F8C4-A008-CCBEA75A8DE9}"/>
          </ac:spMkLst>
        </pc:spChg>
        <pc:spChg chg="mod">
          <ac:chgData name="Jane DeRose-Bamman" userId="71872db21f6e3c9f" providerId="LiveId" clId="{7B67476E-838A-40F1-B864-319AE3CEAA26}" dt="2026-10-05T03:40:11.585" v="3286" actId="255"/>
          <ac:spMkLst>
            <pc:docMk/>
            <pc:sldMk cId="27294149" sldId="418"/>
            <ac:spMk id="3" creationId="{2D706DFE-0A45-8AF6-1345-E0540BD23BAA}"/>
          </ac:spMkLst>
        </pc:spChg>
        <pc:spChg chg="mod">
          <ac:chgData name="Jane DeRose-Bamman" userId="71872db21f6e3c9f" providerId="LiveId" clId="{7B67476E-838A-40F1-B864-319AE3CEAA26}" dt="2026-10-05T02:10:32.784" v="2155" actId="26606"/>
          <ac:spMkLst>
            <pc:docMk/>
            <pc:sldMk cId="27294149" sldId="418"/>
            <ac:spMk id="4" creationId="{A6C9E5F2-E6EE-8E57-F332-9899DDCFFD19}"/>
          </ac:spMkLst>
        </pc:spChg>
        <pc:spChg chg="add">
          <ac:chgData name="Jane DeRose-Bamman" userId="71872db21f6e3c9f" providerId="LiveId" clId="{7B67476E-838A-40F1-B864-319AE3CEAA26}" dt="2026-10-05T02:10:32.784" v="2155" actId="26606"/>
          <ac:spMkLst>
            <pc:docMk/>
            <pc:sldMk cId="27294149" sldId="418"/>
            <ac:spMk id="9" creationId="{00C4F1C3-3ADD-491F-8C66-57912A242177}"/>
          </ac:spMkLst>
        </pc:spChg>
        <pc:spChg chg="add">
          <ac:chgData name="Jane DeRose-Bamman" userId="71872db21f6e3c9f" providerId="LiveId" clId="{7B67476E-838A-40F1-B864-319AE3CEAA26}" dt="2026-10-05T02:10:32.784" v="2155" actId="26606"/>
          <ac:spMkLst>
            <pc:docMk/>
            <pc:sldMk cId="27294149" sldId="418"/>
            <ac:spMk id="11" creationId="{0B323FE0-DFB0-4368-A3C2-FC1402A98C03}"/>
          </ac:spMkLst>
        </pc:spChg>
        <pc:spChg chg="add">
          <ac:chgData name="Jane DeRose-Bamman" userId="71872db21f6e3c9f" providerId="LiveId" clId="{7B67476E-838A-40F1-B864-319AE3CEAA26}" dt="2026-10-05T02:10:32.784" v="2155" actId="26606"/>
          <ac:spMkLst>
            <pc:docMk/>
            <pc:sldMk cId="27294149" sldId="418"/>
            <ac:spMk id="15" creationId="{00F30BB5-7BA0-4D79-B51D-809B0D796A1D}"/>
          </ac:spMkLst>
        </pc:spChg>
        <pc:spChg chg="add">
          <ac:chgData name="Jane DeRose-Bamman" userId="71872db21f6e3c9f" providerId="LiveId" clId="{7B67476E-838A-40F1-B864-319AE3CEAA26}" dt="2026-10-05T02:10:32.784" v="2155" actId="26606"/>
          <ac:spMkLst>
            <pc:docMk/>
            <pc:sldMk cId="27294149" sldId="418"/>
            <ac:spMk id="17" creationId="{44F561C9-F335-45B4-A0DC-68F946099895}"/>
          </ac:spMkLst>
        </pc:spChg>
        <pc:cxnChg chg="add">
          <ac:chgData name="Jane DeRose-Bamman" userId="71872db21f6e3c9f" providerId="LiveId" clId="{7B67476E-838A-40F1-B864-319AE3CEAA26}" dt="2026-10-05T02:10:32.784" v="2155" actId="26606"/>
          <ac:cxnSpMkLst>
            <pc:docMk/>
            <pc:sldMk cId="27294149" sldId="418"/>
            <ac:cxnSpMk id="13" creationId="{E4BCA77F-6A46-46C1-822E-DF8DB6F08D5A}"/>
          </ac:cxnSpMkLst>
        </pc:cxnChg>
      </pc:sldChg>
      <pc:sldChg chg="addSp delSp modSp new mod setBg">
        <pc:chgData name="Jane DeRose-Bamman" userId="71872db21f6e3c9f" providerId="LiveId" clId="{7B67476E-838A-40F1-B864-319AE3CEAA26}" dt="2026-10-05T02:35:37.480" v="2627" actId="2711"/>
        <pc:sldMkLst>
          <pc:docMk/>
          <pc:sldMk cId="2320360407" sldId="420"/>
        </pc:sldMkLst>
        <pc:spChg chg="mod">
          <ac:chgData name="Jane DeRose-Bamman" userId="71872db21f6e3c9f" providerId="LiveId" clId="{7B67476E-838A-40F1-B864-319AE3CEAA26}" dt="2026-10-05T02:34:42.258" v="2621" actId="2711"/>
          <ac:spMkLst>
            <pc:docMk/>
            <pc:sldMk cId="2320360407" sldId="420"/>
            <ac:spMk id="2" creationId="{DAC07C3B-B5A6-B613-BF06-19C5A3B53937}"/>
          </ac:spMkLst>
        </pc:spChg>
        <pc:spChg chg="mod">
          <ac:chgData name="Jane DeRose-Bamman" userId="71872db21f6e3c9f" providerId="LiveId" clId="{7B67476E-838A-40F1-B864-319AE3CEAA26}" dt="2026-10-05T02:34:19.307" v="2615" actId="26606"/>
          <ac:spMkLst>
            <pc:docMk/>
            <pc:sldMk cId="2320360407" sldId="420"/>
            <ac:spMk id="4" creationId="{C39D627A-BB15-71F1-A936-87D93734CCEF}"/>
          </ac:spMkLst>
        </pc:spChg>
        <pc:graphicFrameChg chg="add mod modGraphic">
          <ac:chgData name="Jane DeRose-Bamman" userId="71872db21f6e3c9f" providerId="LiveId" clId="{7B67476E-838A-40F1-B864-319AE3CEAA26}" dt="2026-10-05T02:35:37.480" v="2627" actId="2711"/>
          <ac:graphicFrameMkLst>
            <pc:docMk/>
            <pc:sldMk cId="2320360407" sldId="420"/>
            <ac:graphicFrameMk id="6" creationId="{7DEEC834-D072-E9E0-B8C8-AB0BC925E0FD}"/>
          </ac:graphicFrameMkLst>
        </pc:graphicFrameChg>
      </pc:sldChg>
      <pc:sldChg chg="addSp delSp modSp new mod setBg">
        <pc:chgData name="Jane DeRose-Bamman" userId="71872db21f6e3c9f" providerId="LiveId" clId="{7B67476E-838A-40F1-B864-319AE3CEAA26}" dt="2026-10-13T02:54:10.510" v="8898" actId="20577"/>
        <pc:sldMkLst>
          <pc:docMk/>
          <pc:sldMk cId="1175867153" sldId="424"/>
        </pc:sldMkLst>
        <pc:spChg chg="mod">
          <ac:chgData name="Jane DeRose-Bamman" userId="71872db21f6e3c9f" providerId="LiveId" clId="{7B67476E-838A-40F1-B864-319AE3CEAA26}" dt="2026-10-06T05:15:38.165" v="6104" actId="26606"/>
          <ac:spMkLst>
            <pc:docMk/>
            <pc:sldMk cId="1175867153" sldId="424"/>
            <ac:spMk id="2" creationId="{D405EED1-851D-D22E-0848-0CE306C37E86}"/>
          </ac:spMkLst>
        </pc:spChg>
        <pc:spChg chg="mod">
          <ac:chgData name="Jane DeRose-Bamman" userId="71872db21f6e3c9f" providerId="LiveId" clId="{7B67476E-838A-40F1-B864-319AE3CEAA26}" dt="2026-10-05T04:53:07.912" v="4657" actId="26606"/>
          <ac:spMkLst>
            <pc:docMk/>
            <pc:sldMk cId="1175867153" sldId="424"/>
            <ac:spMk id="4" creationId="{553736CB-FCC2-E80D-C222-4F400AE2E078}"/>
          </ac:spMkLst>
        </pc:spChg>
        <pc:graphicFrameChg chg="add mod modGraphic">
          <ac:chgData name="Jane DeRose-Bamman" userId="71872db21f6e3c9f" providerId="LiveId" clId="{7B67476E-838A-40F1-B864-319AE3CEAA26}" dt="2026-10-13T02:54:10.510" v="8898" actId="20577"/>
          <ac:graphicFrameMkLst>
            <pc:docMk/>
            <pc:sldMk cId="1175867153" sldId="424"/>
            <ac:graphicFrameMk id="22" creationId="{D52A1A54-46A2-ABB3-0475-30D5E587CBEF}"/>
          </ac:graphicFrameMkLst>
        </pc:graphicFrameChg>
      </pc:sldChg>
      <pc:sldChg chg="addSp delSp modSp add mod setBg modAnim">
        <pc:chgData name="Jane DeRose-Bamman" userId="71872db21f6e3c9f" providerId="LiveId" clId="{7B67476E-838A-40F1-B864-319AE3CEAA26}" dt="2026-10-13T19:14:09.651" v="14416" actId="20577"/>
        <pc:sldMkLst>
          <pc:docMk/>
          <pc:sldMk cId="3828652909" sldId="425"/>
        </pc:sldMkLst>
        <pc:spChg chg="mod">
          <ac:chgData name="Jane DeRose-Bamman" userId="71872db21f6e3c9f" providerId="LiveId" clId="{7B67476E-838A-40F1-B864-319AE3CEAA26}" dt="2026-10-06T05:17:53.216" v="6149" actId="26606"/>
          <ac:spMkLst>
            <pc:docMk/>
            <pc:sldMk cId="3828652909" sldId="425"/>
            <ac:spMk id="2" creationId="{F325B1F7-D61F-7949-31F6-AD01D09DEDCF}"/>
          </ac:spMkLst>
        </pc:spChg>
        <pc:spChg chg="mod">
          <ac:chgData name="Jane DeRose-Bamman" userId="71872db21f6e3c9f" providerId="LiveId" clId="{7B67476E-838A-40F1-B864-319AE3CEAA26}" dt="2026-10-05T04:53:24.956" v="4660" actId="26606"/>
          <ac:spMkLst>
            <pc:docMk/>
            <pc:sldMk cId="3828652909" sldId="425"/>
            <ac:spMk id="4" creationId="{37DE1654-7C78-638E-5870-34727100EEA0}"/>
          </ac:spMkLst>
        </pc:spChg>
        <pc:graphicFrameChg chg="add modGraphic">
          <ac:chgData name="Jane DeRose-Bamman" userId="71872db21f6e3c9f" providerId="LiveId" clId="{7B67476E-838A-40F1-B864-319AE3CEAA26}" dt="2026-10-13T19:14:09.651" v="14416" actId="20577"/>
          <ac:graphicFrameMkLst>
            <pc:docMk/>
            <pc:sldMk cId="3828652909" sldId="425"/>
            <ac:graphicFrameMk id="22" creationId="{7271DF7A-5278-EFCD-A4E6-2546BE814D0B}"/>
          </ac:graphicFrameMkLst>
        </pc:graphicFrameChg>
      </pc:sldChg>
      <pc:sldChg chg="addSp delSp modSp add mod modAnim">
        <pc:chgData name="Jane DeRose-Bamman" userId="71872db21f6e3c9f" providerId="LiveId" clId="{7B67476E-838A-40F1-B864-319AE3CEAA26}" dt="2026-10-15T02:37:29.832" v="15835" actId="1076"/>
        <pc:sldMkLst>
          <pc:docMk/>
          <pc:sldMk cId="2492741713" sldId="427"/>
        </pc:sldMkLst>
        <pc:spChg chg="mod">
          <ac:chgData name="Jane DeRose-Bamman" userId="71872db21f6e3c9f" providerId="LiveId" clId="{7B67476E-838A-40F1-B864-319AE3CEAA26}" dt="2026-10-05T03:02:14.333" v="2928" actId="20577"/>
          <ac:spMkLst>
            <pc:docMk/>
            <pc:sldMk cId="2492741713" sldId="427"/>
            <ac:spMk id="2" creationId="{0808E1E0-0A29-9BE5-7DA0-DCB70692C551}"/>
          </ac:spMkLst>
        </pc:spChg>
        <pc:spChg chg="mod">
          <ac:chgData name="Jane DeRose-Bamman" userId="71872db21f6e3c9f" providerId="LiveId" clId="{7B67476E-838A-40F1-B864-319AE3CEAA26}" dt="2026-10-15T02:37:22.125" v="15833" actId="1076"/>
          <ac:spMkLst>
            <pc:docMk/>
            <pc:sldMk cId="2492741713" sldId="427"/>
            <ac:spMk id="3" creationId="{C2223E1A-A50E-AD0A-9893-220F4ACB509D}"/>
          </ac:spMkLst>
        </pc:spChg>
        <pc:picChg chg="add mod">
          <ac:chgData name="Jane DeRose-Bamman" userId="71872db21f6e3c9f" providerId="LiveId" clId="{7B67476E-838A-40F1-B864-319AE3CEAA26}" dt="2026-10-15T02:37:29.832" v="15835" actId="1076"/>
          <ac:picMkLst>
            <pc:docMk/>
            <pc:sldMk cId="2492741713" sldId="427"/>
            <ac:picMk id="6" creationId="{9C87361D-275E-F4D4-E7C9-D52836FE0C2D}"/>
          </ac:picMkLst>
        </pc:picChg>
      </pc:sldChg>
      <pc:sldChg chg="addSp delSp modSp add mod setBg modAnim">
        <pc:chgData name="Jane DeRose-Bamman" userId="71872db21f6e3c9f" providerId="LiveId" clId="{7B67476E-838A-40F1-B864-319AE3CEAA26}" dt="2026-10-06T05:23:04.514" v="6284"/>
        <pc:sldMkLst>
          <pc:docMk/>
          <pc:sldMk cId="1349098635" sldId="428"/>
        </pc:sldMkLst>
        <pc:spChg chg="mod">
          <ac:chgData name="Jane DeRose-Bamman" userId="71872db21f6e3c9f" providerId="LiveId" clId="{7B67476E-838A-40F1-B864-319AE3CEAA26}" dt="2026-10-06T05:18:56.422" v="6173" actId="20577"/>
          <ac:spMkLst>
            <pc:docMk/>
            <pc:sldMk cId="1349098635" sldId="428"/>
            <ac:spMk id="2" creationId="{5C583AC2-578C-1E65-979D-BE220A0428E0}"/>
          </ac:spMkLst>
        </pc:spChg>
        <pc:spChg chg="mod">
          <ac:chgData name="Jane DeRose-Bamman" userId="71872db21f6e3c9f" providerId="LiveId" clId="{7B67476E-838A-40F1-B864-319AE3CEAA26}" dt="2026-10-05T04:53:31.551" v="4662" actId="26606"/>
          <ac:spMkLst>
            <pc:docMk/>
            <pc:sldMk cId="1349098635" sldId="428"/>
            <ac:spMk id="4" creationId="{523ABCE0-FD77-9C21-FE2A-26A9D6B92AE6}"/>
          </ac:spMkLst>
        </pc:spChg>
        <pc:spChg chg="add mod">
          <ac:chgData name="Jane DeRose-Bamman" userId="71872db21f6e3c9f" providerId="LiveId" clId="{7B67476E-838A-40F1-B864-319AE3CEAA26}" dt="2026-10-06T05:22:29.290" v="6279" actId="20577"/>
          <ac:spMkLst>
            <pc:docMk/>
            <pc:sldMk cId="1349098635" sldId="428"/>
            <ac:spMk id="6" creationId="{437861D0-07D9-7766-47F0-4BC1930EF256}"/>
          </ac:spMkLst>
        </pc:spChg>
        <pc:spChg chg="add mod">
          <ac:chgData name="Jane DeRose-Bamman" userId="71872db21f6e3c9f" providerId="LiveId" clId="{7B67476E-838A-40F1-B864-319AE3CEAA26}" dt="2026-10-06T05:22:51.195" v="6283" actId="1076"/>
          <ac:spMkLst>
            <pc:docMk/>
            <pc:sldMk cId="1349098635" sldId="428"/>
            <ac:spMk id="7" creationId="{A2C1B8C6-C47E-3ECE-6D1B-DD6AC54B775C}"/>
          </ac:spMkLst>
        </pc:spChg>
        <pc:graphicFrameChg chg="add mod">
          <ac:chgData name="Jane DeRose-Bamman" userId="71872db21f6e3c9f" providerId="LiveId" clId="{7B67476E-838A-40F1-B864-319AE3CEAA26}" dt="2026-10-06T05:20:49.950" v="6196" actId="14100"/>
          <ac:graphicFrameMkLst>
            <pc:docMk/>
            <pc:sldMk cId="1349098635" sldId="428"/>
            <ac:graphicFrameMk id="22" creationId="{7064CCE5-5288-6B98-B4AD-673BE054C08F}"/>
          </ac:graphicFrameMkLst>
        </pc:graphicFrameChg>
      </pc:sldChg>
      <pc:sldChg chg="addSp delSp modSp add mod setBg">
        <pc:chgData name="Jane DeRose-Bamman" userId="71872db21f6e3c9f" providerId="LiveId" clId="{7B67476E-838A-40F1-B864-319AE3CEAA26}" dt="2026-10-06T05:23:49.364" v="6288" actId="26606"/>
        <pc:sldMkLst>
          <pc:docMk/>
          <pc:sldMk cId="538592632" sldId="429"/>
        </pc:sldMkLst>
        <pc:spChg chg="mod">
          <ac:chgData name="Jane DeRose-Bamman" userId="71872db21f6e3c9f" providerId="LiveId" clId="{7B67476E-838A-40F1-B864-319AE3CEAA26}" dt="2026-10-06T05:23:49.364" v="6288" actId="26606"/>
          <ac:spMkLst>
            <pc:docMk/>
            <pc:sldMk cId="538592632" sldId="429"/>
            <ac:spMk id="2" creationId="{0195526D-A56E-F2D9-1C53-29BB63BCA56B}"/>
          </ac:spMkLst>
        </pc:spChg>
        <pc:spChg chg="mod">
          <ac:chgData name="Jane DeRose-Bamman" userId="71872db21f6e3c9f" providerId="LiveId" clId="{7B67476E-838A-40F1-B864-319AE3CEAA26}" dt="2026-10-05T04:53:39.308" v="4664" actId="26606"/>
          <ac:spMkLst>
            <pc:docMk/>
            <pc:sldMk cId="538592632" sldId="429"/>
            <ac:spMk id="4" creationId="{F44C7A91-1288-A5AC-3767-2DF662256624}"/>
          </ac:spMkLst>
        </pc:spChg>
        <pc:graphicFrameChg chg="add">
          <ac:chgData name="Jane DeRose-Bamman" userId="71872db21f6e3c9f" providerId="LiveId" clId="{7B67476E-838A-40F1-B864-319AE3CEAA26}" dt="2026-10-06T05:23:49.364" v="6288" actId="26606"/>
          <ac:graphicFrameMkLst>
            <pc:docMk/>
            <pc:sldMk cId="538592632" sldId="429"/>
            <ac:graphicFrameMk id="24" creationId="{3EEBC3BB-ECF9-7A38-B69E-25F02BECDAE9}"/>
          </ac:graphicFrameMkLst>
        </pc:graphicFrameChg>
      </pc:sldChg>
      <pc:sldChg chg="addSp delSp modSp add mod setBg">
        <pc:chgData name="Jane DeRose-Bamman" userId="71872db21f6e3c9f" providerId="LiveId" clId="{7B67476E-838A-40F1-B864-319AE3CEAA26}" dt="2026-10-13T19:44:54.741" v="14512" actId="20577"/>
        <pc:sldMkLst>
          <pc:docMk/>
          <pc:sldMk cId="4235852987" sldId="432"/>
        </pc:sldMkLst>
        <pc:spChg chg="mod">
          <ac:chgData name="Jane DeRose-Bamman" userId="71872db21f6e3c9f" providerId="LiveId" clId="{7B67476E-838A-40F1-B864-319AE3CEAA26}" dt="2026-10-13T19:44:54.741" v="14512" actId="20577"/>
          <ac:spMkLst>
            <pc:docMk/>
            <pc:sldMk cId="4235852987" sldId="432"/>
            <ac:spMk id="2" creationId="{E7F06976-D51D-CAAA-87D5-15690F0DDB0A}"/>
          </ac:spMkLst>
        </pc:spChg>
        <pc:spChg chg="mod">
          <ac:chgData name="Jane DeRose-Bamman" userId="71872db21f6e3c9f" providerId="LiveId" clId="{7B67476E-838A-40F1-B864-319AE3CEAA26}" dt="2026-10-05T04:53:43.237" v="4665" actId="26606"/>
          <ac:spMkLst>
            <pc:docMk/>
            <pc:sldMk cId="4235852987" sldId="432"/>
            <ac:spMk id="4" creationId="{FE4C833E-F25A-646E-7399-4437008A2FC0}"/>
          </ac:spMkLst>
        </pc:spChg>
        <pc:picChg chg="add mod ord">
          <ac:chgData name="Jane DeRose-Bamman" userId="71872db21f6e3c9f" providerId="LiveId" clId="{7B67476E-838A-40F1-B864-319AE3CEAA26}" dt="2026-10-13T19:44:36.424" v="14485" actId="22"/>
          <ac:picMkLst>
            <pc:docMk/>
            <pc:sldMk cId="4235852987" sldId="432"/>
            <ac:picMk id="7" creationId="{B3C00F96-F113-E232-D221-3FB6470791B6}"/>
          </ac:picMkLst>
        </pc:picChg>
      </pc:sldChg>
      <pc:sldChg chg="addSp delSp modSp add mod ord setBg modAnim">
        <pc:chgData name="Jane DeRose-Bamman" userId="71872db21f6e3c9f" providerId="LiveId" clId="{7B67476E-838A-40F1-B864-319AE3CEAA26}" dt="2026-10-14T05:51:00.377" v="15679"/>
        <pc:sldMkLst>
          <pc:docMk/>
          <pc:sldMk cId="2699987094" sldId="434"/>
        </pc:sldMkLst>
        <pc:spChg chg="mod">
          <ac:chgData name="Jane DeRose-Bamman" userId="71872db21f6e3c9f" providerId="LiveId" clId="{7B67476E-838A-40F1-B864-319AE3CEAA26}" dt="2026-10-13T19:45:12.181" v="14524" actId="27636"/>
          <ac:spMkLst>
            <pc:docMk/>
            <pc:sldMk cId="2699987094" sldId="434"/>
            <ac:spMk id="2" creationId="{8F452D6E-DF77-A5D4-8FA6-062FFA5CE82D}"/>
          </ac:spMkLst>
        </pc:spChg>
        <pc:spChg chg="mod ord">
          <ac:chgData name="Jane DeRose-Bamman" userId="71872db21f6e3c9f" providerId="LiveId" clId="{7B67476E-838A-40F1-B864-319AE3CEAA26}" dt="2026-10-05T03:31:13.991" v="3246" actId="26606"/>
          <ac:spMkLst>
            <pc:docMk/>
            <pc:sldMk cId="2699987094" sldId="434"/>
            <ac:spMk id="4" creationId="{243831E4-CA70-0765-E93C-5612621B4216}"/>
          </ac:spMkLst>
        </pc:spChg>
        <pc:spChg chg="add mod">
          <ac:chgData name="Jane DeRose-Bamman" userId="71872db21f6e3c9f" providerId="LiveId" clId="{7B67476E-838A-40F1-B864-319AE3CEAA26}" dt="2026-10-13T19:45:31.475" v="14552" actId="1076"/>
          <ac:spMkLst>
            <pc:docMk/>
            <pc:sldMk cId="2699987094" sldId="434"/>
            <ac:spMk id="5" creationId="{6487ABCF-2380-5E8C-7D59-6D16C123B7BC}"/>
          </ac:spMkLst>
        </pc:spChg>
        <pc:spChg chg="add">
          <ac:chgData name="Jane DeRose-Bamman" userId="71872db21f6e3c9f" providerId="LiveId" clId="{7B67476E-838A-40F1-B864-319AE3CEAA26}" dt="2026-10-05T03:31:13.991" v="3246" actId="26606"/>
          <ac:spMkLst>
            <pc:docMk/>
            <pc:sldMk cId="2699987094" sldId="434"/>
            <ac:spMk id="19" creationId="{9A7DBAD6-80F9-497B-A278-8816A8E956D2}"/>
          </ac:spMkLst>
        </pc:spChg>
        <pc:spChg chg="add">
          <ac:chgData name="Jane DeRose-Bamman" userId="71872db21f6e3c9f" providerId="LiveId" clId="{7B67476E-838A-40F1-B864-319AE3CEAA26}" dt="2026-10-05T03:31:13.991" v="3246" actId="26606"/>
          <ac:spMkLst>
            <pc:docMk/>
            <pc:sldMk cId="2699987094" sldId="434"/>
            <ac:spMk id="21" creationId="{D199BD0D-57F7-49B3-B38C-0949622D41B7}"/>
          </ac:spMkLst>
        </pc:spChg>
        <pc:spChg chg="add">
          <ac:chgData name="Jane DeRose-Bamman" userId="71872db21f6e3c9f" providerId="LiveId" clId="{7B67476E-838A-40F1-B864-319AE3CEAA26}" dt="2026-10-05T03:31:13.991" v="3246" actId="26606"/>
          <ac:spMkLst>
            <pc:docMk/>
            <pc:sldMk cId="2699987094" sldId="434"/>
            <ac:spMk id="25" creationId="{5A73C2C8-884F-499F-8303-6E5367B0566A}"/>
          </ac:spMkLst>
        </pc:spChg>
        <pc:spChg chg="add">
          <ac:chgData name="Jane DeRose-Bamman" userId="71872db21f6e3c9f" providerId="LiveId" clId="{7B67476E-838A-40F1-B864-319AE3CEAA26}" dt="2026-10-05T03:31:13.991" v="3246" actId="26606"/>
          <ac:spMkLst>
            <pc:docMk/>
            <pc:sldMk cId="2699987094" sldId="434"/>
            <ac:spMk id="27" creationId="{F8433F32-8525-4FDA-8754-A6D6D243D8A9}"/>
          </ac:spMkLst>
        </pc:spChg>
        <pc:picChg chg="add mod ord">
          <ac:chgData name="Jane DeRose-Bamman" userId="71872db21f6e3c9f" providerId="LiveId" clId="{7B67476E-838A-40F1-B864-319AE3CEAA26}" dt="2026-10-05T03:31:24.865" v="3248" actId="1076"/>
          <ac:picMkLst>
            <pc:docMk/>
            <pc:sldMk cId="2699987094" sldId="434"/>
            <ac:picMk id="6" creationId="{D3501EFF-7390-D2F8-9BDE-482893D3173A}"/>
          </ac:picMkLst>
        </pc:picChg>
        <pc:picChg chg="add mod">
          <ac:chgData name="Jane DeRose-Bamman" userId="71872db21f6e3c9f" providerId="LiveId" clId="{7B67476E-838A-40F1-B864-319AE3CEAA26}" dt="2026-10-05T03:31:29.182" v="3250" actId="1076"/>
          <ac:picMkLst>
            <pc:docMk/>
            <pc:sldMk cId="2699987094" sldId="434"/>
            <ac:picMk id="8" creationId="{D104998F-95E0-A8CE-C531-A1F472DA4308}"/>
          </ac:picMkLst>
        </pc:picChg>
        <pc:picChg chg="add mod">
          <ac:chgData name="Jane DeRose-Bamman" userId="71872db21f6e3c9f" providerId="LiveId" clId="{7B67476E-838A-40F1-B864-319AE3CEAA26}" dt="2026-10-05T03:31:35.123" v="3252" actId="1076"/>
          <ac:picMkLst>
            <pc:docMk/>
            <pc:sldMk cId="2699987094" sldId="434"/>
            <ac:picMk id="12" creationId="{1032330D-8BD7-77D5-2FC8-2F5B9437FD34}"/>
          </ac:picMkLst>
        </pc:picChg>
        <pc:picChg chg="add mod">
          <ac:chgData name="Jane DeRose-Bamman" userId="71872db21f6e3c9f" providerId="LiveId" clId="{7B67476E-838A-40F1-B864-319AE3CEAA26}" dt="2026-10-05T03:31:06.200" v="3243" actId="1076"/>
          <ac:picMkLst>
            <pc:docMk/>
            <pc:sldMk cId="2699987094" sldId="434"/>
            <ac:picMk id="14" creationId="{DBF51EEC-09F3-5B38-2370-C3FFF8362B4D}"/>
          </ac:picMkLst>
        </pc:picChg>
      </pc:sldChg>
      <pc:sldChg chg="addSp delSp modSp add mod setBg">
        <pc:chgData name="Jane DeRose-Bamman" userId="71872db21f6e3c9f" providerId="LiveId" clId="{7B67476E-838A-40F1-B864-319AE3CEAA26}" dt="2026-10-12T04:39:27.392" v="8453" actId="20577"/>
        <pc:sldMkLst>
          <pc:docMk/>
          <pc:sldMk cId="3429861105" sldId="435"/>
        </pc:sldMkLst>
        <pc:spChg chg="mod">
          <ac:chgData name="Jane DeRose-Bamman" userId="71872db21f6e3c9f" providerId="LiveId" clId="{7B67476E-838A-40F1-B864-319AE3CEAA26}" dt="2026-10-06T05:15:48.219" v="6105" actId="26606"/>
          <ac:spMkLst>
            <pc:docMk/>
            <pc:sldMk cId="3429861105" sldId="435"/>
            <ac:spMk id="2" creationId="{89BF87BE-A7BD-5625-DF13-389ADCF3F932}"/>
          </ac:spMkLst>
        </pc:spChg>
        <pc:spChg chg="mod">
          <ac:chgData name="Jane DeRose-Bamman" userId="71872db21f6e3c9f" providerId="LiveId" clId="{7B67476E-838A-40F1-B864-319AE3CEAA26}" dt="2026-10-05T04:53:20.258" v="4659" actId="26606"/>
          <ac:spMkLst>
            <pc:docMk/>
            <pc:sldMk cId="3429861105" sldId="435"/>
            <ac:spMk id="4" creationId="{A1D9613B-0E4A-271B-A894-AC78BD840E68}"/>
          </ac:spMkLst>
        </pc:spChg>
        <pc:graphicFrameChg chg="add mod modGraphic">
          <ac:chgData name="Jane DeRose-Bamman" userId="71872db21f6e3c9f" providerId="LiveId" clId="{7B67476E-838A-40F1-B864-319AE3CEAA26}" dt="2026-10-12T04:39:27.392" v="8453" actId="20577"/>
          <ac:graphicFrameMkLst>
            <pc:docMk/>
            <pc:sldMk cId="3429861105" sldId="435"/>
            <ac:graphicFrameMk id="22" creationId="{C7EF1DEF-1BB7-8282-80F2-7AE079B16412}"/>
          </ac:graphicFrameMkLst>
        </pc:graphicFrameChg>
      </pc:sldChg>
      <pc:sldChg chg="modSp add mod setBg">
        <pc:chgData name="Jane DeRose-Bamman" userId="71872db21f6e3c9f" providerId="LiveId" clId="{7B67476E-838A-40F1-B864-319AE3CEAA26}" dt="2026-10-13T05:14:29.093" v="13997" actId="14"/>
        <pc:sldMkLst>
          <pc:docMk/>
          <pc:sldMk cId="2239780265" sldId="436"/>
        </pc:sldMkLst>
        <pc:spChg chg="mod">
          <ac:chgData name="Jane DeRose-Bamman" userId="71872db21f6e3c9f" providerId="LiveId" clId="{7B67476E-838A-40F1-B864-319AE3CEAA26}" dt="2026-10-13T05:14:29.093" v="13997" actId="14"/>
          <ac:spMkLst>
            <pc:docMk/>
            <pc:sldMk cId="2239780265" sldId="436"/>
            <ac:spMk id="8" creationId="{2889F8E8-57B7-1805-BBA9-9CE70FC8EC9B}"/>
          </ac:spMkLst>
        </pc:spChg>
      </pc:sldChg>
      <pc:sldChg chg="addSp delSp modSp add mod setBg">
        <pc:chgData name="Jane DeRose-Bamman" userId="71872db21f6e3c9f" providerId="LiveId" clId="{7B67476E-838A-40F1-B864-319AE3CEAA26}" dt="2026-10-13T19:34:01.038" v="14484"/>
        <pc:sldMkLst>
          <pc:docMk/>
          <pc:sldMk cId="1360302273" sldId="437"/>
        </pc:sldMkLst>
        <pc:spChg chg="mod">
          <ac:chgData name="Jane DeRose-Bamman" userId="71872db21f6e3c9f" providerId="LiveId" clId="{7B67476E-838A-40F1-B864-319AE3CEAA26}" dt="2026-10-06T05:15:19.284" v="6103" actId="26606"/>
          <ac:spMkLst>
            <pc:docMk/>
            <pc:sldMk cId="1360302273" sldId="437"/>
            <ac:spMk id="2" creationId="{D8D9BA7E-2580-DB2C-3F17-082C0B528C38}"/>
          </ac:spMkLst>
        </pc:spChg>
        <pc:spChg chg="mod">
          <ac:chgData name="Jane DeRose-Bamman" userId="71872db21f6e3c9f" providerId="LiveId" clId="{7B67476E-838A-40F1-B864-319AE3CEAA26}" dt="2026-10-05T04:53:14.803" v="4658" actId="26606"/>
          <ac:spMkLst>
            <pc:docMk/>
            <pc:sldMk cId="1360302273" sldId="437"/>
            <ac:spMk id="4" creationId="{36ABA5CB-4A5E-D94E-B11F-8AB33EDBA306}"/>
          </ac:spMkLst>
        </pc:spChg>
        <pc:graphicFrameChg chg="add mod modGraphic">
          <ac:chgData name="Jane DeRose-Bamman" userId="71872db21f6e3c9f" providerId="LiveId" clId="{7B67476E-838A-40F1-B864-319AE3CEAA26}" dt="2026-10-13T19:34:01.038" v="14484"/>
          <ac:graphicFrameMkLst>
            <pc:docMk/>
            <pc:sldMk cId="1360302273" sldId="437"/>
            <ac:graphicFrameMk id="17" creationId="{1318998B-AA23-11D5-91F9-5719C6280E35}"/>
          </ac:graphicFrameMkLst>
        </pc:graphicFrameChg>
      </pc:sldChg>
      <pc:sldChg chg="addSp delSp modSp add mod ord setBg modAnim">
        <pc:chgData name="Jane DeRose-Bamman" userId="71872db21f6e3c9f" providerId="LiveId" clId="{7B67476E-838A-40F1-B864-319AE3CEAA26}" dt="2026-10-06T05:36:55.662" v="6454" actId="26606"/>
        <pc:sldMkLst>
          <pc:docMk/>
          <pc:sldMk cId="2665437612" sldId="439"/>
        </pc:sldMkLst>
        <pc:spChg chg="mod">
          <ac:chgData name="Jane DeRose-Bamman" userId="71872db21f6e3c9f" providerId="LiveId" clId="{7B67476E-838A-40F1-B864-319AE3CEAA26}" dt="2026-10-06T05:36:55.662" v="6454" actId="26606"/>
          <ac:spMkLst>
            <pc:docMk/>
            <pc:sldMk cId="2665437612" sldId="439"/>
            <ac:spMk id="2" creationId="{A825713D-6AEA-0EE2-F127-71115FDE6F7E}"/>
          </ac:spMkLst>
        </pc:spChg>
        <pc:spChg chg="mod">
          <ac:chgData name="Jane DeRose-Bamman" userId="71872db21f6e3c9f" providerId="LiveId" clId="{7B67476E-838A-40F1-B864-319AE3CEAA26}" dt="2026-10-06T05:36:55.662" v="6454" actId="26606"/>
          <ac:spMkLst>
            <pc:docMk/>
            <pc:sldMk cId="2665437612" sldId="439"/>
            <ac:spMk id="3" creationId="{C9F09C27-39D8-8E2C-E490-A59C49B30ED5}"/>
          </ac:spMkLst>
        </pc:spChg>
        <pc:spChg chg="mod">
          <ac:chgData name="Jane DeRose-Bamman" userId="71872db21f6e3c9f" providerId="LiveId" clId="{7B67476E-838A-40F1-B864-319AE3CEAA26}" dt="2026-10-06T05:36:55.662" v="6454" actId="26606"/>
          <ac:spMkLst>
            <pc:docMk/>
            <pc:sldMk cId="2665437612" sldId="439"/>
            <ac:spMk id="4" creationId="{53AE99DA-285A-9A8C-FBAB-0699BC21CD6E}"/>
          </ac:spMkLst>
        </pc:spChg>
        <pc:spChg chg="add">
          <ac:chgData name="Jane DeRose-Bamman" userId="71872db21f6e3c9f" providerId="LiveId" clId="{7B67476E-838A-40F1-B864-319AE3CEAA26}" dt="2026-10-06T05:36:55.662" v="6454" actId="26606"/>
          <ac:spMkLst>
            <pc:docMk/>
            <pc:sldMk cId="2665437612" sldId="439"/>
            <ac:spMk id="18" creationId="{B086532B-5A3E-44A5-A0C2-22A0DB316C40}"/>
          </ac:spMkLst>
        </pc:spChg>
        <pc:picChg chg="add">
          <ac:chgData name="Jane DeRose-Bamman" userId="71872db21f6e3c9f" providerId="LiveId" clId="{7B67476E-838A-40F1-B864-319AE3CEAA26}" dt="2026-10-06T05:36:55.662" v="6454" actId="26606"/>
          <ac:picMkLst>
            <pc:docMk/>
            <pc:sldMk cId="2665437612" sldId="439"/>
            <ac:picMk id="15" creationId="{8DF9F0AA-9CFB-1B4A-181D-1F80801477ED}"/>
          </ac:picMkLst>
        </pc:picChg>
      </pc:sldChg>
      <pc:sldChg chg="addSp delSp modSp add mod setBg modAnim">
        <pc:chgData name="Jane DeRose-Bamman" userId="71872db21f6e3c9f" providerId="LiveId" clId="{7B67476E-838A-40F1-B864-319AE3CEAA26}" dt="2026-10-13T04:48:13.148" v="11708"/>
        <pc:sldMkLst>
          <pc:docMk/>
          <pc:sldMk cId="45175192" sldId="441"/>
        </pc:sldMkLst>
        <pc:spChg chg="mod">
          <ac:chgData name="Jane DeRose-Bamman" userId="71872db21f6e3c9f" providerId="LiveId" clId="{7B67476E-838A-40F1-B864-319AE3CEAA26}" dt="2026-10-06T05:32:38.164" v="6367" actId="26606"/>
          <ac:spMkLst>
            <pc:docMk/>
            <pc:sldMk cId="45175192" sldId="441"/>
            <ac:spMk id="2" creationId="{816670E4-3847-800C-C497-5EF65D7834DE}"/>
          </ac:spMkLst>
        </pc:spChg>
        <pc:spChg chg="add mod">
          <ac:chgData name="Jane DeRose-Bamman" userId="71872db21f6e3c9f" providerId="LiveId" clId="{7B67476E-838A-40F1-B864-319AE3CEAA26}" dt="2026-10-13T04:48:01.779" v="11707" actId="1076"/>
          <ac:spMkLst>
            <pc:docMk/>
            <pc:sldMk cId="45175192" sldId="441"/>
            <ac:spMk id="3" creationId="{2C5FEC25-403B-BEA8-D623-5C93808E08C6}"/>
          </ac:spMkLst>
        </pc:spChg>
        <pc:spChg chg="mod">
          <ac:chgData name="Jane DeRose-Bamman" userId="71872db21f6e3c9f" providerId="LiveId" clId="{7B67476E-838A-40F1-B864-319AE3CEAA26}" dt="2026-10-06T05:32:38.164" v="6367" actId="26606"/>
          <ac:spMkLst>
            <pc:docMk/>
            <pc:sldMk cId="45175192" sldId="441"/>
            <ac:spMk id="4" creationId="{7C036441-3FEB-DCCD-3204-DBEC44871C6E}"/>
          </ac:spMkLst>
        </pc:spChg>
        <pc:graphicFrameChg chg="add modGraphic">
          <ac:chgData name="Jane DeRose-Bamman" userId="71872db21f6e3c9f" providerId="LiveId" clId="{7B67476E-838A-40F1-B864-319AE3CEAA26}" dt="2026-10-13T02:59:53.536" v="9143" actId="20577"/>
          <ac:graphicFrameMkLst>
            <pc:docMk/>
            <pc:sldMk cId="45175192" sldId="441"/>
            <ac:graphicFrameMk id="14" creationId="{4B00D748-F87D-9E38-9373-37F3030B898C}"/>
          </ac:graphicFrameMkLst>
        </pc:graphicFrameChg>
      </pc:sldChg>
      <pc:sldChg chg="modSp add del mod">
        <pc:chgData name="Jane DeRose-Bamman" userId="71872db21f6e3c9f" providerId="LiveId" clId="{7B67476E-838A-40F1-B864-319AE3CEAA26}" dt="2026-10-14T05:52:14.410" v="15687" actId="2696"/>
        <pc:sldMkLst>
          <pc:docMk/>
          <pc:sldMk cId="1177528991" sldId="442"/>
        </pc:sldMkLst>
      </pc:sldChg>
      <pc:sldChg chg="addSp delSp modSp add mod ord setBg">
        <pc:chgData name="Jane DeRose-Bamman" userId="71872db21f6e3c9f" providerId="LiveId" clId="{7B67476E-838A-40F1-B864-319AE3CEAA26}" dt="2026-10-14T04:54:12.920" v="14682" actId="20577"/>
        <pc:sldMkLst>
          <pc:docMk/>
          <pc:sldMk cId="3652035831" sldId="443"/>
        </pc:sldMkLst>
        <pc:spChg chg="mod">
          <ac:chgData name="Jane DeRose-Bamman" userId="71872db21f6e3c9f" providerId="LiveId" clId="{7B67476E-838A-40F1-B864-319AE3CEAA26}" dt="2026-10-06T05:53:14.646" v="6827" actId="26606"/>
          <ac:spMkLst>
            <pc:docMk/>
            <pc:sldMk cId="3652035831" sldId="443"/>
            <ac:spMk id="2" creationId="{53DC069E-2480-12DB-88F3-0270B5951AF5}"/>
          </ac:spMkLst>
        </pc:spChg>
        <pc:spChg chg="mod">
          <ac:chgData name="Jane DeRose-Bamman" userId="71872db21f6e3c9f" providerId="LiveId" clId="{7B67476E-838A-40F1-B864-319AE3CEAA26}" dt="2026-10-05T04:51:41.540" v="4649" actId="26606"/>
          <ac:spMkLst>
            <pc:docMk/>
            <pc:sldMk cId="3652035831" sldId="443"/>
            <ac:spMk id="4" creationId="{3DE96C63-DFA8-0785-D2F9-48E978E4C388}"/>
          </ac:spMkLst>
        </pc:spChg>
        <pc:graphicFrameChg chg="add mod modGraphic">
          <ac:chgData name="Jane DeRose-Bamman" userId="71872db21f6e3c9f" providerId="LiveId" clId="{7B67476E-838A-40F1-B864-319AE3CEAA26}" dt="2026-10-14T04:54:12.920" v="14682" actId="20577"/>
          <ac:graphicFrameMkLst>
            <pc:docMk/>
            <pc:sldMk cId="3652035831" sldId="443"/>
            <ac:graphicFrameMk id="22" creationId="{E3E104FD-CF46-6D4E-7FFA-C0E2BE8D0C4C}"/>
          </ac:graphicFrameMkLst>
        </pc:graphicFrameChg>
      </pc:sldChg>
      <pc:sldChg chg="addSp delSp modSp add mod ord setBg">
        <pc:chgData name="Jane DeRose-Bamman" userId="71872db21f6e3c9f" providerId="LiveId" clId="{7B67476E-838A-40F1-B864-319AE3CEAA26}" dt="2026-10-13T19:50:05.024" v="14569" actId="255"/>
        <pc:sldMkLst>
          <pc:docMk/>
          <pc:sldMk cId="822006996" sldId="444"/>
        </pc:sldMkLst>
        <pc:spChg chg="mod">
          <ac:chgData name="Jane DeRose-Bamman" userId="71872db21f6e3c9f" providerId="LiveId" clId="{7B67476E-838A-40F1-B864-319AE3CEAA26}" dt="2026-10-06T05:52:24.371" v="6826" actId="26606"/>
          <ac:spMkLst>
            <pc:docMk/>
            <pc:sldMk cId="822006996" sldId="444"/>
            <ac:spMk id="2" creationId="{B7722417-C3BE-89E5-1A03-5B93B8532B73}"/>
          </ac:spMkLst>
        </pc:spChg>
        <pc:spChg chg="mod">
          <ac:chgData name="Jane DeRose-Bamman" userId="71872db21f6e3c9f" providerId="LiveId" clId="{7B67476E-838A-40F1-B864-319AE3CEAA26}" dt="2026-10-05T04:51:35.411" v="4648" actId="26606"/>
          <ac:spMkLst>
            <pc:docMk/>
            <pc:sldMk cId="822006996" sldId="444"/>
            <ac:spMk id="4" creationId="{957B2566-F29B-9C0A-762C-F468617D12B1}"/>
          </ac:spMkLst>
        </pc:spChg>
        <pc:graphicFrameChg chg="add mod modGraphic">
          <ac:chgData name="Jane DeRose-Bamman" userId="71872db21f6e3c9f" providerId="LiveId" clId="{7B67476E-838A-40F1-B864-319AE3CEAA26}" dt="2026-10-13T19:50:05.024" v="14569" actId="255"/>
          <ac:graphicFrameMkLst>
            <pc:docMk/>
            <pc:sldMk cId="822006996" sldId="444"/>
            <ac:graphicFrameMk id="24" creationId="{43A8460D-DFCF-F52A-CE73-762A4E5CFA78}"/>
          </ac:graphicFrameMkLst>
        </pc:graphicFrameChg>
      </pc:sldChg>
      <pc:sldChg chg="addSp delSp modSp add mod setBg">
        <pc:chgData name="Jane DeRose-Bamman" userId="71872db21f6e3c9f" providerId="LiveId" clId="{7B67476E-838A-40F1-B864-319AE3CEAA26}" dt="2026-10-13T05:05:40.026" v="13501" actId="20577"/>
        <pc:sldMkLst>
          <pc:docMk/>
          <pc:sldMk cId="65447764" sldId="445"/>
        </pc:sldMkLst>
        <pc:spChg chg="mod">
          <ac:chgData name="Jane DeRose-Bamman" userId="71872db21f6e3c9f" providerId="LiveId" clId="{7B67476E-838A-40F1-B864-319AE3CEAA26}" dt="2026-10-06T05:55:25.306" v="6839" actId="26606"/>
          <ac:spMkLst>
            <pc:docMk/>
            <pc:sldMk cId="65447764" sldId="445"/>
            <ac:spMk id="2" creationId="{66D9EE3C-7B5C-F93B-3137-BC0B20A934AB}"/>
          </ac:spMkLst>
        </pc:spChg>
        <pc:spChg chg="mod">
          <ac:chgData name="Jane DeRose-Bamman" userId="71872db21f6e3c9f" providerId="LiveId" clId="{7B67476E-838A-40F1-B864-319AE3CEAA26}" dt="2026-10-05T04:51:45.100" v="4650" actId="26606"/>
          <ac:spMkLst>
            <pc:docMk/>
            <pc:sldMk cId="65447764" sldId="445"/>
            <ac:spMk id="4" creationId="{73BCD216-6E6B-8F9E-C40E-220BAFF9423A}"/>
          </ac:spMkLst>
        </pc:spChg>
        <pc:graphicFrameChg chg="add mod modGraphic">
          <ac:chgData name="Jane DeRose-Bamman" userId="71872db21f6e3c9f" providerId="LiveId" clId="{7B67476E-838A-40F1-B864-319AE3CEAA26}" dt="2026-10-13T05:05:40.026" v="13501" actId="20577"/>
          <ac:graphicFrameMkLst>
            <pc:docMk/>
            <pc:sldMk cId="65447764" sldId="445"/>
            <ac:graphicFrameMk id="22" creationId="{104C651B-B10E-8E96-1FB7-F294A245E230}"/>
          </ac:graphicFrameMkLst>
        </pc:graphicFrameChg>
      </pc:sldChg>
      <pc:sldChg chg="addSp delSp modSp add mod setBg">
        <pc:chgData name="Jane DeRose-Bamman" userId="71872db21f6e3c9f" providerId="LiveId" clId="{7B67476E-838A-40F1-B864-319AE3CEAA26}" dt="2026-10-13T19:50:54.264" v="14574" actId="255"/>
        <pc:sldMkLst>
          <pc:docMk/>
          <pc:sldMk cId="533606812" sldId="446"/>
        </pc:sldMkLst>
        <pc:spChg chg="mod">
          <ac:chgData name="Jane DeRose-Bamman" userId="71872db21f6e3c9f" providerId="LiveId" clId="{7B67476E-838A-40F1-B864-319AE3CEAA26}" dt="2026-10-06T05:56:34.871" v="6841" actId="26606"/>
          <ac:spMkLst>
            <pc:docMk/>
            <pc:sldMk cId="533606812" sldId="446"/>
            <ac:spMk id="2" creationId="{C3FDCD1D-D472-F5A6-12C3-93602E461F4E}"/>
          </ac:spMkLst>
        </pc:spChg>
        <pc:spChg chg="mod">
          <ac:chgData name="Jane DeRose-Bamman" userId="71872db21f6e3c9f" providerId="LiveId" clId="{7B67476E-838A-40F1-B864-319AE3CEAA26}" dt="2026-10-05T04:51:48.367" v="4651" actId="26606"/>
          <ac:spMkLst>
            <pc:docMk/>
            <pc:sldMk cId="533606812" sldId="446"/>
            <ac:spMk id="4" creationId="{B566FF2D-16E4-A740-776E-F0C115670203}"/>
          </ac:spMkLst>
        </pc:spChg>
        <pc:graphicFrameChg chg="add mod modGraphic">
          <ac:chgData name="Jane DeRose-Bamman" userId="71872db21f6e3c9f" providerId="LiveId" clId="{7B67476E-838A-40F1-B864-319AE3CEAA26}" dt="2026-10-13T19:50:54.264" v="14574" actId="255"/>
          <ac:graphicFrameMkLst>
            <pc:docMk/>
            <pc:sldMk cId="533606812" sldId="446"/>
            <ac:graphicFrameMk id="22" creationId="{4F5ED8E4-7C8D-1AFE-8941-936D56A46A9B}"/>
          </ac:graphicFrameMkLst>
        </pc:graphicFrameChg>
      </pc:sldChg>
      <pc:sldChg chg="addSp delSp modSp add mod setBg">
        <pc:chgData name="Jane DeRose-Bamman" userId="71872db21f6e3c9f" providerId="LiveId" clId="{7B67476E-838A-40F1-B864-319AE3CEAA26}" dt="2026-10-13T05:07:11.678" v="13538" actId="20577"/>
        <pc:sldMkLst>
          <pc:docMk/>
          <pc:sldMk cId="2524380824" sldId="447"/>
        </pc:sldMkLst>
        <pc:spChg chg="mod">
          <ac:chgData name="Jane DeRose-Bamman" userId="71872db21f6e3c9f" providerId="LiveId" clId="{7B67476E-838A-40F1-B864-319AE3CEAA26}" dt="2026-10-06T05:56:41.846" v="6842" actId="26606"/>
          <ac:spMkLst>
            <pc:docMk/>
            <pc:sldMk cId="2524380824" sldId="447"/>
            <ac:spMk id="2" creationId="{77804C84-48AD-9260-0DA8-49F2A897E537}"/>
          </ac:spMkLst>
        </pc:spChg>
        <pc:spChg chg="mod">
          <ac:chgData name="Jane DeRose-Bamman" userId="71872db21f6e3c9f" providerId="LiveId" clId="{7B67476E-838A-40F1-B864-319AE3CEAA26}" dt="2026-10-05T04:52:42.890" v="4656" actId="26606"/>
          <ac:spMkLst>
            <pc:docMk/>
            <pc:sldMk cId="2524380824" sldId="447"/>
            <ac:spMk id="4" creationId="{29EADD47-E53C-5F54-1DAA-0231E00727A3}"/>
          </ac:spMkLst>
        </pc:spChg>
        <pc:graphicFrameChg chg="add modGraphic">
          <ac:chgData name="Jane DeRose-Bamman" userId="71872db21f6e3c9f" providerId="LiveId" clId="{7B67476E-838A-40F1-B864-319AE3CEAA26}" dt="2026-10-13T05:07:11.678" v="13538" actId="20577"/>
          <ac:graphicFrameMkLst>
            <pc:docMk/>
            <pc:sldMk cId="2524380824" sldId="447"/>
            <ac:graphicFrameMk id="22" creationId="{24F4B7A5-EE8F-F8C0-14AD-2D1AEA53B76F}"/>
          </ac:graphicFrameMkLst>
        </pc:graphicFrameChg>
      </pc:sldChg>
      <pc:sldChg chg="addSp delSp modSp add mod setBg">
        <pc:chgData name="Jane DeRose-Bamman" userId="71872db21f6e3c9f" providerId="LiveId" clId="{7B67476E-838A-40F1-B864-319AE3CEAA26}" dt="2026-10-13T05:23:59.071" v="14187" actId="255"/>
        <pc:sldMkLst>
          <pc:docMk/>
          <pc:sldMk cId="825181958" sldId="448"/>
        </pc:sldMkLst>
        <pc:spChg chg="mod">
          <ac:chgData name="Jane DeRose-Bamman" userId="71872db21f6e3c9f" providerId="LiveId" clId="{7B67476E-838A-40F1-B864-319AE3CEAA26}" dt="2026-10-13T05:23:59.071" v="14187" actId="255"/>
          <ac:spMkLst>
            <pc:docMk/>
            <pc:sldMk cId="825181958" sldId="448"/>
            <ac:spMk id="2" creationId="{76E243B2-7834-0859-48F2-C38C68014877}"/>
          </ac:spMkLst>
        </pc:spChg>
        <pc:spChg chg="mod">
          <ac:chgData name="Jane DeRose-Bamman" userId="71872db21f6e3c9f" providerId="LiveId" clId="{7B67476E-838A-40F1-B864-319AE3CEAA26}" dt="2026-10-06T05:36:15.966" v="6443" actId="26606"/>
          <ac:spMkLst>
            <pc:docMk/>
            <pc:sldMk cId="825181958" sldId="448"/>
            <ac:spMk id="4" creationId="{1DBF70FB-F1E1-4F1E-193F-60E3934E7031}"/>
          </ac:spMkLst>
        </pc:spChg>
        <pc:graphicFrameChg chg="add mod modGraphic">
          <ac:chgData name="Jane DeRose-Bamman" userId="71872db21f6e3c9f" providerId="LiveId" clId="{7B67476E-838A-40F1-B864-319AE3CEAA26}" dt="2026-10-13T04:50:31.177" v="11760" actId="14100"/>
          <ac:graphicFrameMkLst>
            <pc:docMk/>
            <pc:sldMk cId="825181958" sldId="448"/>
            <ac:graphicFrameMk id="13" creationId="{DC687AA3-3D13-FA76-C6A7-1AD5E0ABACEE}"/>
          </ac:graphicFrameMkLst>
        </pc:graphicFrameChg>
      </pc:sldChg>
      <pc:sldChg chg="addSp delSp modSp add mod modAnim">
        <pc:chgData name="Jane DeRose-Bamman" userId="71872db21f6e3c9f" providerId="LiveId" clId="{7B67476E-838A-40F1-B864-319AE3CEAA26}" dt="2026-10-13T19:30:22.892" v="14483"/>
        <pc:sldMkLst>
          <pc:docMk/>
          <pc:sldMk cId="3115479460" sldId="449"/>
        </pc:sldMkLst>
        <pc:spChg chg="mod">
          <ac:chgData name="Jane DeRose-Bamman" userId="71872db21f6e3c9f" providerId="LiveId" clId="{7B67476E-838A-40F1-B864-319AE3CEAA26}" dt="2026-10-05T05:32:51.721" v="5347" actId="313"/>
          <ac:spMkLst>
            <pc:docMk/>
            <pc:sldMk cId="3115479460" sldId="449"/>
            <ac:spMk id="2" creationId="{B9D6FADA-7A45-5BED-6CE5-F3396936E38D}"/>
          </ac:spMkLst>
        </pc:spChg>
      </pc:sldChg>
      <pc:sldChg chg="addSp delSp modSp add mod setBg modAnim">
        <pc:chgData name="Jane DeRose-Bamman" userId="71872db21f6e3c9f" providerId="LiveId" clId="{7B67476E-838A-40F1-B864-319AE3CEAA26}" dt="2026-10-13T04:54:45.117" v="12846" actId="27918"/>
        <pc:sldMkLst>
          <pc:docMk/>
          <pc:sldMk cId="1428680556" sldId="450"/>
        </pc:sldMkLst>
        <pc:spChg chg="mod">
          <ac:chgData name="Jane DeRose-Bamman" userId="71872db21f6e3c9f" providerId="LiveId" clId="{7B67476E-838A-40F1-B864-319AE3CEAA26}" dt="2026-10-13T04:51:06.212" v="11779" actId="20577"/>
          <ac:spMkLst>
            <pc:docMk/>
            <pc:sldMk cId="1428680556" sldId="450"/>
            <ac:spMk id="2" creationId="{A8BF58F5-036F-2603-034B-6D164F19BC51}"/>
          </ac:spMkLst>
        </pc:spChg>
        <pc:spChg chg="mod">
          <ac:chgData name="Jane DeRose-Bamman" userId="71872db21f6e3c9f" providerId="LiveId" clId="{7B67476E-838A-40F1-B864-319AE3CEAA26}" dt="2026-10-07T05:03:35.018" v="7602" actId="26606"/>
          <ac:spMkLst>
            <pc:docMk/>
            <pc:sldMk cId="1428680556" sldId="450"/>
            <ac:spMk id="4" creationId="{46244468-4663-82E3-C2D7-CA2C2A2BEE08}"/>
          </ac:spMkLst>
        </pc:spChg>
        <pc:graphicFrameChg chg="add mod modGraphic">
          <ac:chgData name="Jane DeRose-Bamman" userId="71872db21f6e3c9f" providerId="LiveId" clId="{7B67476E-838A-40F1-B864-319AE3CEAA26}" dt="2026-10-13T04:54:17.673" v="12810" actId="20577"/>
          <ac:graphicFrameMkLst>
            <pc:docMk/>
            <pc:sldMk cId="1428680556" sldId="450"/>
            <ac:graphicFrameMk id="13" creationId="{DE08079F-E4DC-F45E-08FA-837E9CC7325D}"/>
          </ac:graphicFrameMkLst>
        </pc:graphicFrameChg>
      </pc:sldChg>
      <pc:sldChg chg="modSp add mod modAnim">
        <pc:chgData name="Jane DeRose-Bamman" userId="71872db21f6e3c9f" providerId="LiveId" clId="{7B67476E-838A-40F1-B864-319AE3CEAA26}" dt="2026-10-13T05:02:22.042" v="13478" actId="20577"/>
        <pc:sldMkLst>
          <pc:docMk/>
          <pc:sldMk cId="3641984271" sldId="451"/>
        </pc:sldMkLst>
        <pc:spChg chg="mod">
          <ac:chgData name="Jane DeRose-Bamman" userId="71872db21f6e3c9f" providerId="LiveId" clId="{7B67476E-838A-40F1-B864-319AE3CEAA26}" dt="2026-10-13T05:02:22.042" v="13478" actId="20577"/>
          <ac:spMkLst>
            <pc:docMk/>
            <pc:sldMk cId="3641984271" sldId="451"/>
            <ac:spMk id="2" creationId="{16F1366D-37FE-F594-3797-9404FA894A3D}"/>
          </ac:spMkLst>
        </pc:spChg>
        <pc:spChg chg="mod">
          <ac:chgData name="Jane DeRose-Bamman" userId="71872db21f6e3c9f" providerId="LiveId" clId="{7B67476E-838A-40F1-B864-319AE3CEAA26}" dt="2026-10-13T05:02:10.947" v="13450" actId="20577"/>
          <ac:spMkLst>
            <pc:docMk/>
            <pc:sldMk cId="3641984271" sldId="451"/>
            <ac:spMk id="3" creationId="{BB98E498-7858-4706-2BD3-9027B90232F1}"/>
          </ac:spMkLst>
        </pc:spChg>
      </pc:sldChg>
      <pc:sldChg chg="addSp delSp modSp add mod ord setBg">
        <pc:chgData name="Jane DeRose-Bamman" userId="71872db21f6e3c9f" providerId="LiveId" clId="{7B67476E-838A-40F1-B864-319AE3CEAA26}" dt="2026-10-13T05:01:01.566" v="13374" actId="20577"/>
        <pc:sldMkLst>
          <pc:docMk/>
          <pc:sldMk cId="3514922553" sldId="453"/>
        </pc:sldMkLst>
        <pc:spChg chg="mod">
          <ac:chgData name="Jane DeRose-Bamman" userId="71872db21f6e3c9f" providerId="LiveId" clId="{7B67476E-838A-40F1-B864-319AE3CEAA26}" dt="2026-10-13T04:55:04.420" v="12874" actId="20577"/>
          <ac:spMkLst>
            <pc:docMk/>
            <pc:sldMk cId="3514922553" sldId="453"/>
            <ac:spMk id="2" creationId="{7825DAA0-108E-CDA6-D8DD-BA1580631266}"/>
          </ac:spMkLst>
        </pc:spChg>
        <pc:spChg chg="add del mod">
          <ac:chgData name="Jane DeRose-Bamman" userId="71872db21f6e3c9f" providerId="LiveId" clId="{7B67476E-838A-40F1-B864-319AE3CEAA26}" dt="2026-10-13T05:01:01.566" v="13374" actId="20577"/>
          <ac:spMkLst>
            <pc:docMk/>
            <pc:sldMk cId="3514922553" sldId="453"/>
            <ac:spMk id="3" creationId="{82C49C7C-8127-3B53-05F1-AF24F8CBBADD}"/>
          </ac:spMkLst>
        </pc:spChg>
        <pc:spChg chg="mod">
          <ac:chgData name="Jane DeRose-Bamman" userId="71872db21f6e3c9f" providerId="LiveId" clId="{7B67476E-838A-40F1-B864-319AE3CEAA26}" dt="2026-10-07T05:04:20.675" v="7604" actId="26606"/>
          <ac:spMkLst>
            <pc:docMk/>
            <pc:sldMk cId="3514922553" sldId="453"/>
            <ac:spMk id="4" creationId="{82A8B082-13A7-69A8-466D-06F64C01606D}"/>
          </ac:spMkLst>
        </pc:spChg>
        <pc:spChg chg="add del">
          <ac:chgData name="Jane DeRose-Bamman" userId="71872db21f6e3c9f" providerId="LiveId" clId="{7B67476E-838A-40F1-B864-319AE3CEAA26}" dt="2026-10-07T05:04:20.675" v="7604" actId="26606"/>
          <ac:spMkLst>
            <pc:docMk/>
            <pc:sldMk cId="3514922553" sldId="453"/>
            <ac:spMk id="9" creationId="{112C66C9-2FF9-F21B-77D5-2F8989147ABB}"/>
          </ac:spMkLst>
        </pc:spChg>
        <pc:spChg chg="add del">
          <ac:chgData name="Jane DeRose-Bamman" userId="71872db21f6e3c9f" providerId="LiveId" clId="{7B67476E-838A-40F1-B864-319AE3CEAA26}" dt="2026-10-07T05:04:20.675" v="7604" actId="26606"/>
          <ac:spMkLst>
            <pc:docMk/>
            <pc:sldMk cId="3514922553" sldId="453"/>
            <ac:spMk id="11" creationId="{B3ECEF48-737C-42B5-FB21-98FE666FBD38}"/>
          </ac:spMkLst>
        </pc:spChg>
      </pc:sldChg>
      <pc:sldChg chg="addSp delSp modSp new mod ord setBg">
        <pc:chgData name="Jane DeRose-Bamman" userId="71872db21f6e3c9f" providerId="LiveId" clId="{7B67476E-838A-40F1-B864-319AE3CEAA26}" dt="2026-10-13T04:44:02.989" v="11657"/>
        <pc:sldMkLst>
          <pc:docMk/>
          <pc:sldMk cId="3107123375" sldId="455"/>
        </pc:sldMkLst>
        <pc:spChg chg="mod">
          <ac:chgData name="Jane DeRose-Bamman" userId="71872db21f6e3c9f" providerId="LiveId" clId="{7B67476E-838A-40F1-B864-319AE3CEAA26}" dt="2026-10-13T03:20:52.271" v="9238" actId="27636"/>
          <ac:spMkLst>
            <pc:docMk/>
            <pc:sldMk cId="3107123375" sldId="455"/>
            <ac:spMk id="2" creationId="{134E4EE7-23F0-7A35-C769-7ADC3A6C7B49}"/>
          </ac:spMkLst>
        </pc:spChg>
        <pc:spChg chg="mod">
          <ac:chgData name="Jane DeRose-Bamman" userId="71872db21f6e3c9f" providerId="LiveId" clId="{7B67476E-838A-40F1-B864-319AE3CEAA26}" dt="2026-10-13T03:20:26.241" v="9232" actId="26606"/>
          <ac:spMkLst>
            <pc:docMk/>
            <pc:sldMk cId="3107123375" sldId="455"/>
            <ac:spMk id="4" creationId="{56D244E2-4CAB-24D8-9CB6-766A45627248}"/>
          </ac:spMkLst>
        </pc:spChg>
        <pc:spChg chg="add">
          <ac:chgData name="Jane DeRose-Bamman" userId="71872db21f6e3c9f" providerId="LiveId" clId="{7B67476E-838A-40F1-B864-319AE3CEAA26}" dt="2026-10-13T03:20:26.241" v="9232" actId="26606"/>
          <ac:spMkLst>
            <pc:docMk/>
            <pc:sldMk cId="3107123375" sldId="455"/>
            <ac:spMk id="10" creationId="{1B2ADB18-4E7C-4441-A89B-FC68F3D9C782}"/>
          </ac:spMkLst>
        </pc:spChg>
        <pc:picChg chg="add">
          <ac:chgData name="Jane DeRose-Bamman" userId="71872db21f6e3c9f" providerId="LiveId" clId="{7B67476E-838A-40F1-B864-319AE3CEAA26}" dt="2026-10-13T03:20:26.241" v="9232" actId="26606"/>
          <ac:picMkLst>
            <pc:docMk/>
            <pc:sldMk cId="3107123375" sldId="455"/>
            <ac:picMk id="6" creationId="{9A6E2244-8DA9-A247-C586-3361A54F6C97}"/>
          </ac:picMkLst>
        </pc:picChg>
      </pc:sldChg>
      <pc:sldChg chg="modSp new mod ord">
        <pc:chgData name="Jane DeRose-Bamman" userId="71872db21f6e3c9f" providerId="LiveId" clId="{7B67476E-838A-40F1-B864-319AE3CEAA26}" dt="2026-10-13T04:30:35.097" v="10185" actId="20577"/>
        <pc:sldMkLst>
          <pc:docMk/>
          <pc:sldMk cId="2156975728" sldId="456"/>
        </pc:sldMkLst>
        <pc:spChg chg="mod">
          <ac:chgData name="Jane DeRose-Bamman" userId="71872db21f6e3c9f" providerId="LiveId" clId="{7B67476E-838A-40F1-B864-319AE3CEAA26}" dt="2026-10-13T04:30:35.097" v="10185" actId="20577"/>
          <ac:spMkLst>
            <pc:docMk/>
            <pc:sldMk cId="2156975728" sldId="456"/>
            <ac:spMk id="2" creationId="{D0BA1A76-B8AB-CF00-CD31-762A8D1FF0E9}"/>
          </ac:spMkLst>
        </pc:spChg>
        <pc:spChg chg="mod">
          <ac:chgData name="Jane DeRose-Bamman" userId="71872db21f6e3c9f" providerId="LiveId" clId="{7B67476E-838A-40F1-B864-319AE3CEAA26}" dt="2026-10-13T04:16:55.984" v="10148" actId="20577"/>
          <ac:spMkLst>
            <pc:docMk/>
            <pc:sldMk cId="2156975728" sldId="456"/>
            <ac:spMk id="3" creationId="{80F85A2F-28FB-86AF-F567-D5847BFA50B2}"/>
          </ac:spMkLst>
        </pc:spChg>
      </pc:sldChg>
      <pc:sldChg chg="addSp delSp modSp new mod">
        <pc:chgData name="Jane DeRose-Bamman" userId="71872db21f6e3c9f" providerId="LiveId" clId="{7B67476E-838A-40F1-B864-319AE3CEAA26}" dt="2026-10-13T04:30:15.792" v="10170" actId="947"/>
        <pc:sldMkLst>
          <pc:docMk/>
          <pc:sldMk cId="1923404756" sldId="457"/>
        </pc:sldMkLst>
        <pc:spChg chg="add mod">
          <ac:chgData name="Jane DeRose-Bamman" userId="71872db21f6e3c9f" providerId="LiveId" clId="{7B67476E-838A-40F1-B864-319AE3CEAA26}" dt="2026-10-13T04:30:15.792" v="10170" actId="947"/>
          <ac:spMkLst>
            <pc:docMk/>
            <pc:sldMk cId="1923404756" sldId="457"/>
            <ac:spMk id="6" creationId="{581A71AB-B68F-4198-C287-92DE709D1E7E}"/>
          </ac:spMkLst>
        </pc:spChg>
        <pc:graphicFrameChg chg="add mod">
          <ac:chgData name="Jane DeRose-Bamman" userId="71872db21f6e3c9f" providerId="LiveId" clId="{7B67476E-838A-40F1-B864-319AE3CEAA26}" dt="2026-10-13T04:28:09.976" v="10157" actId="1076"/>
          <ac:graphicFrameMkLst>
            <pc:docMk/>
            <pc:sldMk cId="1923404756" sldId="457"/>
            <ac:graphicFrameMk id="5" creationId="{4699894F-A741-EE55-D655-D94D2B773B71}"/>
          </ac:graphicFrameMkLst>
        </pc:graphicFrameChg>
      </pc:sldChg>
      <pc:sldChg chg="modSp new mod ord">
        <pc:chgData name="Jane DeRose-Bamman" userId="71872db21f6e3c9f" providerId="LiveId" clId="{7B67476E-838A-40F1-B864-319AE3CEAA26}" dt="2026-10-14T04:46:51.366" v="14658" actId="255"/>
        <pc:sldMkLst>
          <pc:docMk/>
          <pc:sldMk cId="3233443523" sldId="458"/>
        </pc:sldMkLst>
        <pc:spChg chg="mod">
          <ac:chgData name="Jane DeRose-Bamman" userId="71872db21f6e3c9f" providerId="LiveId" clId="{7B67476E-838A-40F1-B864-319AE3CEAA26}" dt="2026-10-13T04:35:40.662" v="10960" actId="20577"/>
          <ac:spMkLst>
            <pc:docMk/>
            <pc:sldMk cId="3233443523" sldId="458"/>
            <ac:spMk id="2" creationId="{CE7C1F3E-55F0-B514-2F51-5C4485548492}"/>
          </ac:spMkLst>
        </pc:spChg>
        <pc:spChg chg="mod">
          <ac:chgData name="Jane DeRose-Bamman" userId="71872db21f6e3c9f" providerId="LiveId" clId="{7B67476E-838A-40F1-B864-319AE3CEAA26}" dt="2026-10-14T04:46:51.366" v="14658" actId="255"/>
          <ac:spMkLst>
            <pc:docMk/>
            <pc:sldMk cId="3233443523" sldId="458"/>
            <ac:spMk id="3" creationId="{96CF6440-1C79-2B41-4317-92643DC857B9}"/>
          </ac:spMkLst>
        </pc:spChg>
      </pc:sldChg>
      <pc:sldChg chg="addSp delSp modSp new mod ord setBg">
        <pc:chgData name="Jane DeRose-Bamman" userId="71872db21f6e3c9f" providerId="LiveId" clId="{7B67476E-838A-40F1-B864-319AE3CEAA26}" dt="2026-10-13T04:43:39.375" v="11655" actId="255"/>
        <pc:sldMkLst>
          <pc:docMk/>
          <pc:sldMk cId="1229309412" sldId="459"/>
        </pc:sldMkLst>
        <pc:spChg chg="mod">
          <ac:chgData name="Jane DeRose-Bamman" userId="71872db21f6e3c9f" providerId="LiveId" clId="{7B67476E-838A-40F1-B864-319AE3CEAA26}" dt="2026-10-13T04:42:57.965" v="11612" actId="26606"/>
          <ac:spMkLst>
            <pc:docMk/>
            <pc:sldMk cId="1229309412" sldId="459"/>
            <ac:spMk id="2" creationId="{21208BC8-873F-0E68-4825-F9245ADE2E62}"/>
          </ac:spMkLst>
        </pc:spChg>
        <pc:spChg chg="mod">
          <ac:chgData name="Jane DeRose-Bamman" userId="71872db21f6e3c9f" providerId="LiveId" clId="{7B67476E-838A-40F1-B864-319AE3CEAA26}" dt="2026-10-13T04:42:57.965" v="11612" actId="26606"/>
          <ac:spMkLst>
            <pc:docMk/>
            <pc:sldMk cId="1229309412" sldId="459"/>
            <ac:spMk id="4" creationId="{49394D6B-23FB-6413-B5ED-0DF1AFD76B80}"/>
          </ac:spMkLst>
        </pc:spChg>
        <pc:spChg chg="add">
          <ac:chgData name="Jane DeRose-Bamman" userId="71872db21f6e3c9f" providerId="LiveId" clId="{7B67476E-838A-40F1-B864-319AE3CEAA26}" dt="2026-10-13T04:42:57.965" v="11612" actId="26606"/>
          <ac:spMkLst>
            <pc:docMk/>
            <pc:sldMk cId="1229309412" sldId="459"/>
            <ac:spMk id="9" creationId="{7578A52D-2496-4956-A9A4-EA5C38B2F1FC}"/>
          </ac:spMkLst>
        </pc:spChg>
        <pc:spChg chg="add">
          <ac:chgData name="Jane DeRose-Bamman" userId="71872db21f6e3c9f" providerId="LiveId" clId="{7B67476E-838A-40F1-B864-319AE3CEAA26}" dt="2026-10-13T04:42:57.965" v="11612" actId="26606"/>
          <ac:spMkLst>
            <pc:docMk/>
            <pc:sldMk cId="1229309412" sldId="459"/>
            <ac:spMk id="11" creationId="{9809C8E2-EF9B-4E0B-A17E-836DE0508E76}"/>
          </ac:spMkLst>
        </pc:spChg>
        <pc:spChg chg="add">
          <ac:chgData name="Jane DeRose-Bamman" userId="71872db21f6e3c9f" providerId="LiveId" clId="{7B67476E-838A-40F1-B864-319AE3CEAA26}" dt="2026-10-13T04:42:57.965" v="11612" actId="26606"/>
          <ac:spMkLst>
            <pc:docMk/>
            <pc:sldMk cId="1229309412" sldId="459"/>
            <ac:spMk id="13" creationId="{61EB557E-621E-4254-B750-85274C5F4D5C}"/>
          </ac:spMkLst>
        </pc:spChg>
        <pc:spChg chg="add del mod">
          <ac:chgData name="Jane DeRose-Bamman" userId="71872db21f6e3c9f" providerId="LiveId" clId="{7B67476E-838A-40F1-B864-319AE3CEAA26}" dt="2026-10-13T04:43:39.375" v="11655" actId="255"/>
          <ac:spMkLst>
            <pc:docMk/>
            <pc:sldMk cId="1229309412" sldId="459"/>
            <ac:spMk id="22" creationId="{BF5CCE47-302F-5DBE-4A47-98D6F1D46021}"/>
          </ac:spMkLst>
        </pc:spChg>
      </pc:sldChg>
      <pc:sldChg chg="modSp add mod ord">
        <pc:chgData name="Jane DeRose-Bamman" userId="71872db21f6e3c9f" providerId="LiveId" clId="{7B67476E-838A-40F1-B864-319AE3CEAA26}" dt="2026-10-13T05:04:00.121" v="13489" actId="20577"/>
        <pc:sldMkLst>
          <pc:docMk/>
          <pc:sldMk cId="761172297" sldId="461"/>
        </pc:sldMkLst>
        <pc:spChg chg="mod">
          <ac:chgData name="Jane DeRose-Bamman" userId="71872db21f6e3c9f" providerId="LiveId" clId="{7B67476E-838A-40F1-B864-319AE3CEAA26}" dt="2026-10-13T05:04:00.121" v="13489" actId="20577"/>
          <ac:spMkLst>
            <pc:docMk/>
            <pc:sldMk cId="761172297" sldId="461"/>
            <ac:spMk id="22" creationId="{64114FE4-2249-5440-7D0C-6F9E2D353006}"/>
          </ac:spMkLst>
        </pc:spChg>
      </pc:sldChg>
      <pc:sldChg chg="modSp new mod">
        <pc:chgData name="Jane DeRose-Bamman" userId="71872db21f6e3c9f" providerId="LiveId" clId="{7B67476E-838A-40F1-B864-319AE3CEAA26}" dt="2026-10-14T05:05:03.243" v="14690" actId="20577"/>
        <pc:sldMkLst>
          <pc:docMk/>
          <pc:sldMk cId="1767794563" sldId="462"/>
        </pc:sldMkLst>
        <pc:spChg chg="mod">
          <ac:chgData name="Jane DeRose-Bamman" userId="71872db21f6e3c9f" providerId="LiveId" clId="{7B67476E-838A-40F1-B864-319AE3CEAA26}" dt="2026-10-13T05:08:05.029" v="13573" actId="20577"/>
          <ac:spMkLst>
            <pc:docMk/>
            <pc:sldMk cId="1767794563" sldId="462"/>
            <ac:spMk id="2" creationId="{AC21F01F-2E12-F814-6CBA-233B64C3078B}"/>
          </ac:spMkLst>
        </pc:spChg>
        <pc:spChg chg="mod">
          <ac:chgData name="Jane DeRose-Bamman" userId="71872db21f6e3c9f" providerId="LiveId" clId="{7B67476E-838A-40F1-B864-319AE3CEAA26}" dt="2026-10-14T05:05:03.243" v="14690" actId="20577"/>
          <ac:spMkLst>
            <pc:docMk/>
            <pc:sldMk cId="1767794563" sldId="462"/>
            <ac:spMk id="3" creationId="{B78F3609-5B0E-CEE4-1EA4-E7BAA96E13ED}"/>
          </ac:spMkLst>
        </pc:spChg>
      </pc:sldChg>
      <pc:sldChg chg="addSp delSp modSp new mod modAnim">
        <pc:chgData name="Jane DeRose-Bamman" userId="71872db21f6e3c9f" providerId="LiveId" clId="{7B67476E-838A-40F1-B864-319AE3CEAA26}" dt="2026-10-14T05:04:10.358" v="14688"/>
        <pc:sldMkLst>
          <pc:docMk/>
          <pc:sldMk cId="3222218044" sldId="463"/>
        </pc:sldMkLst>
        <pc:spChg chg="mod">
          <ac:chgData name="Jane DeRose-Bamman" userId="71872db21f6e3c9f" providerId="LiveId" clId="{7B67476E-838A-40F1-B864-319AE3CEAA26}" dt="2026-10-13T05:26:22.666" v="14231" actId="20577"/>
          <ac:spMkLst>
            <pc:docMk/>
            <pc:sldMk cId="3222218044" sldId="463"/>
            <ac:spMk id="2" creationId="{E2CE4C4D-1E56-95E1-BE02-5F11DC944A72}"/>
          </ac:spMkLst>
        </pc:spChg>
        <pc:spChg chg="del">
          <ac:chgData name="Jane DeRose-Bamman" userId="71872db21f6e3c9f" providerId="LiveId" clId="{7B67476E-838A-40F1-B864-319AE3CEAA26}" dt="2026-10-14T05:03:46.798" v="14684"/>
          <ac:spMkLst>
            <pc:docMk/>
            <pc:sldMk cId="3222218044" sldId="463"/>
            <ac:spMk id="3" creationId="{77AD7C73-5A17-EBF3-6A21-755202815BE6}"/>
          </ac:spMkLst>
        </pc:spChg>
        <pc:picChg chg="add mod ord">
          <ac:chgData name="Jane DeRose-Bamman" userId="71872db21f6e3c9f" providerId="LiveId" clId="{7B67476E-838A-40F1-B864-319AE3CEAA26}" dt="2026-10-14T05:04:00.126" v="14687" actId="1076"/>
          <ac:picMkLst>
            <pc:docMk/>
            <pc:sldMk cId="3222218044" sldId="463"/>
            <ac:picMk id="6" creationId="{F50F7ABE-39B3-379F-DA4E-4515E2AD9DB6}"/>
          </ac:picMkLst>
        </pc:picChg>
      </pc:sldChg>
      <pc:sldChg chg="addSp delSp modSp new mod modAnim">
        <pc:chgData name="Jane DeRose-Bamman" userId="71872db21f6e3c9f" providerId="LiveId" clId="{7B67476E-838A-40F1-B864-319AE3CEAA26}" dt="2026-10-14T05:41:29.920" v="15658" actId="27636"/>
        <pc:sldMkLst>
          <pc:docMk/>
          <pc:sldMk cId="819718552" sldId="464"/>
        </pc:sldMkLst>
        <pc:spChg chg="mod">
          <ac:chgData name="Jane DeRose-Bamman" userId="71872db21f6e3c9f" providerId="LiveId" clId="{7B67476E-838A-40F1-B864-319AE3CEAA26}" dt="2026-10-14T05:07:13.052" v="14798" actId="20577"/>
          <ac:spMkLst>
            <pc:docMk/>
            <pc:sldMk cId="819718552" sldId="464"/>
            <ac:spMk id="2" creationId="{5D6A4FCB-6D84-85DB-232F-9F21560206A4}"/>
          </ac:spMkLst>
        </pc:spChg>
        <pc:spChg chg="mod">
          <ac:chgData name="Jane DeRose-Bamman" userId="71872db21f6e3c9f" providerId="LiveId" clId="{7B67476E-838A-40F1-B864-319AE3CEAA26}" dt="2026-10-14T05:41:29.920" v="15658" actId="27636"/>
          <ac:spMkLst>
            <pc:docMk/>
            <pc:sldMk cId="819718552" sldId="464"/>
            <ac:spMk id="3" creationId="{064DF909-7E27-CA93-3506-BAE49EDBC976}"/>
          </ac:spMkLst>
        </pc:spChg>
        <pc:spChg chg="add del mod">
          <ac:chgData name="Jane DeRose-Bamman" userId="71872db21f6e3c9f" providerId="LiveId" clId="{7B67476E-838A-40F1-B864-319AE3CEAA26}" dt="2026-10-14T05:16:28.715" v="15646" actId="478"/>
          <ac:spMkLst>
            <pc:docMk/>
            <pc:sldMk cId="819718552" sldId="464"/>
            <ac:spMk id="5" creationId="{A0C508E2-7854-6C98-A092-F9EA7C70ED35}"/>
          </ac:spMkLst>
        </pc:spChg>
      </pc:sldChg>
      <pc:sldChg chg="addSp delSp modSp new mod">
        <pc:chgData name="Jane DeRose-Bamman" userId="71872db21f6e3c9f" providerId="LiveId" clId="{7B67476E-838A-40F1-B864-319AE3CEAA26}" dt="2026-10-15T02:51:12.867" v="16193" actId="207"/>
        <pc:sldMkLst>
          <pc:docMk/>
          <pc:sldMk cId="416680374" sldId="465"/>
        </pc:sldMkLst>
        <pc:spChg chg="add mod">
          <ac:chgData name="Jane DeRose-Bamman" userId="71872db21f6e3c9f" providerId="LiveId" clId="{7B67476E-838A-40F1-B864-319AE3CEAA26}" dt="2026-10-15T02:51:12.867" v="16193" actId="207"/>
          <ac:spMkLst>
            <pc:docMk/>
            <pc:sldMk cId="416680374" sldId="465"/>
            <ac:spMk id="2" creationId="{4086AA88-664D-194A-B61E-E3F351AD53E7}"/>
          </ac:spMkLst>
        </pc:spChg>
        <pc:picChg chg="add mod modCrop">
          <ac:chgData name="Jane DeRose-Bamman" userId="71872db21f6e3c9f" providerId="LiveId" clId="{7B67476E-838A-40F1-B864-319AE3CEAA26}" dt="2026-10-13T06:18:11.021" v="14358" actId="1076"/>
          <ac:picMkLst>
            <pc:docMk/>
            <pc:sldMk cId="416680374" sldId="465"/>
            <ac:picMk id="5" creationId="{D2A0201B-02AD-5CB8-9E8A-871A9078F58A}"/>
          </ac:picMkLst>
        </pc:picChg>
      </pc:sldChg>
      <pc:sldChg chg="addSp delSp modSp new mod">
        <pc:chgData name="Jane DeRose-Bamman" userId="71872db21f6e3c9f" providerId="LiveId" clId="{7B67476E-838A-40F1-B864-319AE3CEAA26}" dt="2026-10-15T02:51:03.234" v="16192" actId="1076"/>
        <pc:sldMkLst>
          <pc:docMk/>
          <pc:sldMk cId="3214747786" sldId="466"/>
        </pc:sldMkLst>
        <pc:spChg chg="add mod">
          <ac:chgData name="Jane DeRose-Bamman" userId="71872db21f6e3c9f" providerId="LiveId" clId="{7B67476E-838A-40F1-B864-319AE3CEAA26}" dt="2026-10-15T02:51:03.234" v="16192" actId="1076"/>
          <ac:spMkLst>
            <pc:docMk/>
            <pc:sldMk cId="3214747786" sldId="466"/>
            <ac:spMk id="5" creationId="{65B6BA2F-86BF-007A-2594-8AD79435187D}"/>
          </ac:spMkLst>
        </pc:spChg>
        <pc:spChg chg="add del mod">
          <ac:chgData name="Jane DeRose-Bamman" userId="71872db21f6e3c9f" providerId="LiveId" clId="{7B67476E-838A-40F1-B864-319AE3CEAA26}" dt="2026-10-14T04:51:41.402" v="14668" actId="478"/>
          <ac:spMkLst>
            <pc:docMk/>
            <pc:sldMk cId="3214747786" sldId="466"/>
            <ac:spMk id="16" creationId="{571A8DFD-6D2C-4ADA-FE54-E6185032E73A}"/>
          </ac:spMkLst>
        </pc:spChg>
        <pc:picChg chg="add del mod">
          <ac:chgData name="Jane DeRose-Bamman" userId="71872db21f6e3c9f" providerId="LiveId" clId="{7B67476E-838A-40F1-B864-319AE3CEAA26}" dt="2026-10-15T02:46:49.097" v="16034" actId="1076"/>
          <ac:picMkLst>
            <pc:docMk/>
            <pc:sldMk cId="3214747786" sldId="466"/>
            <ac:picMk id="8" creationId="{D8DF3187-44F2-6ED7-0C9D-348DA1CBE38C}"/>
          </ac:picMkLst>
        </pc:picChg>
      </pc:sldChg>
      <pc:sldChg chg="addSp delSp modSp new mod">
        <pc:chgData name="Jane DeRose-Bamman" userId="71872db21f6e3c9f" providerId="LiveId" clId="{7B67476E-838A-40F1-B864-319AE3CEAA26}" dt="2026-10-15T02:49:09.945" v="16121" actId="1076"/>
        <pc:sldMkLst>
          <pc:docMk/>
          <pc:sldMk cId="573154905" sldId="467"/>
        </pc:sldMkLst>
        <pc:spChg chg="add mod">
          <ac:chgData name="Jane DeRose-Bamman" userId="71872db21f6e3c9f" providerId="LiveId" clId="{7B67476E-838A-40F1-B864-319AE3CEAA26}" dt="2026-10-15T02:49:09.945" v="16121" actId="1076"/>
          <ac:spMkLst>
            <pc:docMk/>
            <pc:sldMk cId="573154905" sldId="467"/>
            <ac:spMk id="5" creationId="{B060BCBD-5CAD-85CE-4F6E-7822EFED9AE1}"/>
          </ac:spMkLst>
        </pc:spChg>
        <pc:picChg chg="add mod ord">
          <ac:chgData name="Jane DeRose-Bamman" userId="71872db21f6e3c9f" providerId="LiveId" clId="{7B67476E-838A-40F1-B864-319AE3CEAA26}" dt="2026-10-13T06:20:14.188" v="14391" actId="14100"/>
          <ac:picMkLst>
            <pc:docMk/>
            <pc:sldMk cId="573154905" sldId="467"/>
            <ac:picMk id="6" creationId="{72D04C91-42A5-30B4-1B44-181B88E63C9F}"/>
          </ac:picMkLst>
        </pc:picChg>
      </pc:sldChg>
      <pc:sldChg chg="addSp delSp modSp add mod">
        <pc:chgData name="Jane DeRose-Bamman" userId="71872db21f6e3c9f" providerId="LiveId" clId="{7B67476E-838A-40F1-B864-319AE3CEAA26}" dt="2026-10-15T02:44:26.660" v="16006" actId="207"/>
        <pc:sldMkLst>
          <pc:docMk/>
          <pc:sldMk cId="1192333080" sldId="469"/>
        </pc:sldMkLst>
        <pc:spChg chg="add mod">
          <ac:chgData name="Jane DeRose-Bamman" userId="71872db21f6e3c9f" providerId="LiveId" clId="{7B67476E-838A-40F1-B864-319AE3CEAA26}" dt="2026-10-15T02:44:26.660" v="16006" actId="207"/>
          <ac:spMkLst>
            <pc:docMk/>
            <pc:sldMk cId="1192333080" sldId="469"/>
            <ac:spMk id="3" creationId="{D80156EF-74A6-970A-B034-C8114A797823}"/>
          </ac:spMkLst>
        </pc:spChg>
        <pc:picChg chg="mod">
          <ac:chgData name="Jane DeRose-Bamman" userId="71872db21f6e3c9f" providerId="LiveId" clId="{7B67476E-838A-40F1-B864-319AE3CEAA26}" dt="2026-10-15T02:43:54.234" v="16004" actId="1076"/>
          <ac:picMkLst>
            <pc:docMk/>
            <pc:sldMk cId="1192333080" sldId="469"/>
            <ac:picMk id="6" creationId="{BA58C2FF-86B3-B412-107C-5C940776B80C}"/>
          </ac:picMkLst>
        </pc:picChg>
      </pc:sldChg>
      <pc:sldChg chg="addSp delSp modSp add mod">
        <pc:chgData name="Jane DeRose-Bamman" userId="71872db21f6e3c9f" providerId="LiveId" clId="{7B67476E-838A-40F1-B864-319AE3CEAA26}" dt="2026-10-15T02:45:34.304" v="16007" actId="207"/>
        <pc:sldMkLst>
          <pc:docMk/>
          <pc:sldMk cId="25922848" sldId="470"/>
        </pc:sldMkLst>
        <pc:spChg chg="add mod">
          <ac:chgData name="Jane DeRose-Bamman" userId="71872db21f6e3c9f" providerId="LiveId" clId="{7B67476E-838A-40F1-B864-319AE3CEAA26}" dt="2026-10-15T02:45:34.304" v="16007" actId="207"/>
          <ac:spMkLst>
            <pc:docMk/>
            <pc:sldMk cId="25922848" sldId="470"/>
            <ac:spMk id="3" creationId="{CBF077CD-1056-C44A-C8C1-FF4E1ED364E6}"/>
          </ac:spMkLst>
        </pc:spChg>
        <pc:spChg chg="add del mod">
          <ac:chgData name="Jane DeRose-Bamman" userId="71872db21f6e3c9f" providerId="LiveId" clId="{7B67476E-838A-40F1-B864-319AE3CEAA26}" dt="2026-10-14T04:51:49.835" v="14669" actId="478"/>
          <ac:spMkLst>
            <pc:docMk/>
            <pc:sldMk cId="25922848" sldId="470"/>
            <ac:spMk id="7" creationId="{276522EF-1134-7403-E8F3-3C1ED0134059}"/>
          </ac:spMkLst>
        </pc:spChg>
        <pc:picChg chg="mod">
          <ac:chgData name="Jane DeRose-Bamman" userId="71872db21f6e3c9f" providerId="LiveId" clId="{7B67476E-838A-40F1-B864-319AE3CEAA26}" dt="2026-10-13T06:18:28.934" v="14362" actId="1076"/>
          <ac:picMkLst>
            <pc:docMk/>
            <pc:sldMk cId="25922848" sldId="470"/>
            <ac:picMk id="8" creationId="{EE219581-5AFF-DBF6-C2EE-4FC5CBB0EE1A}"/>
          </ac:picMkLst>
        </pc:picChg>
      </pc:sldChg>
      <pc:sldChg chg="addSp delSp modSp add mod">
        <pc:chgData name="Jane DeRose-Bamman" userId="71872db21f6e3c9f" providerId="LiveId" clId="{7B67476E-838A-40F1-B864-319AE3CEAA26}" dt="2026-10-15T02:47:31.605" v="16049" actId="1076"/>
        <pc:sldMkLst>
          <pc:docMk/>
          <pc:sldMk cId="1765964281" sldId="471"/>
        </pc:sldMkLst>
        <pc:spChg chg="add mod">
          <ac:chgData name="Jane DeRose-Bamman" userId="71872db21f6e3c9f" providerId="LiveId" clId="{7B67476E-838A-40F1-B864-319AE3CEAA26}" dt="2026-10-15T02:47:31.605" v="16049" actId="1076"/>
          <ac:spMkLst>
            <pc:docMk/>
            <pc:sldMk cId="1765964281" sldId="471"/>
            <ac:spMk id="5" creationId="{1620091F-53DA-8CA8-2B9F-88C1C81C2D89}"/>
          </ac:spMkLst>
        </pc:spChg>
        <pc:spChg chg="add del mod">
          <ac:chgData name="Jane DeRose-Bamman" userId="71872db21f6e3c9f" providerId="LiveId" clId="{7B67476E-838A-40F1-B864-319AE3CEAA26}" dt="2026-10-14T04:51:27.862" v="14667" actId="478"/>
          <ac:spMkLst>
            <pc:docMk/>
            <pc:sldMk cId="1765964281" sldId="471"/>
            <ac:spMk id="5" creationId="{A4C2F627-4CE3-2292-771D-F556FEBA4AC2}"/>
          </ac:spMkLst>
        </pc:spChg>
        <pc:picChg chg="add del mod">
          <ac:chgData name="Jane DeRose-Bamman" userId="71872db21f6e3c9f" providerId="LiveId" clId="{7B67476E-838A-40F1-B864-319AE3CEAA26}" dt="2026-10-14T04:51:23.775" v="14666" actId="478"/>
          <ac:picMkLst>
            <pc:docMk/>
            <pc:sldMk cId="1765964281" sldId="471"/>
            <ac:picMk id="10" creationId="{B6515050-F46E-3F82-1BFB-1ABE60FD0758}"/>
          </ac:picMkLst>
        </pc:picChg>
      </pc:sldChg>
      <pc:sldChg chg="addSp delSp modSp add mod">
        <pc:chgData name="Jane DeRose-Bamman" userId="71872db21f6e3c9f" providerId="LiveId" clId="{7B67476E-838A-40F1-B864-319AE3CEAA26}" dt="2026-10-15T02:48:24.292" v="16086" actId="1076"/>
        <pc:sldMkLst>
          <pc:docMk/>
          <pc:sldMk cId="227008096" sldId="472"/>
        </pc:sldMkLst>
        <pc:spChg chg="del">
          <ac:chgData name="Jane DeRose-Bamman" userId="71872db21f6e3c9f" providerId="LiveId" clId="{7B67476E-838A-40F1-B864-319AE3CEAA26}" dt="2026-10-14T04:51:05.685" v="14663" actId="478"/>
          <ac:spMkLst>
            <pc:docMk/>
            <pc:sldMk cId="227008096" sldId="472"/>
            <ac:spMk id="2" creationId="{A3ADE300-7E35-B761-4EDF-46D9A7E94673}"/>
          </ac:spMkLst>
        </pc:spChg>
        <pc:spChg chg="add mod">
          <ac:chgData name="Jane DeRose-Bamman" userId="71872db21f6e3c9f" providerId="LiveId" clId="{7B67476E-838A-40F1-B864-319AE3CEAA26}" dt="2026-10-15T02:48:24.292" v="16086" actId="1076"/>
          <ac:spMkLst>
            <pc:docMk/>
            <pc:sldMk cId="227008096" sldId="472"/>
            <ac:spMk id="3" creationId="{4D27399A-AFAA-43CD-4D8A-35A9DBCEB858}"/>
          </ac:spMkLst>
        </pc:spChg>
        <pc:picChg chg="mod">
          <ac:chgData name="Jane DeRose-Bamman" userId="71872db21f6e3c9f" providerId="LiveId" clId="{7B67476E-838A-40F1-B864-319AE3CEAA26}" dt="2026-10-13T06:19:48.406" v="14383" actId="1076"/>
          <ac:picMkLst>
            <pc:docMk/>
            <pc:sldMk cId="227008096" sldId="472"/>
            <ac:picMk id="6" creationId="{61DFBE5B-DA47-6A88-9CBA-F4E343B889C6}"/>
          </ac:picMkLst>
        </pc:picChg>
      </pc:sldChg>
      <pc:sldChg chg="addSp delSp modSp add mod">
        <pc:chgData name="Jane DeRose-Bamman" userId="71872db21f6e3c9f" providerId="LiveId" clId="{7B67476E-838A-40F1-B864-319AE3CEAA26}" dt="2026-10-15T02:47:58.958" v="16067" actId="1076"/>
        <pc:sldMkLst>
          <pc:docMk/>
          <pc:sldMk cId="1504422487" sldId="473"/>
        </pc:sldMkLst>
        <pc:spChg chg="add mod">
          <ac:chgData name="Jane DeRose-Bamman" userId="71872db21f6e3c9f" providerId="LiveId" clId="{7B67476E-838A-40F1-B864-319AE3CEAA26}" dt="2026-10-15T02:47:58.958" v="16067" actId="1076"/>
          <ac:spMkLst>
            <pc:docMk/>
            <pc:sldMk cId="1504422487" sldId="473"/>
            <ac:spMk id="5" creationId="{0113CE66-ED03-9432-C45D-47BB9C40E48E}"/>
          </ac:spMkLst>
        </pc:spChg>
        <pc:spChg chg="add del mod">
          <ac:chgData name="Jane DeRose-Bamman" userId="71872db21f6e3c9f" providerId="LiveId" clId="{7B67476E-838A-40F1-B864-319AE3CEAA26}" dt="2026-10-14T04:51:13.001" v="14664" actId="478"/>
          <ac:spMkLst>
            <pc:docMk/>
            <pc:sldMk cId="1504422487" sldId="473"/>
            <ac:spMk id="5" creationId="{5B1696FB-2521-BC3B-633A-3324FBC02939}"/>
          </ac:spMkLst>
        </pc:spChg>
        <pc:picChg chg="mod">
          <ac:chgData name="Jane DeRose-Bamman" userId="71872db21f6e3c9f" providerId="LiveId" clId="{7B67476E-838A-40F1-B864-319AE3CEAA26}" dt="2026-10-13T06:19:32.400" v="14378" actId="14100"/>
          <ac:picMkLst>
            <pc:docMk/>
            <pc:sldMk cId="1504422487" sldId="473"/>
            <ac:picMk id="12" creationId="{BCA327DB-6F12-0DE0-71BB-AC4ED46B37DB}"/>
          </ac:picMkLst>
        </pc:picChg>
      </pc:sldChg>
      <pc:sldChg chg="addSp delSp modSp add mod">
        <pc:chgData name="Jane DeRose-Bamman" userId="71872db21f6e3c9f" providerId="LiveId" clId="{7B67476E-838A-40F1-B864-319AE3CEAA26}" dt="2026-10-15T02:49:37.338" v="16139" actId="1076"/>
        <pc:sldMkLst>
          <pc:docMk/>
          <pc:sldMk cId="4036317354" sldId="474"/>
        </pc:sldMkLst>
        <pc:spChg chg="add del mod">
          <ac:chgData name="Jane DeRose-Bamman" userId="71872db21f6e3c9f" providerId="LiveId" clId="{7B67476E-838A-40F1-B864-319AE3CEAA26}" dt="2026-10-14T04:50:54.343" v="14662" actId="478"/>
          <ac:spMkLst>
            <pc:docMk/>
            <pc:sldMk cId="4036317354" sldId="474"/>
            <ac:spMk id="5" creationId="{64CB88A5-D217-D1A3-F016-B480415E4B9E}"/>
          </ac:spMkLst>
        </pc:spChg>
        <pc:spChg chg="add mod">
          <ac:chgData name="Jane DeRose-Bamman" userId="71872db21f6e3c9f" providerId="LiveId" clId="{7B67476E-838A-40F1-B864-319AE3CEAA26}" dt="2026-10-15T02:49:37.338" v="16139" actId="1076"/>
          <ac:spMkLst>
            <pc:docMk/>
            <pc:sldMk cId="4036317354" sldId="474"/>
            <ac:spMk id="5" creationId="{7E2514A6-F56B-B88F-57C7-1884F7946DFA}"/>
          </ac:spMkLst>
        </pc:spChg>
        <pc:picChg chg="mod">
          <ac:chgData name="Jane DeRose-Bamman" userId="71872db21f6e3c9f" providerId="LiveId" clId="{7B67476E-838A-40F1-B864-319AE3CEAA26}" dt="2026-10-13T06:20:35.416" v="14395" actId="1076"/>
          <ac:picMkLst>
            <pc:docMk/>
            <pc:sldMk cId="4036317354" sldId="474"/>
            <ac:picMk id="10" creationId="{729476DD-5517-3F3E-7E97-F9B88CD048E4}"/>
          </ac:picMkLst>
        </pc:picChg>
      </pc:sldChg>
      <pc:sldChg chg="addSp delSp modSp add mod">
        <pc:chgData name="Jane DeRose-Bamman" userId="71872db21f6e3c9f" providerId="LiveId" clId="{7B67476E-838A-40F1-B864-319AE3CEAA26}" dt="2026-10-15T02:50:35.360" v="16167" actId="1076"/>
        <pc:sldMkLst>
          <pc:docMk/>
          <pc:sldMk cId="2270755865" sldId="475"/>
        </pc:sldMkLst>
        <pc:spChg chg="add del mod">
          <ac:chgData name="Jane DeRose-Bamman" userId="71872db21f6e3c9f" providerId="LiveId" clId="{7B67476E-838A-40F1-B864-319AE3CEAA26}" dt="2026-10-14T04:50:43.337" v="14661" actId="478"/>
          <ac:spMkLst>
            <pc:docMk/>
            <pc:sldMk cId="2270755865" sldId="475"/>
            <ac:spMk id="5" creationId="{9B1B0CB4-CE16-2BF8-51E6-A4C2F00F6DEE}"/>
          </ac:spMkLst>
        </pc:spChg>
        <pc:spChg chg="add mod">
          <ac:chgData name="Jane DeRose-Bamman" userId="71872db21f6e3c9f" providerId="LiveId" clId="{7B67476E-838A-40F1-B864-319AE3CEAA26}" dt="2026-10-15T02:50:35.360" v="16167" actId="1076"/>
          <ac:spMkLst>
            <pc:docMk/>
            <pc:sldMk cId="2270755865" sldId="475"/>
            <ac:spMk id="5" creationId="{CC5ED715-25BD-2FC2-B831-D1F2377354DC}"/>
          </ac:spMkLst>
        </pc:spChg>
        <pc:picChg chg="mod">
          <ac:chgData name="Jane DeRose-Bamman" userId="71872db21f6e3c9f" providerId="LiveId" clId="{7B67476E-838A-40F1-B864-319AE3CEAA26}" dt="2026-10-14T04:50:40.648" v="14660" actId="1076"/>
          <ac:picMkLst>
            <pc:docMk/>
            <pc:sldMk cId="2270755865" sldId="475"/>
            <ac:picMk id="8" creationId="{0BB723C8-FBD9-6504-9E9F-8EB093C5516C}"/>
          </ac:picMkLst>
        </pc:picChg>
      </pc:sldChg>
      <pc:sldChg chg="modSp new mod modAnim">
        <pc:chgData name="Jane DeRose-Bamman" userId="71872db21f6e3c9f" providerId="LiveId" clId="{7B67476E-838A-40F1-B864-319AE3CEAA26}" dt="2026-10-14T05:41:37.640" v="15659" actId="20577"/>
        <pc:sldMkLst>
          <pc:docMk/>
          <pc:sldMk cId="1253453714" sldId="476"/>
        </pc:sldMkLst>
        <pc:spChg chg="mod">
          <ac:chgData name="Jane DeRose-Bamman" userId="71872db21f6e3c9f" providerId="LiveId" clId="{7B67476E-838A-40F1-B864-319AE3CEAA26}" dt="2026-10-14T05:11:09.893" v="15318" actId="20577"/>
          <ac:spMkLst>
            <pc:docMk/>
            <pc:sldMk cId="1253453714" sldId="476"/>
            <ac:spMk id="2" creationId="{D546EEF0-BF21-2B4F-315B-1607F7F1ED6C}"/>
          </ac:spMkLst>
        </pc:spChg>
        <pc:spChg chg="mod">
          <ac:chgData name="Jane DeRose-Bamman" userId="71872db21f6e3c9f" providerId="LiveId" clId="{7B67476E-838A-40F1-B864-319AE3CEAA26}" dt="2026-10-14T05:41:37.640" v="15659" actId="20577"/>
          <ac:spMkLst>
            <pc:docMk/>
            <pc:sldMk cId="1253453714" sldId="476"/>
            <ac:spMk id="3" creationId="{D48039C1-A7A1-A5A5-97F9-699EE2CB40C9}"/>
          </ac:spMkLst>
        </pc:spChg>
      </pc:sldChg>
      <pc:sldChg chg="addSp delSp modSp add mod delAnim modAnim">
        <pc:chgData name="Jane DeRose-Bamman" userId="71872db21f6e3c9f" providerId="LiveId" clId="{7B67476E-838A-40F1-B864-319AE3CEAA26}" dt="2026-10-15T02:52:24.929" v="16195" actId="478"/>
        <pc:sldMkLst>
          <pc:docMk/>
          <pc:sldMk cId="3065399982" sldId="477"/>
        </pc:sldMkLst>
        <pc:spChg chg="mod">
          <ac:chgData name="Jane DeRose-Bamman" userId="71872db21f6e3c9f" providerId="LiveId" clId="{7B67476E-838A-40F1-B864-319AE3CEAA26}" dt="2026-10-14T05:53:42.629" v="15812" actId="20577"/>
          <ac:spMkLst>
            <pc:docMk/>
            <pc:sldMk cId="3065399982" sldId="477"/>
            <ac:spMk id="3" creationId="{C55350CB-BAA7-5337-6C5A-FB56560BB5F5}"/>
          </ac:spMkLst>
        </pc:spChg>
        <pc:picChg chg="add del mod modCrop">
          <ac:chgData name="Jane DeRose-Bamman" userId="71872db21f6e3c9f" providerId="LiveId" clId="{7B67476E-838A-40F1-B864-319AE3CEAA26}" dt="2026-10-15T02:52:24.929" v="16195" actId="478"/>
          <ac:picMkLst>
            <pc:docMk/>
            <pc:sldMk cId="3065399982" sldId="477"/>
            <ac:picMk id="6" creationId="{3C22893C-1587-D6D4-6E73-3730DEEC12CB}"/>
          </ac:picMkLst>
        </pc:picChg>
      </pc:sldChg>
      <pc:sldChg chg="modSp add mod modAnim">
        <pc:chgData name="Jane DeRose-Bamman" userId="71872db21f6e3c9f" providerId="LiveId" clId="{7B67476E-838A-40F1-B864-319AE3CEAA26}" dt="2026-10-15T02:52:35.515" v="16198" actId="1076"/>
        <pc:sldMkLst>
          <pc:docMk/>
          <pc:sldMk cId="3221851778" sldId="478"/>
        </pc:sldMkLst>
        <pc:spChg chg="mod">
          <ac:chgData name="Jane DeRose-Bamman" userId="71872db21f6e3c9f" providerId="LiveId" clId="{7B67476E-838A-40F1-B864-319AE3CEAA26}" dt="2026-10-15T02:52:30.842" v="16197" actId="27636"/>
          <ac:spMkLst>
            <pc:docMk/>
            <pc:sldMk cId="3221851778" sldId="478"/>
            <ac:spMk id="3" creationId="{59D500C0-954A-2BC6-AAB4-928C1481D494}"/>
          </ac:spMkLst>
        </pc:spChg>
        <pc:picChg chg="mod">
          <ac:chgData name="Jane DeRose-Bamman" userId="71872db21f6e3c9f" providerId="LiveId" clId="{7B67476E-838A-40F1-B864-319AE3CEAA26}" dt="2026-10-15T02:52:35.515" v="16198" actId="1076"/>
          <ac:picMkLst>
            <pc:docMk/>
            <pc:sldMk cId="3221851778" sldId="478"/>
            <ac:picMk id="6" creationId="{AFD49893-7B98-D829-328A-B98D565DC1F0}"/>
          </ac:picMkLst>
        </pc:pic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https://d.docs.live.net/71872db21f6e3c9f/Desktop/OFS/Chapter%202026/2026%20SOO%20Presentation/Yearly%20Stats%20for%20OFS%20Professed%20Members%20USA.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https://d.docs.live.net/71872db21f6e3c9f/Desktop/OFS/Chapter%202026/2026%20SOO%20Presentation/view_member_aging_9-11-2026%20(1).xlsx" TargetMode="External"/><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'Professed Members 2010-2024'!$E$20</c:f>
              <c:strCache>
                <c:ptCount val="1"/>
                <c:pt idx="0">
                  <c:v>Total Professed</c:v>
                </c:pt>
              </c:strCache>
            </c:strRef>
          </c:tx>
          <c:spPr>
            <a:solidFill>
              <a:schemeClr val="accent1"/>
            </a:solidFill>
            <a:ln>
              <a:noFill/>
            </a:ln>
            <a:effectLst/>
          </c:spPr>
          <c:invertIfNegative val="0"/>
          <c:cat>
            <c:numRef>
              <c:f>'Professed Members 2010-2024'!$D$31:$D$36</c:f>
              <c:numCache>
                <c:formatCode>General</c:formatCode>
                <c:ptCount val="6"/>
                <c:pt idx="0">
                  <c:v>2020</c:v>
                </c:pt>
                <c:pt idx="1">
                  <c:v>2021</c:v>
                </c:pt>
                <c:pt idx="2">
                  <c:v>2022</c:v>
                </c:pt>
                <c:pt idx="3">
                  <c:v>2023</c:v>
                </c:pt>
                <c:pt idx="4">
                  <c:v>2024</c:v>
                </c:pt>
                <c:pt idx="5">
                  <c:v>2025</c:v>
                </c:pt>
              </c:numCache>
              <c:extLst/>
            </c:numRef>
          </c:cat>
          <c:val>
            <c:numRef>
              <c:f>'Professed Members 2010-2024'!$E$31:$E$36</c:f>
              <c:numCache>
                <c:formatCode>_(* #,##0_);_(* \(#,##0\);_(* "-"??_);_(@_)</c:formatCode>
                <c:ptCount val="6"/>
                <c:pt idx="0">
                  <c:v>11139</c:v>
                </c:pt>
                <c:pt idx="1">
                  <c:v>11048</c:v>
                </c:pt>
                <c:pt idx="2">
                  <c:v>10675</c:v>
                </c:pt>
                <c:pt idx="3">
                  <c:v>10075</c:v>
                </c:pt>
                <c:pt idx="4">
                  <c:v>9277</c:v>
                </c:pt>
                <c:pt idx="5">
                  <c:v>8826</c:v>
                </c:pt>
              </c:numCache>
              <c:extLst/>
            </c:numRef>
          </c:val>
          <c:extLst>
            <c:ext xmlns:c16="http://schemas.microsoft.com/office/drawing/2014/chart" uri="{C3380CC4-5D6E-409C-BE32-E72D297353CC}">
              <c16:uniqueId val="{00000000-4307-42D2-8D23-D813A6EF1C5F}"/>
            </c:ext>
          </c:extLst>
        </c:ser>
        <c:dLbls>
          <c:showLegendKey val="0"/>
          <c:showVal val="0"/>
          <c:showCatName val="0"/>
          <c:showSerName val="0"/>
          <c:showPercent val="0"/>
          <c:showBubbleSize val="0"/>
        </c:dLbls>
        <c:gapWidth val="219"/>
        <c:overlap val="-27"/>
        <c:axId val="965577183"/>
        <c:axId val="1288830351"/>
      </c:barChart>
      <c:catAx>
        <c:axId val="96557718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crossAx val="1288830351"/>
        <c:crosses val="autoZero"/>
        <c:auto val="1"/>
        <c:lblAlgn val="ctr"/>
        <c:lblOffset val="100"/>
        <c:noMultiLvlLbl val="0"/>
      </c:catAx>
      <c:valAx>
        <c:axId val="1288830351"/>
        <c:scaling>
          <c:orientation val="minMax"/>
        </c:scaling>
        <c:delete val="0"/>
        <c:axPos val="l"/>
        <c:majorGridlines>
          <c:spPr>
            <a:ln w="9525" cap="flat" cmpd="sng" algn="ctr">
              <a:solidFill>
                <a:schemeClr val="tx1">
                  <a:lumMod val="15000"/>
                  <a:lumOff val="85000"/>
                </a:schemeClr>
              </a:solidFill>
              <a:round/>
            </a:ln>
            <a:effectLst/>
          </c:spPr>
        </c:majorGridlines>
        <c:numFmt formatCode="_(* #,##0_);_(* \(#,##0\);_(* &quot;-&quot;??_);_(@_)"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965577183"/>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800" b="0" i="0" u="none" strike="noStrike" kern="1200" spc="0" baseline="0">
                <a:solidFill>
                  <a:schemeClr val="tx1">
                    <a:lumMod val="65000"/>
                    <a:lumOff val="35000"/>
                  </a:schemeClr>
                </a:solidFill>
                <a:latin typeface="+mn-lt"/>
                <a:ea typeface="+mn-ea"/>
                <a:cs typeface="+mn-cs"/>
              </a:defRPr>
            </a:pPr>
            <a:r>
              <a:rPr lang="en-US" sz="2800"/>
              <a:t>Spiritual Assistants 2025</a:t>
            </a:r>
          </a:p>
        </c:rich>
      </c:tx>
      <c:overlay val="0"/>
      <c:spPr>
        <a:noFill/>
        <a:ln>
          <a:noFill/>
        </a:ln>
        <a:effectLst/>
      </c:spPr>
      <c:txPr>
        <a:bodyPr rot="0" spcFirstLastPara="1" vertOverflow="ellipsis" vert="horz" wrap="square" anchor="ctr" anchorCtr="1"/>
        <a:lstStyle/>
        <a:p>
          <a:pPr>
            <a:defRPr sz="28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4"/>
          <c:order val="4"/>
          <c:tx>
            <c:strRef>
              <c:f>Comparison!$N$37</c:f>
              <c:strCache>
                <c:ptCount val="1"/>
                <c:pt idx="0">
                  <c:v># of Spiritual Assistants</c:v>
                </c:pt>
              </c:strCache>
            </c:strRef>
          </c:tx>
          <c:explosion val="2"/>
          <c:dPt>
            <c:idx val="0"/>
            <c:bubble3D val="0"/>
            <c:spPr>
              <a:solidFill>
                <a:schemeClr val="accent1"/>
              </a:solidFill>
              <a:ln w="19050">
                <a:solidFill>
                  <a:schemeClr val="lt1"/>
                </a:solidFill>
              </a:ln>
              <a:effectLst/>
            </c:spPr>
            <c:extLst>
              <c:ext xmlns:c16="http://schemas.microsoft.com/office/drawing/2014/chart" uri="{C3380CC4-5D6E-409C-BE32-E72D297353CC}">
                <c16:uniqueId val="{00000001-D5DA-4FAF-9FFC-50F8F36D2D05}"/>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D5DA-4FAF-9FFC-50F8F36D2D05}"/>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D5DA-4FAF-9FFC-50F8F36D2D05}"/>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D5DA-4FAF-9FFC-50F8F36D2D05}"/>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D5DA-4FAF-9FFC-50F8F36D2D05}"/>
              </c:ext>
            </c:extLst>
          </c:dPt>
          <c:dPt>
            <c:idx val="5"/>
            <c:bubble3D val="0"/>
            <c:spPr>
              <a:solidFill>
                <a:schemeClr val="accent6"/>
              </a:solidFill>
              <a:ln w="19050">
                <a:solidFill>
                  <a:schemeClr val="lt1"/>
                </a:solidFill>
              </a:ln>
              <a:effectLst/>
            </c:spPr>
            <c:extLst>
              <c:ext xmlns:c16="http://schemas.microsoft.com/office/drawing/2014/chart" uri="{C3380CC4-5D6E-409C-BE32-E72D297353CC}">
                <c16:uniqueId val="{0000000B-D5DA-4FAF-9FFC-50F8F36D2D05}"/>
              </c:ext>
            </c:extLst>
          </c:dPt>
          <c:dPt>
            <c:idx val="6"/>
            <c:bubble3D val="0"/>
            <c:spPr>
              <a:solidFill>
                <a:schemeClr val="accent1">
                  <a:lumMod val="60000"/>
                </a:schemeClr>
              </a:solidFill>
              <a:ln w="19050">
                <a:solidFill>
                  <a:schemeClr val="lt1"/>
                </a:solidFill>
              </a:ln>
              <a:effectLst/>
            </c:spPr>
            <c:extLst>
              <c:ext xmlns:c16="http://schemas.microsoft.com/office/drawing/2014/chart" uri="{C3380CC4-5D6E-409C-BE32-E72D297353CC}">
                <c16:uniqueId val="{0000000D-D5DA-4FAF-9FFC-50F8F36D2D05}"/>
              </c:ext>
            </c:extLst>
          </c:dPt>
          <c:dPt>
            <c:idx val="7"/>
            <c:bubble3D val="0"/>
            <c:spPr>
              <a:solidFill>
                <a:schemeClr val="accent2">
                  <a:lumMod val="60000"/>
                </a:schemeClr>
              </a:solidFill>
              <a:ln w="19050">
                <a:solidFill>
                  <a:schemeClr val="lt1"/>
                </a:solidFill>
              </a:ln>
              <a:effectLst/>
            </c:spPr>
            <c:extLst>
              <c:ext xmlns:c16="http://schemas.microsoft.com/office/drawing/2014/chart" uri="{C3380CC4-5D6E-409C-BE32-E72D297353CC}">
                <c16:uniqueId val="{0000000F-D5DA-4FAF-9FFC-50F8F36D2D05}"/>
              </c:ext>
            </c:extLst>
          </c:dPt>
          <c:dPt>
            <c:idx val="8"/>
            <c:bubble3D val="0"/>
            <c:spPr>
              <a:solidFill>
                <a:schemeClr val="accent3">
                  <a:lumMod val="60000"/>
                </a:schemeClr>
              </a:solidFill>
              <a:ln w="19050">
                <a:solidFill>
                  <a:schemeClr val="lt1"/>
                </a:solidFill>
              </a:ln>
              <a:effectLst/>
            </c:spPr>
            <c:extLst>
              <c:ext xmlns:c16="http://schemas.microsoft.com/office/drawing/2014/chart" uri="{C3380CC4-5D6E-409C-BE32-E72D297353CC}">
                <c16:uniqueId val="{00000011-D5DA-4FAF-9FFC-50F8F36D2D05}"/>
              </c:ext>
            </c:extLst>
          </c:dPt>
          <c:dLbls>
            <c:dLbl>
              <c:idx val="4"/>
              <c:layout>
                <c:manualLayout>
                  <c:x val="9.3681010363922804E-2"/>
                  <c:y val="-4.2310034607609412E-3"/>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9-D5DA-4FAF-9FFC-50F8F36D2D05}"/>
                </c:ext>
              </c:extLst>
            </c:dLbl>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8100" tIns="19050" rIns="38100" bIns="19050" anchor="ctr" anchorCtr="1">
                <a:spAutoFit/>
              </a:bodyPr>
              <a:lstStyle/>
              <a:p>
                <a:pPr>
                  <a:defRPr sz="1600" b="0" i="0" u="none" strike="noStrike" kern="1200" baseline="0">
                    <a:solidFill>
                      <a:schemeClr val="dk1">
                        <a:lumMod val="65000"/>
                        <a:lumOff val="35000"/>
                      </a:schemeClr>
                    </a:solidFill>
                    <a:latin typeface="+mn-lt"/>
                    <a:ea typeface="+mn-ea"/>
                    <a:cs typeface="+mn-cs"/>
                  </a:defRPr>
                </a:pPr>
                <a:endParaRPr lang="en-US"/>
              </a:p>
            </c:txPr>
            <c:dLblPos val="outEnd"/>
            <c:showLegendKey val="0"/>
            <c:showVal val="0"/>
            <c:showCatName val="1"/>
            <c:showSerName val="0"/>
            <c:showPercent val="1"/>
            <c:showBubbleSize val="0"/>
            <c:showLeaderLines val="0"/>
            <c:extLst>
              <c:ext xmlns:c15="http://schemas.microsoft.com/office/drawing/2012/chart" uri="{CE6537A1-D6FC-4f65-9D91-7224C49458BB}">
                <c15:spPr xmlns:c15="http://schemas.microsoft.com/office/drawing/2012/chart">
                  <a:prstGeom prst="wedgeRectCallout">
                    <a:avLst/>
                  </a:prstGeom>
                  <a:noFill/>
                  <a:ln>
                    <a:noFill/>
                  </a:ln>
                </c15:spPr>
              </c:ext>
            </c:extLst>
          </c:dLbls>
          <c:cat>
            <c:strRef>
              <c:f>Comparison!$M$38:$M$46</c:f>
              <c:strCache>
                <c:ptCount val="9"/>
                <c:pt idx="0">
                  <c:v>OFM</c:v>
                </c:pt>
                <c:pt idx="1">
                  <c:v>3rd Order Rel</c:v>
                </c:pt>
                <c:pt idx="2">
                  <c:v>Non Fran Rel</c:v>
                </c:pt>
                <c:pt idx="3">
                  <c:v>Non OFS Clergy</c:v>
                </c:pt>
                <c:pt idx="4">
                  <c:v>OFM Cap</c:v>
                </c:pt>
                <c:pt idx="5">
                  <c:v>OFM Conv</c:v>
                </c:pt>
                <c:pt idx="6">
                  <c:v>OFS</c:v>
                </c:pt>
                <c:pt idx="7">
                  <c:v>Poor Clare</c:v>
                </c:pt>
                <c:pt idx="8">
                  <c:v>TOR</c:v>
                </c:pt>
              </c:strCache>
            </c:strRef>
          </c:cat>
          <c:val>
            <c:numRef>
              <c:f>Comparison!$N$38:$N$46</c:f>
              <c:numCache>
                <c:formatCode>General</c:formatCode>
                <c:ptCount val="9"/>
                <c:pt idx="0">
                  <c:v>57</c:v>
                </c:pt>
                <c:pt idx="1">
                  <c:v>44</c:v>
                </c:pt>
                <c:pt idx="2">
                  <c:v>12</c:v>
                </c:pt>
                <c:pt idx="3">
                  <c:v>23</c:v>
                </c:pt>
                <c:pt idx="4">
                  <c:v>48</c:v>
                </c:pt>
                <c:pt idx="5">
                  <c:v>29</c:v>
                </c:pt>
                <c:pt idx="6">
                  <c:v>87</c:v>
                </c:pt>
                <c:pt idx="7">
                  <c:v>2</c:v>
                </c:pt>
                <c:pt idx="8">
                  <c:v>13</c:v>
                </c:pt>
              </c:numCache>
            </c:numRef>
          </c:val>
          <c:extLst>
            <c:ext xmlns:c16="http://schemas.microsoft.com/office/drawing/2014/chart" uri="{C3380CC4-5D6E-409C-BE32-E72D297353CC}">
              <c16:uniqueId val="{00000012-D5DA-4FAF-9FFC-50F8F36D2D05}"/>
            </c:ext>
          </c:extLst>
        </c:ser>
        <c:dLbls>
          <c:showLegendKey val="0"/>
          <c:showVal val="0"/>
          <c:showCatName val="0"/>
          <c:showSerName val="0"/>
          <c:showPercent val="0"/>
          <c:showBubbleSize val="0"/>
          <c:showLeaderLines val="0"/>
        </c:dLbls>
        <c:firstSliceAng val="0"/>
        <c:extLst>
          <c:ext xmlns:c15="http://schemas.microsoft.com/office/drawing/2012/chart" uri="{02D57815-91ED-43cb-92C2-25804820EDAC}">
            <c15:filteredPieSeries>
              <c15:ser>
                <c:idx val="0"/>
                <c:order val="0"/>
                <c:tx>
                  <c:strRef>
                    <c:extLst>
                      <c:ext uri="{02D57815-91ED-43cb-92C2-25804820EDAC}">
                        <c15:formulaRef>
                          <c15:sqref>Comparison!#REF!</c15:sqref>
                        </c15:formulaRef>
                      </c:ext>
                    </c:extLst>
                    <c:strCache>
                      <c:ptCount val="1"/>
                      <c:pt idx="0">
                        <c:v>#REF!</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14-D5DA-4FAF-9FFC-50F8F36D2D05}"/>
                    </c:ext>
                  </c:extLst>
                </c:dPt>
                <c:dLbls>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en-US"/>
                    </a:p>
                  </c:txPr>
                  <c:dLblPos val="outEnd"/>
                  <c:showLegendKey val="0"/>
                  <c:showVal val="0"/>
                  <c:showCatName val="1"/>
                  <c:showSerName val="0"/>
                  <c:showPercent val="1"/>
                  <c:showBubbleSize val="0"/>
                  <c:showLeaderLines val="0"/>
                  <c:extLst>
                    <c:ext uri="{CE6537A1-D6FC-4f65-9D91-7224C49458BB}">
                      <c15:spPr xmlns:c15="http://schemas.microsoft.com/office/drawing/2012/chart">
                        <a:prstGeom prst="wedgeRectCallout">
                          <a:avLst/>
                        </a:prstGeom>
                        <a:noFill/>
                        <a:ln>
                          <a:noFill/>
                        </a:ln>
                      </c15:spPr>
                    </c:ext>
                  </c:extLst>
                </c:dLbls>
                <c:cat>
                  <c:strRef>
                    <c:extLst>
                      <c:ext uri="{02D57815-91ED-43cb-92C2-25804820EDAC}">
                        <c15:formulaRef>
                          <c15:sqref>Comparison!$M$38:$M$46</c15:sqref>
                        </c15:formulaRef>
                      </c:ext>
                    </c:extLst>
                    <c:strCache>
                      <c:ptCount val="9"/>
                      <c:pt idx="0">
                        <c:v>OFM</c:v>
                      </c:pt>
                      <c:pt idx="1">
                        <c:v>3rd Order Rel</c:v>
                      </c:pt>
                      <c:pt idx="2">
                        <c:v>Non Fran Rel</c:v>
                      </c:pt>
                      <c:pt idx="3">
                        <c:v>Non OFS Clergy</c:v>
                      </c:pt>
                      <c:pt idx="4">
                        <c:v>OFM Cap</c:v>
                      </c:pt>
                      <c:pt idx="5">
                        <c:v>OFM Conv</c:v>
                      </c:pt>
                      <c:pt idx="6">
                        <c:v>OFS</c:v>
                      </c:pt>
                      <c:pt idx="7">
                        <c:v>Poor Clare</c:v>
                      </c:pt>
                      <c:pt idx="8">
                        <c:v>TOR</c:v>
                      </c:pt>
                    </c:strCache>
                  </c:strRef>
                </c:cat>
                <c:val>
                  <c:numRef>
                    <c:extLst>
                      <c:ext uri="{02D57815-91ED-43cb-92C2-25804820EDAC}">
                        <c15:formulaRef>
                          <c15:sqref>Comparison!#REF!</c15:sqref>
                        </c15:formulaRef>
                      </c:ext>
                    </c:extLst>
                    <c:numCache>
                      <c:formatCode>General</c:formatCode>
                      <c:ptCount val="1"/>
                      <c:pt idx="0">
                        <c:v>1</c:v>
                      </c:pt>
                    </c:numCache>
                  </c:numRef>
                </c:val>
                <c:extLst>
                  <c:ext xmlns:c16="http://schemas.microsoft.com/office/drawing/2014/chart" uri="{C3380CC4-5D6E-409C-BE32-E72D297353CC}">
                    <c16:uniqueId val="{00000015-D5DA-4FAF-9FFC-50F8F36D2D05}"/>
                  </c:ext>
                </c:extLst>
              </c15:ser>
            </c15:filteredPieSeries>
            <c15:filteredPieSeries>
              <c15:ser>
                <c:idx val="1"/>
                <c:order val="1"/>
                <c:tx>
                  <c:strRef>
                    <c:extLst xmlns:c15="http://schemas.microsoft.com/office/drawing/2012/chart">
                      <c:ext xmlns:c15="http://schemas.microsoft.com/office/drawing/2012/chart" uri="{02D57815-91ED-43cb-92C2-25804820EDAC}">
                        <c15:formulaRef>
                          <c15:sqref>Comparison!$O$37</c15:sqref>
                        </c15:formulaRef>
                      </c:ext>
                    </c:extLst>
                    <c:strCache>
                      <c:ptCount val="1"/>
                    </c:strCache>
                  </c:strRef>
                </c:tx>
                <c:dPt>
                  <c:idx val="0"/>
                  <c:bubble3D val="0"/>
                  <c:spPr>
                    <a:solidFill>
                      <a:schemeClr val="accent1"/>
                    </a:solidFill>
                    <a:ln w="19050">
                      <a:solidFill>
                        <a:schemeClr val="lt1"/>
                      </a:solidFill>
                    </a:ln>
                    <a:effectLst/>
                  </c:spPr>
                  <c:extLst xmlns:c15="http://schemas.microsoft.com/office/drawing/2012/chart">
                    <c:ext xmlns:c16="http://schemas.microsoft.com/office/drawing/2014/chart" uri="{C3380CC4-5D6E-409C-BE32-E72D297353CC}">
                      <c16:uniqueId val="{00000017-D5DA-4FAF-9FFC-50F8F36D2D05}"/>
                    </c:ext>
                  </c:extLst>
                </c:dPt>
                <c:dPt>
                  <c:idx val="1"/>
                  <c:bubble3D val="0"/>
                  <c:spPr>
                    <a:solidFill>
                      <a:schemeClr val="accent2"/>
                    </a:solidFill>
                    <a:ln w="19050">
                      <a:solidFill>
                        <a:schemeClr val="lt1"/>
                      </a:solidFill>
                    </a:ln>
                    <a:effectLst/>
                  </c:spPr>
                  <c:extLst xmlns:c15="http://schemas.microsoft.com/office/drawing/2012/chart">
                    <c:ext xmlns:c16="http://schemas.microsoft.com/office/drawing/2014/chart" uri="{C3380CC4-5D6E-409C-BE32-E72D297353CC}">
                      <c16:uniqueId val="{00000019-D5DA-4FAF-9FFC-50F8F36D2D05}"/>
                    </c:ext>
                  </c:extLst>
                </c:dPt>
                <c:dPt>
                  <c:idx val="2"/>
                  <c:bubble3D val="0"/>
                  <c:spPr>
                    <a:solidFill>
                      <a:schemeClr val="accent3"/>
                    </a:solidFill>
                    <a:ln w="19050">
                      <a:solidFill>
                        <a:schemeClr val="lt1"/>
                      </a:solidFill>
                    </a:ln>
                    <a:effectLst/>
                  </c:spPr>
                  <c:extLst xmlns:c15="http://schemas.microsoft.com/office/drawing/2012/chart">
                    <c:ext xmlns:c16="http://schemas.microsoft.com/office/drawing/2014/chart" uri="{C3380CC4-5D6E-409C-BE32-E72D297353CC}">
                      <c16:uniqueId val="{0000001B-D5DA-4FAF-9FFC-50F8F36D2D05}"/>
                    </c:ext>
                  </c:extLst>
                </c:dPt>
                <c:dPt>
                  <c:idx val="3"/>
                  <c:bubble3D val="0"/>
                  <c:spPr>
                    <a:solidFill>
                      <a:schemeClr val="accent4"/>
                    </a:solidFill>
                    <a:ln w="19050">
                      <a:solidFill>
                        <a:schemeClr val="lt1"/>
                      </a:solidFill>
                    </a:ln>
                    <a:effectLst/>
                  </c:spPr>
                  <c:extLst xmlns:c15="http://schemas.microsoft.com/office/drawing/2012/chart">
                    <c:ext xmlns:c16="http://schemas.microsoft.com/office/drawing/2014/chart" uri="{C3380CC4-5D6E-409C-BE32-E72D297353CC}">
                      <c16:uniqueId val="{0000001D-D5DA-4FAF-9FFC-50F8F36D2D05}"/>
                    </c:ext>
                  </c:extLst>
                </c:dPt>
                <c:dPt>
                  <c:idx val="4"/>
                  <c:bubble3D val="0"/>
                  <c:spPr>
                    <a:solidFill>
                      <a:schemeClr val="accent5"/>
                    </a:solidFill>
                    <a:ln w="19050">
                      <a:solidFill>
                        <a:schemeClr val="lt1"/>
                      </a:solidFill>
                    </a:ln>
                    <a:effectLst/>
                  </c:spPr>
                  <c:extLst xmlns:c15="http://schemas.microsoft.com/office/drawing/2012/chart">
                    <c:ext xmlns:c16="http://schemas.microsoft.com/office/drawing/2014/chart" uri="{C3380CC4-5D6E-409C-BE32-E72D297353CC}">
                      <c16:uniqueId val="{0000001F-D5DA-4FAF-9FFC-50F8F36D2D05}"/>
                    </c:ext>
                  </c:extLst>
                </c:dPt>
                <c:dPt>
                  <c:idx val="5"/>
                  <c:bubble3D val="0"/>
                  <c:spPr>
                    <a:solidFill>
                      <a:schemeClr val="accent6"/>
                    </a:solidFill>
                    <a:ln w="19050">
                      <a:solidFill>
                        <a:schemeClr val="lt1"/>
                      </a:solidFill>
                    </a:ln>
                    <a:effectLst/>
                  </c:spPr>
                  <c:extLst xmlns:c15="http://schemas.microsoft.com/office/drawing/2012/chart">
                    <c:ext xmlns:c16="http://schemas.microsoft.com/office/drawing/2014/chart" uri="{C3380CC4-5D6E-409C-BE32-E72D297353CC}">
                      <c16:uniqueId val="{00000021-D5DA-4FAF-9FFC-50F8F36D2D05}"/>
                    </c:ext>
                  </c:extLst>
                </c:dPt>
                <c:dPt>
                  <c:idx val="6"/>
                  <c:bubble3D val="0"/>
                  <c:spPr>
                    <a:solidFill>
                      <a:schemeClr val="accent1">
                        <a:lumMod val="60000"/>
                      </a:schemeClr>
                    </a:solidFill>
                    <a:ln w="19050">
                      <a:solidFill>
                        <a:schemeClr val="lt1"/>
                      </a:solidFill>
                    </a:ln>
                    <a:effectLst/>
                  </c:spPr>
                  <c:extLst xmlns:c15="http://schemas.microsoft.com/office/drawing/2012/chart">
                    <c:ext xmlns:c16="http://schemas.microsoft.com/office/drawing/2014/chart" uri="{C3380CC4-5D6E-409C-BE32-E72D297353CC}">
                      <c16:uniqueId val="{00000023-D5DA-4FAF-9FFC-50F8F36D2D05}"/>
                    </c:ext>
                  </c:extLst>
                </c:dPt>
                <c:dPt>
                  <c:idx val="7"/>
                  <c:bubble3D val="0"/>
                  <c:spPr>
                    <a:solidFill>
                      <a:schemeClr val="accent2">
                        <a:lumMod val="60000"/>
                      </a:schemeClr>
                    </a:solidFill>
                    <a:ln w="19050">
                      <a:solidFill>
                        <a:schemeClr val="lt1"/>
                      </a:solidFill>
                    </a:ln>
                    <a:effectLst/>
                  </c:spPr>
                  <c:extLst xmlns:c15="http://schemas.microsoft.com/office/drawing/2012/chart">
                    <c:ext xmlns:c16="http://schemas.microsoft.com/office/drawing/2014/chart" uri="{C3380CC4-5D6E-409C-BE32-E72D297353CC}">
                      <c16:uniqueId val="{00000025-D5DA-4FAF-9FFC-50F8F36D2D05}"/>
                    </c:ext>
                  </c:extLst>
                </c:dPt>
                <c:dPt>
                  <c:idx val="8"/>
                  <c:bubble3D val="0"/>
                  <c:spPr>
                    <a:solidFill>
                      <a:schemeClr val="accent3">
                        <a:lumMod val="60000"/>
                      </a:schemeClr>
                    </a:solidFill>
                    <a:ln w="19050">
                      <a:solidFill>
                        <a:schemeClr val="lt1"/>
                      </a:solidFill>
                    </a:ln>
                    <a:effectLst/>
                  </c:spPr>
                  <c:extLst xmlns:c15="http://schemas.microsoft.com/office/drawing/2012/chart">
                    <c:ext xmlns:c16="http://schemas.microsoft.com/office/drawing/2014/chart" uri="{C3380CC4-5D6E-409C-BE32-E72D297353CC}">
                      <c16:uniqueId val="{00000027-D5DA-4FAF-9FFC-50F8F36D2D05}"/>
                    </c:ext>
                  </c:extLst>
                </c:dPt>
                <c:dLbls>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en-US"/>
                    </a:p>
                  </c:txPr>
                  <c:dLblPos val="outEnd"/>
                  <c:showLegendKey val="0"/>
                  <c:showVal val="0"/>
                  <c:showCatName val="1"/>
                  <c:showSerName val="0"/>
                  <c:showPercent val="1"/>
                  <c:showBubbleSize val="0"/>
                  <c:showLeaderLines val="0"/>
                  <c:extLst xmlns:c15="http://schemas.microsoft.com/office/drawing/2012/chart">
                    <c:ext xmlns:c15="http://schemas.microsoft.com/office/drawing/2012/chart" uri="{CE6537A1-D6FC-4f65-9D91-7224C49458BB}">
                      <c15:spPr xmlns:c15="http://schemas.microsoft.com/office/drawing/2012/chart">
                        <a:prstGeom prst="wedgeRectCallout">
                          <a:avLst/>
                        </a:prstGeom>
                        <a:noFill/>
                        <a:ln>
                          <a:noFill/>
                        </a:ln>
                      </c15:spPr>
                    </c:ext>
                  </c:extLst>
                </c:dLbls>
                <c:cat>
                  <c:strRef>
                    <c:extLst xmlns:c15="http://schemas.microsoft.com/office/drawing/2012/chart">
                      <c:ext xmlns:c15="http://schemas.microsoft.com/office/drawing/2012/chart" uri="{02D57815-91ED-43cb-92C2-25804820EDAC}">
                        <c15:formulaRef>
                          <c15:sqref>Comparison!$M$38:$M$46</c15:sqref>
                        </c15:formulaRef>
                      </c:ext>
                    </c:extLst>
                    <c:strCache>
                      <c:ptCount val="9"/>
                      <c:pt idx="0">
                        <c:v>OFM</c:v>
                      </c:pt>
                      <c:pt idx="1">
                        <c:v>3rd Order Rel</c:v>
                      </c:pt>
                      <c:pt idx="2">
                        <c:v>Non Fran Rel</c:v>
                      </c:pt>
                      <c:pt idx="3">
                        <c:v>Non OFS Clergy</c:v>
                      </c:pt>
                      <c:pt idx="4">
                        <c:v>OFM Cap</c:v>
                      </c:pt>
                      <c:pt idx="5">
                        <c:v>OFM Conv</c:v>
                      </c:pt>
                      <c:pt idx="6">
                        <c:v>OFS</c:v>
                      </c:pt>
                      <c:pt idx="7">
                        <c:v>Poor Clare</c:v>
                      </c:pt>
                      <c:pt idx="8">
                        <c:v>TOR</c:v>
                      </c:pt>
                    </c:strCache>
                  </c:strRef>
                </c:cat>
                <c:val>
                  <c:numRef>
                    <c:extLst xmlns:c15="http://schemas.microsoft.com/office/drawing/2012/chart">
                      <c:ext xmlns:c15="http://schemas.microsoft.com/office/drawing/2012/chart" uri="{02D57815-91ED-43cb-92C2-25804820EDAC}">
                        <c15:formulaRef>
                          <c15:sqref>Comparison!$O$38:$O$46</c15:sqref>
                        </c15:formulaRef>
                      </c:ext>
                    </c:extLst>
                    <c:numCache>
                      <c:formatCode>General</c:formatCode>
                      <c:ptCount val="9"/>
                    </c:numCache>
                  </c:numRef>
                </c:val>
                <c:extLst xmlns:c15="http://schemas.microsoft.com/office/drawing/2012/chart">
                  <c:ext xmlns:c16="http://schemas.microsoft.com/office/drawing/2014/chart" uri="{C3380CC4-5D6E-409C-BE32-E72D297353CC}">
                    <c16:uniqueId val="{00000028-D5DA-4FAF-9FFC-50F8F36D2D05}"/>
                  </c:ext>
                </c:extLst>
              </c15:ser>
            </c15:filteredPieSeries>
            <c15:filteredPieSeries>
              <c15:ser>
                <c:idx val="2"/>
                <c:order val="2"/>
                <c:tx>
                  <c:strRef>
                    <c:extLst xmlns:c15="http://schemas.microsoft.com/office/drawing/2012/chart">
                      <c:ext xmlns:c15="http://schemas.microsoft.com/office/drawing/2012/chart" uri="{02D57815-91ED-43cb-92C2-25804820EDAC}">
                        <c15:formulaRef>
                          <c15:sqref>Comparison!$P$37</c15:sqref>
                        </c15:formulaRef>
                      </c:ext>
                    </c:extLst>
                    <c:strCache>
                      <c:ptCount val="1"/>
                    </c:strCache>
                  </c:strRef>
                </c:tx>
                <c:dPt>
                  <c:idx val="0"/>
                  <c:bubble3D val="0"/>
                  <c:spPr>
                    <a:solidFill>
                      <a:schemeClr val="accent1"/>
                    </a:solidFill>
                    <a:ln w="19050">
                      <a:solidFill>
                        <a:schemeClr val="lt1"/>
                      </a:solidFill>
                    </a:ln>
                    <a:effectLst/>
                  </c:spPr>
                  <c:extLst xmlns:c15="http://schemas.microsoft.com/office/drawing/2012/chart">
                    <c:ext xmlns:c16="http://schemas.microsoft.com/office/drawing/2014/chart" uri="{C3380CC4-5D6E-409C-BE32-E72D297353CC}">
                      <c16:uniqueId val="{0000002A-D5DA-4FAF-9FFC-50F8F36D2D05}"/>
                    </c:ext>
                  </c:extLst>
                </c:dPt>
                <c:dPt>
                  <c:idx val="1"/>
                  <c:bubble3D val="0"/>
                  <c:spPr>
                    <a:solidFill>
                      <a:schemeClr val="accent2"/>
                    </a:solidFill>
                    <a:ln w="19050">
                      <a:solidFill>
                        <a:schemeClr val="lt1"/>
                      </a:solidFill>
                    </a:ln>
                    <a:effectLst/>
                  </c:spPr>
                  <c:extLst xmlns:c15="http://schemas.microsoft.com/office/drawing/2012/chart">
                    <c:ext xmlns:c16="http://schemas.microsoft.com/office/drawing/2014/chart" uri="{C3380CC4-5D6E-409C-BE32-E72D297353CC}">
                      <c16:uniqueId val="{0000002C-D5DA-4FAF-9FFC-50F8F36D2D05}"/>
                    </c:ext>
                  </c:extLst>
                </c:dPt>
                <c:dPt>
                  <c:idx val="2"/>
                  <c:bubble3D val="0"/>
                  <c:spPr>
                    <a:solidFill>
                      <a:schemeClr val="accent3"/>
                    </a:solidFill>
                    <a:ln w="19050">
                      <a:solidFill>
                        <a:schemeClr val="lt1"/>
                      </a:solidFill>
                    </a:ln>
                    <a:effectLst/>
                  </c:spPr>
                  <c:extLst xmlns:c15="http://schemas.microsoft.com/office/drawing/2012/chart">
                    <c:ext xmlns:c16="http://schemas.microsoft.com/office/drawing/2014/chart" uri="{C3380CC4-5D6E-409C-BE32-E72D297353CC}">
                      <c16:uniqueId val="{0000002E-D5DA-4FAF-9FFC-50F8F36D2D05}"/>
                    </c:ext>
                  </c:extLst>
                </c:dPt>
                <c:dPt>
                  <c:idx val="3"/>
                  <c:bubble3D val="0"/>
                  <c:spPr>
                    <a:solidFill>
                      <a:schemeClr val="accent4"/>
                    </a:solidFill>
                    <a:ln w="19050">
                      <a:solidFill>
                        <a:schemeClr val="lt1"/>
                      </a:solidFill>
                    </a:ln>
                    <a:effectLst/>
                  </c:spPr>
                  <c:extLst xmlns:c15="http://schemas.microsoft.com/office/drawing/2012/chart">
                    <c:ext xmlns:c16="http://schemas.microsoft.com/office/drawing/2014/chart" uri="{C3380CC4-5D6E-409C-BE32-E72D297353CC}">
                      <c16:uniqueId val="{00000030-D5DA-4FAF-9FFC-50F8F36D2D05}"/>
                    </c:ext>
                  </c:extLst>
                </c:dPt>
                <c:dPt>
                  <c:idx val="4"/>
                  <c:bubble3D val="0"/>
                  <c:spPr>
                    <a:solidFill>
                      <a:schemeClr val="accent5"/>
                    </a:solidFill>
                    <a:ln w="19050">
                      <a:solidFill>
                        <a:schemeClr val="lt1"/>
                      </a:solidFill>
                    </a:ln>
                    <a:effectLst/>
                  </c:spPr>
                  <c:extLst xmlns:c15="http://schemas.microsoft.com/office/drawing/2012/chart">
                    <c:ext xmlns:c16="http://schemas.microsoft.com/office/drawing/2014/chart" uri="{C3380CC4-5D6E-409C-BE32-E72D297353CC}">
                      <c16:uniqueId val="{00000032-D5DA-4FAF-9FFC-50F8F36D2D05}"/>
                    </c:ext>
                  </c:extLst>
                </c:dPt>
                <c:dPt>
                  <c:idx val="5"/>
                  <c:bubble3D val="0"/>
                  <c:spPr>
                    <a:solidFill>
                      <a:schemeClr val="accent6"/>
                    </a:solidFill>
                    <a:ln w="19050">
                      <a:solidFill>
                        <a:schemeClr val="lt1"/>
                      </a:solidFill>
                    </a:ln>
                    <a:effectLst/>
                  </c:spPr>
                  <c:extLst xmlns:c15="http://schemas.microsoft.com/office/drawing/2012/chart">
                    <c:ext xmlns:c16="http://schemas.microsoft.com/office/drawing/2014/chart" uri="{C3380CC4-5D6E-409C-BE32-E72D297353CC}">
                      <c16:uniqueId val="{00000034-D5DA-4FAF-9FFC-50F8F36D2D05}"/>
                    </c:ext>
                  </c:extLst>
                </c:dPt>
                <c:dPt>
                  <c:idx val="6"/>
                  <c:bubble3D val="0"/>
                  <c:spPr>
                    <a:solidFill>
                      <a:schemeClr val="accent1">
                        <a:lumMod val="60000"/>
                      </a:schemeClr>
                    </a:solidFill>
                    <a:ln w="19050">
                      <a:solidFill>
                        <a:schemeClr val="lt1"/>
                      </a:solidFill>
                    </a:ln>
                    <a:effectLst/>
                  </c:spPr>
                  <c:extLst xmlns:c15="http://schemas.microsoft.com/office/drawing/2012/chart">
                    <c:ext xmlns:c16="http://schemas.microsoft.com/office/drawing/2014/chart" uri="{C3380CC4-5D6E-409C-BE32-E72D297353CC}">
                      <c16:uniqueId val="{00000036-D5DA-4FAF-9FFC-50F8F36D2D05}"/>
                    </c:ext>
                  </c:extLst>
                </c:dPt>
                <c:dPt>
                  <c:idx val="7"/>
                  <c:bubble3D val="0"/>
                  <c:spPr>
                    <a:solidFill>
                      <a:schemeClr val="accent2">
                        <a:lumMod val="60000"/>
                      </a:schemeClr>
                    </a:solidFill>
                    <a:ln w="19050">
                      <a:solidFill>
                        <a:schemeClr val="lt1"/>
                      </a:solidFill>
                    </a:ln>
                    <a:effectLst/>
                  </c:spPr>
                  <c:extLst xmlns:c15="http://schemas.microsoft.com/office/drawing/2012/chart">
                    <c:ext xmlns:c16="http://schemas.microsoft.com/office/drawing/2014/chart" uri="{C3380CC4-5D6E-409C-BE32-E72D297353CC}">
                      <c16:uniqueId val="{00000038-D5DA-4FAF-9FFC-50F8F36D2D05}"/>
                    </c:ext>
                  </c:extLst>
                </c:dPt>
                <c:dPt>
                  <c:idx val="8"/>
                  <c:bubble3D val="0"/>
                  <c:spPr>
                    <a:solidFill>
                      <a:schemeClr val="accent3">
                        <a:lumMod val="60000"/>
                      </a:schemeClr>
                    </a:solidFill>
                    <a:ln w="19050">
                      <a:solidFill>
                        <a:schemeClr val="lt1"/>
                      </a:solidFill>
                    </a:ln>
                    <a:effectLst/>
                  </c:spPr>
                  <c:extLst xmlns:c15="http://schemas.microsoft.com/office/drawing/2012/chart">
                    <c:ext xmlns:c16="http://schemas.microsoft.com/office/drawing/2014/chart" uri="{C3380CC4-5D6E-409C-BE32-E72D297353CC}">
                      <c16:uniqueId val="{0000003A-D5DA-4FAF-9FFC-50F8F36D2D05}"/>
                    </c:ext>
                  </c:extLst>
                </c:dPt>
                <c:dLbls>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en-US"/>
                    </a:p>
                  </c:txPr>
                  <c:dLblPos val="outEnd"/>
                  <c:showLegendKey val="0"/>
                  <c:showVal val="0"/>
                  <c:showCatName val="1"/>
                  <c:showSerName val="0"/>
                  <c:showPercent val="1"/>
                  <c:showBubbleSize val="0"/>
                  <c:showLeaderLines val="0"/>
                  <c:extLst xmlns:c15="http://schemas.microsoft.com/office/drawing/2012/chart">
                    <c:ext xmlns:c15="http://schemas.microsoft.com/office/drawing/2012/chart" uri="{CE6537A1-D6FC-4f65-9D91-7224C49458BB}">
                      <c15:spPr xmlns:c15="http://schemas.microsoft.com/office/drawing/2012/chart">
                        <a:prstGeom prst="wedgeRectCallout">
                          <a:avLst/>
                        </a:prstGeom>
                        <a:noFill/>
                        <a:ln>
                          <a:noFill/>
                        </a:ln>
                      </c15:spPr>
                    </c:ext>
                  </c:extLst>
                </c:dLbls>
                <c:cat>
                  <c:strRef>
                    <c:extLst xmlns:c15="http://schemas.microsoft.com/office/drawing/2012/chart">
                      <c:ext xmlns:c15="http://schemas.microsoft.com/office/drawing/2012/chart" uri="{02D57815-91ED-43cb-92C2-25804820EDAC}">
                        <c15:formulaRef>
                          <c15:sqref>Comparison!$M$38:$M$46</c15:sqref>
                        </c15:formulaRef>
                      </c:ext>
                    </c:extLst>
                    <c:strCache>
                      <c:ptCount val="9"/>
                      <c:pt idx="0">
                        <c:v>OFM</c:v>
                      </c:pt>
                      <c:pt idx="1">
                        <c:v>3rd Order Rel</c:v>
                      </c:pt>
                      <c:pt idx="2">
                        <c:v>Non Fran Rel</c:v>
                      </c:pt>
                      <c:pt idx="3">
                        <c:v>Non OFS Clergy</c:v>
                      </c:pt>
                      <c:pt idx="4">
                        <c:v>OFM Cap</c:v>
                      </c:pt>
                      <c:pt idx="5">
                        <c:v>OFM Conv</c:v>
                      </c:pt>
                      <c:pt idx="6">
                        <c:v>OFS</c:v>
                      </c:pt>
                      <c:pt idx="7">
                        <c:v>Poor Clare</c:v>
                      </c:pt>
                      <c:pt idx="8">
                        <c:v>TOR</c:v>
                      </c:pt>
                    </c:strCache>
                  </c:strRef>
                </c:cat>
                <c:val>
                  <c:numRef>
                    <c:extLst xmlns:c15="http://schemas.microsoft.com/office/drawing/2012/chart">
                      <c:ext xmlns:c15="http://schemas.microsoft.com/office/drawing/2012/chart" uri="{02D57815-91ED-43cb-92C2-25804820EDAC}">
                        <c15:formulaRef>
                          <c15:sqref>Comparison!$P$38:$P$46</c15:sqref>
                        </c15:formulaRef>
                      </c:ext>
                    </c:extLst>
                    <c:numCache>
                      <c:formatCode>General</c:formatCode>
                      <c:ptCount val="9"/>
                    </c:numCache>
                  </c:numRef>
                </c:val>
                <c:extLst xmlns:c15="http://schemas.microsoft.com/office/drawing/2012/chart">
                  <c:ext xmlns:c16="http://schemas.microsoft.com/office/drawing/2014/chart" uri="{C3380CC4-5D6E-409C-BE32-E72D297353CC}">
                    <c16:uniqueId val="{0000003B-D5DA-4FAF-9FFC-50F8F36D2D05}"/>
                  </c:ext>
                </c:extLst>
              </c15:ser>
            </c15:filteredPieSeries>
            <c15:filteredPieSeries>
              <c15:ser>
                <c:idx val="3"/>
                <c:order val="3"/>
                <c:tx>
                  <c:strRef>
                    <c:extLst xmlns:c15="http://schemas.microsoft.com/office/drawing/2012/chart">
                      <c:ext xmlns:c15="http://schemas.microsoft.com/office/drawing/2012/chart" uri="{02D57815-91ED-43cb-92C2-25804820EDAC}">
                        <c15:formulaRef>
                          <c15:sqref>Comparison!$Q$37</c15:sqref>
                        </c15:formulaRef>
                      </c:ext>
                    </c:extLst>
                    <c:strCache>
                      <c:ptCount val="1"/>
                    </c:strCache>
                  </c:strRef>
                </c:tx>
                <c:dPt>
                  <c:idx val="0"/>
                  <c:bubble3D val="0"/>
                  <c:spPr>
                    <a:solidFill>
                      <a:schemeClr val="accent1"/>
                    </a:solidFill>
                    <a:ln w="19050">
                      <a:solidFill>
                        <a:schemeClr val="lt1"/>
                      </a:solidFill>
                    </a:ln>
                    <a:effectLst/>
                  </c:spPr>
                  <c:extLst xmlns:c15="http://schemas.microsoft.com/office/drawing/2012/chart">
                    <c:ext xmlns:c16="http://schemas.microsoft.com/office/drawing/2014/chart" uri="{C3380CC4-5D6E-409C-BE32-E72D297353CC}">
                      <c16:uniqueId val="{0000003D-D5DA-4FAF-9FFC-50F8F36D2D05}"/>
                    </c:ext>
                  </c:extLst>
                </c:dPt>
                <c:dPt>
                  <c:idx val="1"/>
                  <c:bubble3D val="0"/>
                  <c:spPr>
                    <a:solidFill>
                      <a:schemeClr val="accent2"/>
                    </a:solidFill>
                    <a:ln w="19050">
                      <a:solidFill>
                        <a:schemeClr val="lt1"/>
                      </a:solidFill>
                    </a:ln>
                    <a:effectLst/>
                  </c:spPr>
                  <c:extLst xmlns:c15="http://schemas.microsoft.com/office/drawing/2012/chart">
                    <c:ext xmlns:c16="http://schemas.microsoft.com/office/drawing/2014/chart" uri="{C3380CC4-5D6E-409C-BE32-E72D297353CC}">
                      <c16:uniqueId val="{0000003F-D5DA-4FAF-9FFC-50F8F36D2D05}"/>
                    </c:ext>
                  </c:extLst>
                </c:dPt>
                <c:dPt>
                  <c:idx val="2"/>
                  <c:bubble3D val="0"/>
                  <c:spPr>
                    <a:solidFill>
                      <a:schemeClr val="accent3"/>
                    </a:solidFill>
                    <a:ln w="19050">
                      <a:solidFill>
                        <a:schemeClr val="lt1"/>
                      </a:solidFill>
                    </a:ln>
                    <a:effectLst/>
                  </c:spPr>
                  <c:extLst xmlns:c15="http://schemas.microsoft.com/office/drawing/2012/chart">
                    <c:ext xmlns:c16="http://schemas.microsoft.com/office/drawing/2014/chart" uri="{C3380CC4-5D6E-409C-BE32-E72D297353CC}">
                      <c16:uniqueId val="{00000041-D5DA-4FAF-9FFC-50F8F36D2D05}"/>
                    </c:ext>
                  </c:extLst>
                </c:dPt>
                <c:dPt>
                  <c:idx val="3"/>
                  <c:bubble3D val="0"/>
                  <c:spPr>
                    <a:solidFill>
                      <a:schemeClr val="accent4"/>
                    </a:solidFill>
                    <a:ln w="19050">
                      <a:solidFill>
                        <a:schemeClr val="lt1"/>
                      </a:solidFill>
                    </a:ln>
                    <a:effectLst/>
                  </c:spPr>
                  <c:extLst xmlns:c15="http://schemas.microsoft.com/office/drawing/2012/chart">
                    <c:ext xmlns:c16="http://schemas.microsoft.com/office/drawing/2014/chart" uri="{C3380CC4-5D6E-409C-BE32-E72D297353CC}">
                      <c16:uniqueId val="{00000043-D5DA-4FAF-9FFC-50F8F36D2D05}"/>
                    </c:ext>
                  </c:extLst>
                </c:dPt>
                <c:dPt>
                  <c:idx val="4"/>
                  <c:bubble3D val="0"/>
                  <c:spPr>
                    <a:solidFill>
                      <a:schemeClr val="accent5"/>
                    </a:solidFill>
                    <a:ln w="19050">
                      <a:solidFill>
                        <a:schemeClr val="lt1"/>
                      </a:solidFill>
                    </a:ln>
                    <a:effectLst/>
                  </c:spPr>
                  <c:extLst xmlns:c15="http://schemas.microsoft.com/office/drawing/2012/chart">
                    <c:ext xmlns:c16="http://schemas.microsoft.com/office/drawing/2014/chart" uri="{C3380CC4-5D6E-409C-BE32-E72D297353CC}">
                      <c16:uniqueId val="{00000045-D5DA-4FAF-9FFC-50F8F36D2D05}"/>
                    </c:ext>
                  </c:extLst>
                </c:dPt>
                <c:dPt>
                  <c:idx val="5"/>
                  <c:bubble3D val="0"/>
                  <c:spPr>
                    <a:solidFill>
                      <a:schemeClr val="accent6"/>
                    </a:solidFill>
                    <a:ln w="19050">
                      <a:solidFill>
                        <a:schemeClr val="lt1"/>
                      </a:solidFill>
                    </a:ln>
                    <a:effectLst/>
                  </c:spPr>
                  <c:extLst xmlns:c15="http://schemas.microsoft.com/office/drawing/2012/chart">
                    <c:ext xmlns:c16="http://schemas.microsoft.com/office/drawing/2014/chart" uri="{C3380CC4-5D6E-409C-BE32-E72D297353CC}">
                      <c16:uniqueId val="{00000047-D5DA-4FAF-9FFC-50F8F36D2D05}"/>
                    </c:ext>
                  </c:extLst>
                </c:dPt>
                <c:dPt>
                  <c:idx val="6"/>
                  <c:bubble3D val="0"/>
                  <c:spPr>
                    <a:solidFill>
                      <a:schemeClr val="accent1">
                        <a:lumMod val="60000"/>
                      </a:schemeClr>
                    </a:solidFill>
                    <a:ln w="19050">
                      <a:solidFill>
                        <a:schemeClr val="lt1"/>
                      </a:solidFill>
                    </a:ln>
                    <a:effectLst/>
                  </c:spPr>
                  <c:extLst xmlns:c15="http://schemas.microsoft.com/office/drawing/2012/chart">
                    <c:ext xmlns:c16="http://schemas.microsoft.com/office/drawing/2014/chart" uri="{C3380CC4-5D6E-409C-BE32-E72D297353CC}">
                      <c16:uniqueId val="{00000049-D5DA-4FAF-9FFC-50F8F36D2D05}"/>
                    </c:ext>
                  </c:extLst>
                </c:dPt>
                <c:dPt>
                  <c:idx val="7"/>
                  <c:bubble3D val="0"/>
                  <c:spPr>
                    <a:solidFill>
                      <a:schemeClr val="accent2">
                        <a:lumMod val="60000"/>
                      </a:schemeClr>
                    </a:solidFill>
                    <a:ln w="19050">
                      <a:solidFill>
                        <a:schemeClr val="lt1"/>
                      </a:solidFill>
                    </a:ln>
                    <a:effectLst/>
                  </c:spPr>
                  <c:extLst xmlns:c15="http://schemas.microsoft.com/office/drawing/2012/chart">
                    <c:ext xmlns:c16="http://schemas.microsoft.com/office/drawing/2014/chart" uri="{C3380CC4-5D6E-409C-BE32-E72D297353CC}">
                      <c16:uniqueId val="{0000004B-D5DA-4FAF-9FFC-50F8F36D2D05}"/>
                    </c:ext>
                  </c:extLst>
                </c:dPt>
                <c:dPt>
                  <c:idx val="8"/>
                  <c:bubble3D val="0"/>
                  <c:spPr>
                    <a:solidFill>
                      <a:schemeClr val="accent3">
                        <a:lumMod val="60000"/>
                      </a:schemeClr>
                    </a:solidFill>
                    <a:ln w="19050">
                      <a:solidFill>
                        <a:schemeClr val="lt1"/>
                      </a:solidFill>
                    </a:ln>
                    <a:effectLst/>
                  </c:spPr>
                  <c:extLst xmlns:c15="http://schemas.microsoft.com/office/drawing/2012/chart">
                    <c:ext xmlns:c16="http://schemas.microsoft.com/office/drawing/2014/chart" uri="{C3380CC4-5D6E-409C-BE32-E72D297353CC}">
                      <c16:uniqueId val="{0000004D-D5DA-4FAF-9FFC-50F8F36D2D05}"/>
                    </c:ext>
                  </c:extLst>
                </c:dPt>
                <c:dLbls>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en-US"/>
                    </a:p>
                  </c:txPr>
                  <c:dLblPos val="outEnd"/>
                  <c:showLegendKey val="0"/>
                  <c:showVal val="0"/>
                  <c:showCatName val="1"/>
                  <c:showSerName val="0"/>
                  <c:showPercent val="1"/>
                  <c:showBubbleSize val="0"/>
                  <c:showLeaderLines val="0"/>
                  <c:extLst xmlns:c15="http://schemas.microsoft.com/office/drawing/2012/chart">
                    <c:ext xmlns:c15="http://schemas.microsoft.com/office/drawing/2012/chart" uri="{CE6537A1-D6FC-4f65-9D91-7224C49458BB}">
                      <c15:spPr xmlns:c15="http://schemas.microsoft.com/office/drawing/2012/chart">
                        <a:prstGeom prst="wedgeRectCallout">
                          <a:avLst/>
                        </a:prstGeom>
                        <a:noFill/>
                        <a:ln>
                          <a:noFill/>
                        </a:ln>
                      </c15:spPr>
                    </c:ext>
                  </c:extLst>
                </c:dLbls>
                <c:cat>
                  <c:strRef>
                    <c:extLst xmlns:c15="http://schemas.microsoft.com/office/drawing/2012/chart">
                      <c:ext xmlns:c15="http://schemas.microsoft.com/office/drawing/2012/chart" uri="{02D57815-91ED-43cb-92C2-25804820EDAC}">
                        <c15:formulaRef>
                          <c15:sqref>Comparison!$M$38:$M$46</c15:sqref>
                        </c15:formulaRef>
                      </c:ext>
                    </c:extLst>
                    <c:strCache>
                      <c:ptCount val="9"/>
                      <c:pt idx="0">
                        <c:v>OFM</c:v>
                      </c:pt>
                      <c:pt idx="1">
                        <c:v>3rd Order Rel</c:v>
                      </c:pt>
                      <c:pt idx="2">
                        <c:v>Non Fran Rel</c:v>
                      </c:pt>
                      <c:pt idx="3">
                        <c:v>Non OFS Clergy</c:v>
                      </c:pt>
                      <c:pt idx="4">
                        <c:v>OFM Cap</c:v>
                      </c:pt>
                      <c:pt idx="5">
                        <c:v>OFM Conv</c:v>
                      </c:pt>
                      <c:pt idx="6">
                        <c:v>OFS</c:v>
                      </c:pt>
                      <c:pt idx="7">
                        <c:v>Poor Clare</c:v>
                      </c:pt>
                      <c:pt idx="8">
                        <c:v>TOR</c:v>
                      </c:pt>
                    </c:strCache>
                  </c:strRef>
                </c:cat>
                <c:val>
                  <c:numRef>
                    <c:extLst xmlns:c15="http://schemas.microsoft.com/office/drawing/2012/chart">
                      <c:ext xmlns:c15="http://schemas.microsoft.com/office/drawing/2012/chart" uri="{02D57815-91ED-43cb-92C2-25804820EDAC}">
                        <c15:formulaRef>
                          <c15:sqref>Comparison!$Q$38:$Q$46</c15:sqref>
                        </c15:formulaRef>
                      </c:ext>
                    </c:extLst>
                    <c:numCache>
                      <c:formatCode>General</c:formatCode>
                      <c:ptCount val="9"/>
                    </c:numCache>
                  </c:numRef>
                </c:val>
                <c:extLst xmlns:c15="http://schemas.microsoft.com/office/drawing/2012/chart">
                  <c:ext xmlns:c16="http://schemas.microsoft.com/office/drawing/2014/chart" uri="{C3380CC4-5D6E-409C-BE32-E72D297353CC}">
                    <c16:uniqueId val="{0000004E-D5DA-4FAF-9FFC-50F8F36D2D05}"/>
                  </c:ext>
                </c:extLst>
              </c15:ser>
            </c15:filteredPieSeries>
          </c:ext>
        </c:extLst>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baseline="0">
                <a:solidFill>
                  <a:schemeClr val="dk1">
                    <a:lumMod val="65000"/>
                    <a:lumOff val="35000"/>
                  </a:schemeClr>
                </a:solidFill>
                <a:latin typeface="+mn-lt"/>
                <a:ea typeface="+mn-ea"/>
                <a:cs typeface="+mn-cs"/>
              </a:defRPr>
            </a:pPr>
            <a:r>
              <a:rPr lang="en-US" dirty="0">
                <a:solidFill>
                  <a:schemeClr val="tx1"/>
                </a:solidFill>
              </a:rPr>
              <a:t>OFS Members and Aspirants by Generation or Unknown Year (9/9/2026</a:t>
            </a:r>
            <a:r>
              <a:rPr lang="en-US" baseline="0" dirty="0">
                <a:solidFill>
                  <a:schemeClr val="tx1"/>
                </a:solidFill>
              </a:rPr>
              <a:t>)</a:t>
            </a:r>
            <a:endParaRPr lang="en-US" dirty="0">
              <a:solidFill>
                <a:schemeClr val="tx1"/>
              </a:solidFill>
            </a:endParaRPr>
          </a:p>
        </c:rich>
      </c:tx>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65000"/>
                  <a:lumOff val="35000"/>
                </a:schemeClr>
              </a:solidFill>
              <a:latin typeface="+mn-lt"/>
              <a:ea typeface="+mn-ea"/>
              <a:cs typeface="+mn-cs"/>
            </a:defRPr>
          </a:pPr>
          <a:endParaRPr lang="en-US"/>
        </a:p>
      </c:txPr>
    </c:title>
    <c:autoTitleDeleted val="0"/>
    <c:plotArea>
      <c:layout>
        <c:manualLayout>
          <c:layoutTarget val="inner"/>
          <c:xMode val="edge"/>
          <c:yMode val="edge"/>
          <c:x val="0.25443016543515529"/>
          <c:y val="0.12295281669947455"/>
          <c:w val="0.53868153838954891"/>
          <c:h val="0.76670465729962645"/>
        </c:manualLayout>
      </c:layout>
      <c:pieChart>
        <c:varyColors val="1"/>
        <c:ser>
          <c:idx val="0"/>
          <c:order val="0"/>
          <c:dPt>
            <c:idx val="0"/>
            <c:bubble3D val="0"/>
            <c:spPr>
              <a:solidFill>
                <a:schemeClr val="accent1"/>
              </a:solidFill>
              <a:ln>
                <a:noFill/>
              </a:ln>
              <a:effectLst>
                <a:outerShdw blurRad="317500" algn="ctr" rotWithShape="0">
                  <a:prstClr val="black">
                    <a:alpha val="25000"/>
                  </a:prstClr>
                </a:outerShdw>
              </a:effectLst>
            </c:spPr>
            <c:extLst>
              <c:ext xmlns:c16="http://schemas.microsoft.com/office/drawing/2014/chart" uri="{C3380CC4-5D6E-409C-BE32-E72D297353CC}">
                <c16:uniqueId val="{00000001-E7FE-4EB1-8EDF-DE141DA8454E}"/>
              </c:ext>
            </c:extLst>
          </c:dPt>
          <c:dPt>
            <c:idx val="1"/>
            <c:bubble3D val="0"/>
            <c:spPr>
              <a:solidFill>
                <a:schemeClr val="accent2"/>
              </a:solidFill>
              <a:ln>
                <a:noFill/>
              </a:ln>
              <a:effectLst>
                <a:outerShdw blurRad="317500" algn="ctr" rotWithShape="0">
                  <a:prstClr val="black">
                    <a:alpha val="25000"/>
                  </a:prstClr>
                </a:outerShdw>
              </a:effectLst>
            </c:spPr>
            <c:extLst>
              <c:ext xmlns:c16="http://schemas.microsoft.com/office/drawing/2014/chart" uri="{C3380CC4-5D6E-409C-BE32-E72D297353CC}">
                <c16:uniqueId val="{00000003-E7FE-4EB1-8EDF-DE141DA8454E}"/>
              </c:ext>
            </c:extLst>
          </c:dPt>
          <c:dPt>
            <c:idx val="2"/>
            <c:bubble3D val="0"/>
            <c:spPr>
              <a:solidFill>
                <a:schemeClr val="accent3"/>
              </a:solidFill>
              <a:ln>
                <a:noFill/>
              </a:ln>
              <a:effectLst>
                <a:outerShdw blurRad="317500" algn="ctr" rotWithShape="0">
                  <a:prstClr val="black">
                    <a:alpha val="25000"/>
                  </a:prstClr>
                </a:outerShdw>
              </a:effectLst>
            </c:spPr>
            <c:extLst>
              <c:ext xmlns:c16="http://schemas.microsoft.com/office/drawing/2014/chart" uri="{C3380CC4-5D6E-409C-BE32-E72D297353CC}">
                <c16:uniqueId val="{00000005-E7FE-4EB1-8EDF-DE141DA8454E}"/>
              </c:ext>
            </c:extLst>
          </c:dPt>
          <c:dPt>
            <c:idx val="3"/>
            <c:bubble3D val="0"/>
            <c:spPr>
              <a:solidFill>
                <a:schemeClr val="accent4"/>
              </a:solidFill>
              <a:ln>
                <a:noFill/>
              </a:ln>
              <a:effectLst>
                <a:outerShdw blurRad="317500" algn="ctr" rotWithShape="0">
                  <a:prstClr val="black">
                    <a:alpha val="25000"/>
                  </a:prstClr>
                </a:outerShdw>
              </a:effectLst>
            </c:spPr>
            <c:extLst>
              <c:ext xmlns:c16="http://schemas.microsoft.com/office/drawing/2014/chart" uri="{C3380CC4-5D6E-409C-BE32-E72D297353CC}">
                <c16:uniqueId val="{00000007-E7FE-4EB1-8EDF-DE141DA8454E}"/>
              </c:ext>
            </c:extLst>
          </c:dPt>
          <c:dPt>
            <c:idx val="4"/>
            <c:bubble3D val="0"/>
            <c:spPr>
              <a:solidFill>
                <a:schemeClr val="accent5"/>
              </a:solidFill>
              <a:ln>
                <a:noFill/>
              </a:ln>
              <a:effectLst>
                <a:outerShdw blurRad="317500" algn="ctr" rotWithShape="0">
                  <a:prstClr val="black">
                    <a:alpha val="25000"/>
                  </a:prstClr>
                </a:outerShdw>
              </a:effectLst>
            </c:spPr>
            <c:extLst>
              <c:ext xmlns:c16="http://schemas.microsoft.com/office/drawing/2014/chart" uri="{C3380CC4-5D6E-409C-BE32-E72D297353CC}">
                <c16:uniqueId val="{00000009-E7FE-4EB1-8EDF-DE141DA8454E}"/>
              </c:ext>
            </c:extLst>
          </c:dPt>
          <c:dPt>
            <c:idx val="5"/>
            <c:bubble3D val="0"/>
            <c:spPr>
              <a:solidFill>
                <a:schemeClr val="accent6"/>
              </a:solidFill>
              <a:ln>
                <a:noFill/>
              </a:ln>
              <a:effectLst>
                <a:outerShdw blurRad="317500" algn="ctr" rotWithShape="0">
                  <a:prstClr val="black">
                    <a:alpha val="25000"/>
                  </a:prstClr>
                </a:outerShdw>
              </a:effectLst>
            </c:spPr>
            <c:extLst>
              <c:ext xmlns:c16="http://schemas.microsoft.com/office/drawing/2014/chart" uri="{C3380CC4-5D6E-409C-BE32-E72D297353CC}">
                <c16:uniqueId val="{0000000B-E7FE-4EB1-8EDF-DE141DA8454E}"/>
              </c:ext>
            </c:extLst>
          </c:dPt>
          <c:dPt>
            <c:idx val="6"/>
            <c:bubble3D val="0"/>
            <c:spPr>
              <a:solidFill>
                <a:schemeClr val="accent1">
                  <a:lumMod val="60000"/>
                </a:schemeClr>
              </a:solidFill>
              <a:ln>
                <a:noFill/>
              </a:ln>
              <a:effectLst>
                <a:outerShdw blurRad="317500" algn="ctr" rotWithShape="0">
                  <a:prstClr val="black">
                    <a:alpha val="25000"/>
                  </a:prstClr>
                </a:outerShdw>
              </a:effectLst>
            </c:spPr>
            <c:extLst>
              <c:ext xmlns:c16="http://schemas.microsoft.com/office/drawing/2014/chart" uri="{C3380CC4-5D6E-409C-BE32-E72D297353CC}">
                <c16:uniqueId val="{0000000D-E7FE-4EB1-8EDF-DE141DA8454E}"/>
              </c:ext>
            </c:extLst>
          </c:dPt>
          <c:dLbls>
            <c:dLbl>
              <c:idx val="0"/>
              <c:layout>
                <c:manualLayout>
                  <c:x val="-2.0920280769425859E-2"/>
                  <c:y val="-8.3338749897382158E-2"/>
                </c:manualLayout>
              </c:layout>
              <c:dLblPos val="bestFi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E7FE-4EB1-8EDF-DE141DA8454E}"/>
                </c:ext>
              </c:extLst>
            </c:dLbl>
            <c:dLbl>
              <c:idx val="1"/>
              <c:layout>
                <c:manualLayout>
                  <c:x val="0.10408281456037954"/>
                  <c:y val="1.5534705691808606E-2"/>
                </c:manualLayout>
              </c:layout>
              <c:dLblPos val="bestFi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E7FE-4EB1-8EDF-DE141DA8454E}"/>
                </c:ext>
              </c:extLst>
            </c:dLbl>
            <c:dLbl>
              <c:idx val="2"/>
              <c:layout>
                <c:manualLayout>
                  <c:x val="-2.6947963569254128E-2"/>
                  <c:y val="4.8045601175852874E-2"/>
                </c:manualLayout>
              </c:layout>
              <c:dLblPos val="bestFi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5-E7FE-4EB1-8EDF-DE141DA8454E}"/>
                </c:ext>
              </c:extLst>
            </c:dLbl>
            <c:dLbl>
              <c:idx val="3"/>
              <c:layout>
                <c:manualLayout>
                  <c:x val="-1.5011832767296424E-2"/>
                  <c:y val="-4.39596902849737E-2"/>
                </c:manualLayout>
              </c:layout>
              <c:dLblPos val="bestFi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7-E7FE-4EB1-8EDF-DE141DA8454E}"/>
                </c:ext>
              </c:extLst>
            </c:dLbl>
            <c:dLbl>
              <c:idx val="4"/>
              <c:layout>
                <c:manualLayout>
                  <c:x val="8.7788331642937849E-3"/>
                  <c:y val="-4.2958195727561287E-2"/>
                </c:manualLayout>
              </c:layout>
              <c:dLblPos val="bestFi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9-E7FE-4EB1-8EDF-DE141DA8454E}"/>
                </c:ext>
              </c:extLst>
            </c:dLbl>
            <c:dLbl>
              <c:idx val="5"/>
              <c:layout>
                <c:manualLayout>
                  <c:x val="4.0490088391543236E-2"/>
                  <c:y val="-1.5837975061147914E-2"/>
                </c:manualLayout>
              </c:layout>
              <c:dLblPos val="bestFi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B-E7FE-4EB1-8EDF-DE141DA8454E}"/>
                </c:ext>
              </c:extLst>
            </c:dLbl>
            <c:dLbl>
              <c:idx val="6"/>
              <c:layout>
                <c:manualLayout>
                  <c:x val="7.113878188303141E-3"/>
                  <c:y val="1.817365569635852E-2"/>
                </c:manualLayout>
              </c:layout>
              <c:dLblPos val="bestFi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D-E7FE-4EB1-8EDF-DE141DA8454E}"/>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solidFill>
                    <a:latin typeface="+mn-lt"/>
                    <a:ea typeface="+mn-ea"/>
                    <a:cs typeface="+mn-cs"/>
                  </a:defRPr>
                </a:pPr>
                <a:endParaRPr lang="en-US"/>
              </a:p>
            </c:txPr>
            <c:dLblPos val="inEnd"/>
            <c:showLegendKey val="0"/>
            <c:showVal val="1"/>
            <c:showCatName val="1"/>
            <c:showSerName val="0"/>
            <c:showPercent val="1"/>
            <c:showBubbleSize val="0"/>
            <c:showLeaderLines val="1"/>
            <c:leaderLines>
              <c:spPr>
                <a:ln w="9525" cap="flat" cmpd="sng" algn="ctr">
                  <a:solidFill>
                    <a:schemeClr val="dk1">
                      <a:lumMod val="35000"/>
                      <a:lumOff val="65000"/>
                    </a:schemeClr>
                  </a:solidFill>
                  <a:round/>
                </a:ln>
                <a:effectLst/>
              </c:spPr>
            </c:leaderLines>
            <c:extLst>
              <c:ext xmlns:c15="http://schemas.microsoft.com/office/drawing/2012/chart" uri="{CE6537A1-D6FC-4f65-9D91-7224C49458BB}"/>
            </c:extLst>
          </c:dLbls>
          <c:cat>
            <c:strRef>
              <c:f>Generations!$F$44:$F$50</c:f>
              <c:strCache>
                <c:ptCount val="7"/>
                <c:pt idx="0">
                  <c:v>Baby Boomers</c:v>
                </c:pt>
                <c:pt idx="1">
                  <c:v>Gen X</c:v>
                </c:pt>
                <c:pt idx="2">
                  <c:v>Gen Z</c:v>
                </c:pt>
                <c:pt idx="3">
                  <c:v>Millennials</c:v>
                </c:pt>
                <c:pt idx="4">
                  <c:v>Silent Generation</c:v>
                </c:pt>
                <c:pt idx="5">
                  <c:v>Greatest Generation</c:v>
                </c:pt>
                <c:pt idx="6">
                  <c:v>Unknown</c:v>
                </c:pt>
              </c:strCache>
            </c:strRef>
          </c:cat>
          <c:val>
            <c:numRef>
              <c:f>Generations!$G$44:$G$50</c:f>
              <c:numCache>
                <c:formatCode>General</c:formatCode>
                <c:ptCount val="7"/>
                <c:pt idx="0">
                  <c:v>4863</c:v>
                </c:pt>
                <c:pt idx="1">
                  <c:v>921</c:v>
                </c:pt>
                <c:pt idx="2">
                  <c:v>35</c:v>
                </c:pt>
                <c:pt idx="3">
                  <c:v>179</c:v>
                </c:pt>
                <c:pt idx="4">
                  <c:v>1938</c:v>
                </c:pt>
                <c:pt idx="5">
                  <c:v>25</c:v>
                </c:pt>
                <c:pt idx="6">
                  <c:v>1931</c:v>
                </c:pt>
              </c:numCache>
            </c:numRef>
          </c:val>
          <c:extLst>
            <c:ext xmlns:c16="http://schemas.microsoft.com/office/drawing/2014/chart" uri="{C3380CC4-5D6E-409C-BE32-E72D297353CC}">
              <c16:uniqueId val="{0000000E-E7FE-4EB1-8EDF-DE141DA8454E}"/>
            </c:ext>
          </c:extLst>
        </c:ser>
        <c:dLbls>
          <c:dLblPos val="inEnd"/>
          <c:showLegendKey val="0"/>
          <c:showVal val="1"/>
          <c:showCatName val="0"/>
          <c:showSerName val="0"/>
          <c:showPercent val="0"/>
          <c:showBubbleSize val="0"/>
          <c:showLeaderLines val="1"/>
        </c:dLbls>
        <c:firstSliceAng val="0"/>
      </c:pieChart>
      <c:spPr>
        <a:noFill/>
        <a:ln>
          <a:noFill/>
        </a:ln>
        <a:effectLst/>
      </c:spPr>
    </c:plotArea>
    <c:plotVisOnly val="1"/>
    <c:dispBlanksAs val="gap"/>
    <c:showDLblsOverMax val="0"/>
  </c:chart>
  <c:spPr>
    <a:pattFill prst="dkDnDiag">
      <a:fgClr>
        <a:schemeClr val="lt1">
          <a:lumMod val="95000"/>
        </a:schemeClr>
      </a:fgClr>
      <a:bgClr>
        <a:schemeClr val="lt1"/>
      </a:bgClr>
    </a:pattFill>
    <a:ln w="9525" cap="flat" cmpd="sng" algn="ctr">
      <a:solidFill>
        <a:schemeClr val="dk1">
          <a:lumMod val="15000"/>
          <a:lumOff val="85000"/>
        </a:schemeClr>
      </a:solidFill>
      <a:round/>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61">
  <cs:axisTitle>
    <cs:lnRef idx="0"/>
    <cs:fillRef idx="0"/>
    <cs:effectRef idx="0"/>
    <cs:fontRef idx="minor">
      <a:schemeClr val="dk1">
        <a:lumMod val="65000"/>
        <a:lumOff val="35000"/>
      </a:schemeClr>
    </cs:fontRef>
    <cs:defRPr sz="900" kern="1200"/>
  </cs:axisTitle>
  <cs:categoryAxis>
    <cs:lnRef idx="0"/>
    <cs:fillRef idx="0"/>
    <cs:effectRef idx="0"/>
    <cs:fontRef idx="minor">
      <a:schemeClr val="dk1">
        <a:lumMod val="65000"/>
        <a:lumOff val="35000"/>
      </a:schemeClr>
    </cs:fontRef>
    <cs:defRPr sz="900" kern="1200"/>
  </cs:categoryAxis>
  <cs:chartArea>
    <cs:lnRef idx="0"/>
    <cs:fillRef idx="0"/>
    <cs:effectRef idx="0"/>
    <cs:fontRef idx="minor">
      <a:schemeClr val="dk1"/>
    </cs:fontRef>
    <cs:spPr>
      <a:pattFill prst="dkDnDiag">
        <a:fgClr>
          <a:schemeClr val="lt1">
            <a:lumMod val="95000"/>
          </a:schemeClr>
        </a:fgClr>
        <a:bgClr>
          <a:schemeClr val="lt1"/>
        </a:bgClr>
      </a:pattFill>
      <a:ln w="9525" cap="flat" cmpd="sng" algn="ctr">
        <a:solidFill>
          <a:schemeClr val="dk1">
            <a:lumMod val="15000"/>
            <a:lumOff val="85000"/>
          </a:schemeClr>
        </a:solidFill>
        <a:round/>
      </a:ln>
    </cs:spPr>
    <cs:defRPr sz="900" kern="1200"/>
  </cs:chartArea>
  <cs:dataLabel>
    <cs:lnRef idx="0"/>
    <cs:fillRef idx="0"/>
    <cs:effectRef idx="0"/>
    <cs:fontRef idx="minor">
      <a:schemeClr val="lt1"/>
    </cs:fontRef>
    <cs:defRPr sz="900" b="1" i="0" u="none" strike="noStrike" kern="1200" baseline="0"/>
  </cs:dataLabel>
  <cs:dataLabelCallout>
    <cs:lnRef idx="0"/>
    <cs:fillRef idx="0"/>
    <cs:effectRef idx="0"/>
    <cs:fontRef idx="minor">
      <a:schemeClr val="dk1">
        <a:lumMod val="65000"/>
        <a:lumOff val="35000"/>
      </a:schemeClr>
    </cs:fontRef>
    <cs:spPr>
      <a:solidFill>
        <a:schemeClr val="lt1">
          <a:alpha val="75000"/>
        </a:schemeClr>
      </a:solidFill>
      <a:ln w="9525">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317500" algn="ctr" rotWithShape="0">
          <a:prstClr val="black">
            <a:alpha val="25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20000"/>
          </a:prstClr>
        </a:outerShdw>
      </a:effectLst>
      <a:scene3d>
        <a:camera prst="orthographicFront"/>
        <a:lightRig rig="threePt" dir="t"/>
      </a:scene3d>
      <a:sp3d prstMaterial="matte"/>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noFill/>
      <a:ln w="9525" cap="flat" cmpd="sng" algn="ctr">
        <a:solidFill>
          <a:schemeClr val="dk1">
            <a:lumMod val="15000"/>
            <a:lumOff val="85000"/>
          </a:schemeClr>
        </a:solidFill>
        <a:round/>
      </a:ln>
    </cs:spPr>
    <cs:defRPr sz="900" kern="1200"/>
  </cs:dataTable>
  <cs:downBar>
    <cs:lnRef idx="0"/>
    <cs:fillRef idx="0"/>
    <cs:effectRef idx="0"/>
    <cs:fontRef idx="minor">
      <a:schemeClr val="dk1"/>
    </cs:fontRef>
    <cs:spPr>
      <a:solidFill>
        <a:schemeClr val="dk1">
          <a:lumMod val="75000"/>
          <a:lumOff val="25000"/>
        </a:schemeClr>
      </a:solidFill>
      <a:ln w="9525" cap="flat" cmpd="sng" algn="ctr">
        <a:solidFill>
          <a:schemeClr val="dk1">
            <a:lumMod val="65000"/>
            <a:lumOff val="35000"/>
          </a:schemeClr>
        </a:solidFill>
        <a:round/>
      </a:ln>
    </cs:spPr>
  </cs:downBar>
  <cs:dropLine>
    <cs:lnRef idx="0"/>
    <cs:fillRef idx="0"/>
    <cs:effectRef idx="0"/>
    <cs:fontRef idx="minor">
      <a:schemeClr val="dk1"/>
    </cs:fontRef>
    <cs:spPr>
      <a:ln w="9525" cap="flat" cmpd="sng" algn="ctr">
        <a:solidFill>
          <a:schemeClr val="dk1">
            <a:lumMod val="35000"/>
            <a:lumOff val="65000"/>
          </a:schemeClr>
        </a:solidFill>
        <a:round/>
      </a:ln>
    </cs:spPr>
  </cs:dropLine>
  <cs:errorBar>
    <cs:lnRef idx="0"/>
    <cs:fillRef idx="0"/>
    <cs:effectRef idx="0"/>
    <cs:fontRef idx="minor">
      <a:schemeClr val="dk1"/>
    </cs:fontRef>
    <cs:spPr>
      <a:ln w="9525" cap="flat" cmpd="sng" algn="ctr">
        <a:solidFill>
          <a:schemeClr val="dk1">
            <a:lumMod val="65000"/>
            <a:lumOff val="35000"/>
          </a:schemeClr>
        </a:solidFill>
        <a:round/>
      </a:ln>
    </cs:spPr>
  </cs:errorBar>
  <cs:floor>
    <cs:lnRef idx="0"/>
    <cs:fillRef idx="0"/>
    <cs:effectRef idx="0"/>
    <cs:fontRef idx="minor">
      <a:schemeClr val="dk1"/>
    </cs:fontRef>
    <cs:spPr>
      <a:noFill/>
      <a:ln>
        <a:noFill/>
      </a:ln>
    </cs:spPr>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w="9525" cap="flat" cmpd="sng" algn="ctr">
        <a:solidFill>
          <a:schemeClr val="dk1">
            <a:lumMod val="5000"/>
            <a:lumOff val="95000"/>
          </a:schemeClr>
        </a:solidFill>
        <a:round/>
      </a:ln>
    </cs:spPr>
  </cs:gridlineMinor>
  <cs:hiLoLine>
    <cs:lnRef idx="0"/>
    <cs:fillRef idx="0"/>
    <cs:effectRef idx="0"/>
    <cs:fontRef idx="minor">
      <a:schemeClr val="dk1"/>
    </cs:fontRef>
    <cs:spPr>
      <a:ln w="9525" cap="flat" cmpd="sng" algn="ctr">
        <a:solidFill>
          <a:schemeClr val="dk1">
            <a:lumMod val="50000"/>
            <a:lumOff val="50000"/>
          </a:schemeClr>
        </a:solidFill>
        <a:round/>
      </a:ln>
    </cs:spPr>
  </cs:hiLoLine>
  <cs:leaderLine>
    <cs:lnRef idx="0"/>
    <cs:fillRef idx="0"/>
    <cs:effectRef idx="0"/>
    <cs:fontRef idx="minor">
      <a:schemeClr val="dk1"/>
    </cs:fontRef>
    <cs:spPr>
      <a:ln w="9525" cap="flat" cmpd="sng" algn="ctr">
        <a:solidFill>
          <a:schemeClr val="dk1">
            <a:lumMod val="35000"/>
            <a:lumOff val="65000"/>
          </a:schemeClr>
        </a:solidFill>
        <a:round/>
      </a:ln>
    </cs:spPr>
  </cs:leaderLine>
  <cs:legend>
    <cs:lnRef idx="0"/>
    <cs:fillRef idx="0"/>
    <cs:effectRef idx="0"/>
    <cs:fontRef idx="minor">
      <a:schemeClr val="dk1">
        <a:lumMod val="65000"/>
        <a:lumOff val="35000"/>
      </a:schemeClr>
    </cs:fontRef>
    <cs:spPr>
      <a:solidFill>
        <a:schemeClr val="lt1">
          <a:alpha val="78000"/>
        </a:schemeClr>
      </a:solidFill>
    </cs:spPr>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dk1">
        <a:lumMod val="65000"/>
        <a:lumOff val="35000"/>
      </a:schemeClr>
    </cs:fontRef>
    <cs:defRPr sz="900" kern="1200"/>
  </cs:seriesAxis>
  <cs:seriesLine>
    <cs:lnRef idx="0"/>
    <cs:fillRef idx="0"/>
    <cs:effectRef idx="0"/>
    <cs:fontRef idx="minor">
      <a:schemeClr val="dk1"/>
    </cs:fontRef>
    <cs:spPr>
      <a:ln w="9525" cap="flat" cmpd="sng" algn="ctr">
        <a:solidFill>
          <a:schemeClr val="dk1">
            <a:lumMod val="35000"/>
            <a:lumOff val="65000"/>
          </a:schemeClr>
        </a:solidFill>
        <a:round/>
      </a:ln>
    </cs:spPr>
  </cs:seriesLine>
  <cs:title>
    <cs:lnRef idx="0"/>
    <cs:fillRef idx="0"/>
    <cs:effectRef idx="0"/>
    <cs:fontRef idx="minor">
      <a:schemeClr val="dk1">
        <a:lumMod val="65000"/>
        <a:lumOff val="35000"/>
      </a:schemeClr>
    </cs:fontRef>
    <cs:defRPr sz="1800" b="1" kern="120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dk1">
        <a:lumMod val="65000"/>
        <a:lumOff val="35000"/>
      </a:schemeClr>
    </cs:fontRef>
    <cs:defRPr sz="900" kern="1200"/>
  </cs:trendlineLabel>
  <cs:upBar>
    <cs:lnRef idx="0"/>
    <cs:fillRef idx="0"/>
    <cs:effectRef idx="0"/>
    <cs:fontRef idx="minor">
      <a:schemeClr val="dk1"/>
    </cs:fontRef>
    <cs:spPr>
      <a:solidFill>
        <a:schemeClr val="lt1"/>
      </a:solidFill>
      <a:ln w="9525" cap="flat" cmpd="sng" algn="ctr">
        <a:solidFill>
          <a:schemeClr val="dk1">
            <a:lumMod val="65000"/>
            <a:lumOff val="35000"/>
          </a:schemeClr>
        </a:solidFill>
        <a:round/>
      </a:ln>
    </cs:spPr>
  </cs:upBar>
  <cs:valueAxis>
    <cs:lnRef idx="0"/>
    <cs:fillRef idx="0"/>
    <cs:effectRef idx="0"/>
    <cs:fontRef idx="minor">
      <a:schemeClr val="dk1">
        <a:lumMod val="65000"/>
        <a:lumOff val="35000"/>
      </a:schemeClr>
    </cs:fontRef>
    <cs:defRPr sz="900" kern="1200"/>
  </cs:valueAxis>
  <cs:wall>
    <cs:lnRef idx="0"/>
    <cs:fillRef idx="0"/>
    <cs:effectRef idx="0"/>
    <cs:fontRef idx="minor">
      <a:schemeClr val="dk1"/>
    </cs:fontRef>
  </cs:wall>
</cs:chartStyle>
</file>

<file path=ppt/diagrams/_rels/data2.xml.rels><?xml version="1.0" encoding="UTF-8" standalone="yes"?>
<Relationships xmlns="http://schemas.openxmlformats.org/package/2006/relationships"><Relationship Id="rId3" Type="http://schemas.openxmlformats.org/officeDocument/2006/relationships/image" Target="../media/image5.svg"/><Relationship Id="rId7" Type="http://schemas.openxmlformats.org/officeDocument/2006/relationships/image" Target="../media/image9.svg"/><Relationship Id="rId2" Type="http://schemas.openxmlformats.org/officeDocument/2006/relationships/image" Target="../media/image4.svg"/><Relationship Id="rId1" Type="http://schemas.openxmlformats.org/officeDocument/2006/relationships/image" Target="../media/image3.svg"/><Relationship Id="rId6" Type="http://schemas.openxmlformats.org/officeDocument/2006/relationships/image" Target="../media/image8.svg"/><Relationship Id="rId5" Type="http://schemas.openxmlformats.org/officeDocument/2006/relationships/image" Target="../media/image7.tif"/><Relationship Id="rId4" Type="http://schemas.openxmlformats.org/officeDocument/2006/relationships/image" Target="../media/image6.svg"/></Relationships>
</file>

<file path=ppt/diagrams/_rels/data7.xml.rels><?xml version="1.0" encoding="UTF-8" standalone="yes"?>
<Relationships xmlns="http://schemas.openxmlformats.org/package/2006/relationships"><Relationship Id="rId2" Type="http://schemas.openxmlformats.org/officeDocument/2006/relationships/image" Target="../media/image14.svg"/><Relationship Id="rId1" Type="http://schemas.openxmlformats.org/officeDocument/2006/relationships/image" Target="../media/image13.svg"/></Relationships>
</file>

<file path=ppt/diagrams/_rels/data8.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svg"/><Relationship Id="rId1" Type="http://schemas.openxmlformats.org/officeDocument/2006/relationships/image" Target="../media/image15.svg"/><Relationship Id="rId4" Type="http://schemas.openxmlformats.org/officeDocument/2006/relationships/image" Target="../media/image18.svg"/></Relationships>
</file>

<file path=ppt/diagrams/_rels/data14.xml.rels><?xml version="1.0" encoding="UTF-8" standalone="yes"?>
<Relationships xmlns="http://schemas.openxmlformats.org/package/2006/relationships"><Relationship Id="rId3" Type="http://schemas.openxmlformats.org/officeDocument/2006/relationships/image" Target="../media/image37.svg"/><Relationship Id="rId2" Type="http://schemas.openxmlformats.org/officeDocument/2006/relationships/image" Target="../media/image36.svg"/><Relationship Id="rId1" Type="http://schemas.openxmlformats.org/officeDocument/2006/relationships/image" Target="../media/image35.svg"/><Relationship Id="rId4" Type="http://schemas.openxmlformats.org/officeDocument/2006/relationships/image" Target="../media/image38.svg"/></Relationships>
</file>

<file path=ppt/diagrams/_rels/data15.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40.svg"/><Relationship Id="rId1" Type="http://schemas.openxmlformats.org/officeDocument/2006/relationships/image" Target="../media/image39.svg"/><Relationship Id="rId5" Type="http://schemas.openxmlformats.org/officeDocument/2006/relationships/image" Target="../media/image42.svg"/><Relationship Id="rId4" Type="http://schemas.openxmlformats.org/officeDocument/2006/relationships/image" Target="../media/image41.svg"/></Relationships>
</file>

<file path=ppt/diagrams/_rels/drawing2.xml.rels><?xml version="1.0" encoding="UTF-8" standalone="yes"?>
<Relationships xmlns="http://schemas.openxmlformats.org/package/2006/relationships"><Relationship Id="rId3" Type="http://schemas.openxmlformats.org/officeDocument/2006/relationships/image" Target="../media/image5.svg"/><Relationship Id="rId7" Type="http://schemas.openxmlformats.org/officeDocument/2006/relationships/image" Target="../media/image9.svg"/><Relationship Id="rId2" Type="http://schemas.openxmlformats.org/officeDocument/2006/relationships/image" Target="../media/image4.svg"/><Relationship Id="rId1" Type="http://schemas.openxmlformats.org/officeDocument/2006/relationships/image" Target="../media/image3.svg"/><Relationship Id="rId6" Type="http://schemas.openxmlformats.org/officeDocument/2006/relationships/image" Target="../media/image8.svg"/><Relationship Id="rId5" Type="http://schemas.openxmlformats.org/officeDocument/2006/relationships/image" Target="../media/image7.tif"/><Relationship Id="rId4" Type="http://schemas.openxmlformats.org/officeDocument/2006/relationships/image" Target="../media/image6.svg"/></Relationships>
</file>

<file path=ppt/diagrams/_rels/drawing7.xml.rels><?xml version="1.0" encoding="UTF-8" standalone="yes"?>
<Relationships xmlns="http://schemas.openxmlformats.org/package/2006/relationships"><Relationship Id="rId2" Type="http://schemas.openxmlformats.org/officeDocument/2006/relationships/image" Target="../media/image14.svg"/><Relationship Id="rId1" Type="http://schemas.openxmlformats.org/officeDocument/2006/relationships/image" Target="../media/image13.svg"/></Relationships>
</file>

<file path=ppt/diagrams/_rels/drawing8.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svg"/><Relationship Id="rId1" Type="http://schemas.openxmlformats.org/officeDocument/2006/relationships/image" Target="../media/image15.svg"/><Relationship Id="rId4" Type="http://schemas.openxmlformats.org/officeDocument/2006/relationships/image" Target="../media/image18.svg"/></Relationships>
</file>

<file path=ppt/diagrams/_rels/drawing14.xml.rels><?xml version="1.0" encoding="UTF-8" standalone="yes"?>
<Relationships xmlns="http://schemas.openxmlformats.org/package/2006/relationships"><Relationship Id="rId3" Type="http://schemas.openxmlformats.org/officeDocument/2006/relationships/image" Target="../media/image37.svg"/><Relationship Id="rId2" Type="http://schemas.openxmlformats.org/officeDocument/2006/relationships/image" Target="../media/image36.svg"/><Relationship Id="rId1" Type="http://schemas.openxmlformats.org/officeDocument/2006/relationships/image" Target="../media/image35.svg"/><Relationship Id="rId4" Type="http://schemas.openxmlformats.org/officeDocument/2006/relationships/image" Target="../media/image38.svg"/></Relationships>
</file>

<file path=ppt/diagrams/_rels/drawing15.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40.svg"/><Relationship Id="rId1" Type="http://schemas.openxmlformats.org/officeDocument/2006/relationships/image" Target="../media/image39.svg"/><Relationship Id="rId5" Type="http://schemas.openxmlformats.org/officeDocument/2006/relationships/image" Target="../media/image42.svg"/><Relationship Id="rId4" Type="http://schemas.openxmlformats.org/officeDocument/2006/relationships/image" Target="../media/image41.svg"/></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18/5/colors/Iconchunking_neutralbg_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a:alpha val="0"/>
      </a:schemeClr>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726B59E-D47E-44B4-8FBB-30BB1E899B66}" type="doc">
      <dgm:prSet loTypeId="urn:microsoft.com/office/officeart/2005/8/layout/hierarchy1" loCatId="hierarchy" qsTypeId="urn:microsoft.com/office/officeart/2005/8/quickstyle/simple1" qsCatId="simple" csTypeId="urn:microsoft.com/office/officeart/2005/8/colors/colorful2" csCatId="colorful" phldr="1"/>
      <dgm:spPr/>
      <dgm:t>
        <a:bodyPr/>
        <a:lstStyle/>
        <a:p>
          <a:endParaRPr lang="en-US"/>
        </a:p>
      </dgm:t>
    </dgm:pt>
    <dgm:pt modelId="{EA6C50CB-0F90-4699-AC90-966A0E4D515D}">
      <dgm:prSet/>
      <dgm:spPr/>
      <dgm:t>
        <a:bodyPr/>
        <a:lstStyle/>
        <a:p>
          <a:r>
            <a:rPr lang="en-US" dirty="0"/>
            <a:t>Although the stats are every changing, rate of attrition is </a:t>
          </a:r>
          <a:r>
            <a:rPr lang="en-US" u="sng" dirty="0"/>
            <a:t>stabilizing </a:t>
          </a:r>
          <a:endParaRPr lang="en-US" dirty="0"/>
        </a:p>
      </dgm:t>
    </dgm:pt>
    <dgm:pt modelId="{2B1F4956-90CA-47FB-8D19-7285483F8121}" type="parTrans" cxnId="{B8CBA0CF-41EF-4568-A80A-AD1C51F40A6C}">
      <dgm:prSet/>
      <dgm:spPr/>
      <dgm:t>
        <a:bodyPr/>
        <a:lstStyle/>
        <a:p>
          <a:endParaRPr lang="en-US"/>
        </a:p>
      </dgm:t>
    </dgm:pt>
    <dgm:pt modelId="{BDD125F8-FC4B-46BB-9B54-D2941573EBA4}" type="sibTrans" cxnId="{B8CBA0CF-41EF-4568-A80A-AD1C51F40A6C}">
      <dgm:prSet/>
      <dgm:spPr/>
      <dgm:t>
        <a:bodyPr/>
        <a:lstStyle/>
        <a:p>
          <a:endParaRPr lang="en-US"/>
        </a:p>
      </dgm:t>
    </dgm:pt>
    <dgm:pt modelId="{96064EEE-D5AC-430D-8FF0-64DD0F2C14E0}">
      <dgm:prSet/>
      <dgm:spPr/>
      <dgm:t>
        <a:bodyPr/>
        <a:lstStyle/>
        <a:p>
          <a:r>
            <a:rPr lang="en-US" dirty="0"/>
            <a:t>Respectable number of persons in Formation stages (1,000 persons)</a:t>
          </a:r>
        </a:p>
      </dgm:t>
    </dgm:pt>
    <dgm:pt modelId="{2AA6EF6F-3A84-405E-A257-D7D8305C40EC}" type="parTrans" cxnId="{BCAC1F47-9981-44AB-A39C-D50CF7BC7B0F}">
      <dgm:prSet/>
      <dgm:spPr/>
      <dgm:t>
        <a:bodyPr/>
        <a:lstStyle/>
        <a:p>
          <a:endParaRPr lang="en-US"/>
        </a:p>
      </dgm:t>
    </dgm:pt>
    <dgm:pt modelId="{433B3E57-EA5A-4C39-A15F-BE9F0FAD1674}" type="sibTrans" cxnId="{BCAC1F47-9981-44AB-A39C-D50CF7BC7B0F}">
      <dgm:prSet/>
      <dgm:spPr/>
      <dgm:t>
        <a:bodyPr/>
        <a:lstStyle/>
        <a:p>
          <a:endParaRPr lang="en-US"/>
        </a:p>
      </dgm:t>
    </dgm:pt>
    <dgm:pt modelId="{453C6C03-3874-41A5-9C69-679F13DD39F6}">
      <dgm:prSet/>
      <dgm:spPr/>
      <dgm:t>
        <a:bodyPr/>
        <a:lstStyle/>
        <a:p>
          <a:r>
            <a:rPr lang="en-US" dirty="0"/>
            <a:t>Spiritual Assistants increased</a:t>
          </a:r>
        </a:p>
      </dgm:t>
    </dgm:pt>
    <dgm:pt modelId="{06566F4F-D5A3-4755-8B1D-EC36F2EB26B1}" type="parTrans" cxnId="{144CFCEE-3EBE-49BA-A8E6-C04412F09494}">
      <dgm:prSet/>
      <dgm:spPr/>
      <dgm:t>
        <a:bodyPr/>
        <a:lstStyle/>
        <a:p>
          <a:endParaRPr lang="en-US"/>
        </a:p>
      </dgm:t>
    </dgm:pt>
    <dgm:pt modelId="{9D2B190D-DCC7-4332-8B59-0084101E13A4}" type="sibTrans" cxnId="{144CFCEE-3EBE-49BA-A8E6-C04412F09494}">
      <dgm:prSet/>
      <dgm:spPr/>
      <dgm:t>
        <a:bodyPr/>
        <a:lstStyle/>
        <a:p>
          <a:endParaRPr lang="en-US"/>
        </a:p>
      </dgm:t>
    </dgm:pt>
    <dgm:pt modelId="{6A2B0E2C-F240-4E28-BACB-D290AE9E82AE}">
      <dgm:prSet/>
      <dgm:spPr/>
      <dgm:t>
        <a:bodyPr/>
        <a:lstStyle/>
        <a:p>
          <a:r>
            <a:rPr lang="en-US" dirty="0"/>
            <a:t>Members in each age bracket</a:t>
          </a:r>
        </a:p>
      </dgm:t>
    </dgm:pt>
    <dgm:pt modelId="{E508814B-93F0-4F4F-872B-2B0455323BAA}" type="parTrans" cxnId="{249FB9F8-BEFB-45E1-A8F4-3C0205B53B9A}">
      <dgm:prSet/>
      <dgm:spPr/>
      <dgm:t>
        <a:bodyPr/>
        <a:lstStyle/>
        <a:p>
          <a:endParaRPr lang="en-US"/>
        </a:p>
      </dgm:t>
    </dgm:pt>
    <dgm:pt modelId="{72E93676-C6D2-410B-87E9-E9EFE7A7385B}" type="sibTrans" cxnId="{249FB9F8-BEFB-45E1-A8F4-3C0205B53B9A}">
      <dgm:prSet/>
      <dgm:spPr/>
      <dgm:t>
        <a:bodyPr/>
        <a:lstStyle/>
        <a:p>
          <a:endParaRPr lang="en-US"/>
        </a:p>
      </dgm:t>
    </dgm:pt>
    <dgm:pt modelId="{85D99B15-B430-4A78-B744-5D4C605A9F62}" type="pres">
      <dgm:prSet presAssocID="{C726B59E-D47E-44B4-8FBB-30BB1E899B66}" presName="hierChild1" presStyleCnt="0">
        <dgm:presLayoutVars>
          <dgm:chPref val="1"/>
          <dgm:dir/>
          <dgm:animOne val="branch"/>
          <dgm:animLvl val="lvl"/>
          <dgm:resizeHandles/>
        </dgm:presLayoutVars>
      </dgm:prSet>
      <dgm:spPr/>
    </dgm:pt>
    <dgm:pt modelId="{02F31684-F449-472E-9DC0-86ED44D49FDE}" type="pres">
      <dgm:prSet presAssocID="{EA6C50CB-0F90-4699-AC90-966A0E4D515D}" presName="hierRoot1" presStyleCnt="0"/>
      <dgm:spPr/>
    </dgm:pt>
    <dgm:pt modelId="{599A107A-28EF-4C66-BEB2-9F0B4CBB83C8}" type="pres">
      <dgm:prSet presAssocID="{EA6C50CB-0F90-4699-AC90-966A0E4D515D}" presName="composite" presStyleCnt="0"/>
      <dgm:spPr/>
    </dgm:pt>
    <dgm:pt modelId="{6B406A0D-D174-4B43-AAC7-86AFF6FE57FE}" type="pres">
      <dgm:prSet presAssocID="{EA6C50CB-0F90-4699-AC90-966A0E4D515D}" presName="background" presStyleLbl="node0" presStyleIdx="0" presStyleCnt="4"/>
      <dgm:spPr/>
    </dgm:pt>
    <dgm:pt modelId="{0CECCEAF-0762-4491-A48A-A02CB85BCB76}" type="pres">
      <dgm:prSet presAssocID="{EA6C50CB-0F90-4699-AC90-966A0E4D515D}" presName="text" presStyleLbl="fgAcc0" presStyleIdx="0" presStyleCnt="4" custScaleX="114711" custScaleY="121465">
        <dgm:presLayoutVars>
          <dgm:chPref val="3"/>
        </dgm:presLayoutVars>
      </dgm:prSet>
      <dgm:spPr/>
    </dgm:pt>
    <dgm:pt modelId="{F64633FB-0F26-49BE-A360-5CE21555D3CD}" type="pres">
      <dgm:prSet presAssocID="{EA6C50CB-0F90-4699-AC90-966A0E4D515D}" presName="hierChild2" presStyleCnt="0"/>
      <dgm:spPr/>
    </dgm:pt>
    <dgm:pt modelId="{4BCB5166-63B9-4276-A443-4634074939BB}" type="pres">
      <dgm:prSet presAssocID="{96064EEE-D5AC-430D-8FF0-64DD0F2C14E0}" presName="hierRoot1" presStyleCnt="0"/>
      <dgm:spPr/>
    </dgm:pt>
    <dgm:pt modelId="{1F6DA5F2-80C5-468B-B939-68A2B8EC63B9}" type="pres">
      <dgm:prSet presAssocID="{96064EEE-D5AC-430D-8FF0-64DD0F2C14E0}" presName="composite" presStyleCnt="0"/>
      <dgm:spPr/>
    </dgm:pt>
    <dgm:pt modelId="{148A0721-565E-43D8-940D-F86C7832CB86}" type="pres">
      <dgm:prSet presAssocID="{96064EEE-D5AC-430D-8FF0-64DD0F2C14E0}" presName="background" presStyleLbl="node0" presStyleIdx="1" presStyleCnt="4"/>
      <dgm:spPr/>
    </dgm:pt>
    <dgm:pt modelId="{EA302A28-ACDD-41DF-8059-65C5C411502E}" type="pres">
      <dgm:prSet presAssocID="{96064EEE-D5AC-430D-8FF0-64DD0F2C14E0}" presName="text" presStyleLbl="fgAcc0" presStyleIdx="1" presStyleCnt="4" custScaleX="113189" custScaleY="110541">
        <dgm:presLayoutVars>
          <dgm:chPref val="3"/>
        </dgm:presLayoutVars>
      </dgm:prSet>
      <dgm:spPr/>
    </dgm:pt>
    <dgm:pt modelId="{4F25FD53-F112-4DE6-AC70-579F7010CB37}" type="pres">
      <dgm:prSet presAssocID="{96064EEE-D5AC-430D-8FF0-64DD0F2C14E0}" presName="hierChild2" presStyleCnt="0"/>
      <dgm:spPr/>
    </dgm:pt>
    <dgm:pt modelId="{3E90EC39-43A8-48B4-9D21-E839C0F7A1E2}" type="pres">
      <dgm:prSet presAssocID="{453C6C03-3874-41A5-9C69-679F13DD39F6}" presName="hierRoot1" presStyleCnt="0"/>
      <dgm:spPr/>
    </dgm:pt>
    <dgm:pt modelId="{678D0DC7-FAF9-496B-9271-115CB6DFACAD}" type="pres">
      <dgm:prSet presAssocID="{453C6C03-3874-41A5-9C69-679F13DD39F6}" presName="composite" presStyleCnt="0"/>
      <dgm:spPr/>
    </dgm:pt>
    <dgm:pt modelId="{F0586532-1AFD-4D8B-8A8C-49C4B4F51152}" type="pres">
      <dgm:prSet presAssocID="{453C6C03-3874-41A5-9C69-679F13DD39F6}" presName="background" presStyleLbl="node0" presStyleIdx="2" presStyleCnt="4"/>
      <dgm:spPr/>
    </dgm:pt>
    <dgm:pt modelId="{4E43E05D-56DF-4ED7-A1AA-E4085466EF6B}" type="pres">
      <dgm:prSet presAssocID="{453C6C03-3874-41A5-9C69-679F13DD39F6}" presName="text" presStyleLbl="fgAcc0" presStyleIdx="2" presStyleCnt="4" custScaleX="112487" custScaleY="104700">
        <dgm:presLayoutVars>
          <dgm:chPref val="3"/>
        </dgm:presLayoutVars>
      </dgm:prSet>
      <dgm:spPr/>
    </dgm:pt>
    <dgm:pt modelId="{07EDBAB0-BFAD-4509-ABED-2B071D0A65E1}" type="pres">
      <dgm:prSet presAssocID="{453C6C03-3874-41A5-9C69-679F13DD39F6}" presName="hierChild2" presStyleCnt="0"/>
      <dgm:spPr/>
    </dgm:pt>
    <dgm:pt modelId="{52CFDED0-00AB-4D62-8E9D-0895B42244C4}" type="pres">
      <dgm:prSet presAssocID="{6A2B0E2C-F240-4E28-BACB-D290AE9E82AE}" presName="hierRoot1" presStyleCnt="0"/>
      <dgm:spPr/>
    </dgm:pt>
    <dgm:pt modelId="{E8656B28-0EE6-423F-AD10-EA2FDB89F354}" type="pres">
      <dgm:prSet presAssocID="{6A2B0E2C-F240-4E28-BACB-D290AE9E82AE}" presName="composite" presStyleCnt="0"/>
      <dgm:spPr/>
    </dgm:pt>
    <dgm:pt modelId="{23272BE7-4483-48D4-94F6-F14CFB43AAEB}" type="pres">
      <dgm:prSet presAssocID="{6A2B0E2C-F240-4E28-BACB-D290AE9E82AE}" presName="background" presStyleLbl="node0" presStyleIdx="3" presStyleCnt="4"/>
      <dgm:spPr/>
    </dgm:pt>
    <dgm:pt modelId="{C33B9059-DBA2-4BB5-BA67-B2D776BBB8D1}" type="pres">
      <dgm:prSet presAssocID="{6A2B0E2C-F240-4E28-BACB-D290AE9E82AE}" presName="text" presStyleLbl="fgAcc0" presStyleIdx="3" presStyleCnt="4" custScaleX="112572" custScaleY="117697">
        <dgm:presLayoutVars>
          <dgm:chPref val="3"/>
        </dgm:presLayoutVars>
      </dgm:prSet>
      <dgm:spPr/>
    </dgm:pt>
    <dgm:pt modelId="{EC59D737-AC8A-445B-820F-A5A116574381}" type="pres">
      <dgm:prSet presAssocID="{6A2B0E2C-F240-4E28-BACB-D290AE9E82AE}" presName="hierChild2" presStyleCnt="0"/>
      <dgm:spPr/>
    </dgm:pt>
  </dgm:ptLst>
  <dgm:cxnLst>
    <dgm:cxn modelId="{4CF0B02C-C424-4FDF-9756-DD8E944BD097}" type="presOf" srcId="{EA6C50CB-0F90-4699-AC90-966A0E4D515D}" destId="{0CECCEAF-0762-4491-A48A-A02CB85BCB76}" srcOrd="0" destOrd="0" presId="urn:microsoft.com/office/officeart/2005/8/layout/hierarchy1"/>
    <dgm:cxn modelId="{BCAC1F47-9981-44AB-A39C-D50CF7BC7B0F}" srcId="{C726B59E-D47E-44B4-8FBB-30BB1E899B66}" destId="{96064EEE-D5AC-430D-8FF0-64DD0F2C14E0}" srcOrd="1" destOrd="0" parTransId="{2AA6EF6F-3A84-405E-A257-D7D8305C40EC}" sibTransId="{433B3E57-EA5A-4C39-A15F-BE9F0FAD1674}"/>
    <dgm:cxn modelId="{B5ACA155-221B-435A-BB71-81E9ADDA6DB9}" type="presOf" srcId="{453C6C03-3874-41A5-9C69-679F13DD39F6}" destId="{4E43E05D-56DF-4ED7-A1AA-E4085466EF6B}" srcOrd="0" destOrd="0" presId="urn:microsoft.com/office/officeart/2005/8/layout/hierarchy1"/>
    <dgm:cxn modelId="{EB4A9779-AEE3-4183-B6CB-E019E3371D28}" type="presOf" srcId="{96064EEE-D5AC-430D-8FF0-64DD0F2C14E0}" destId="{EA302A28-ACDD-41DF-8059-65C5C411502E}" srcOrd="0" destOrd="0" presId="urn:microsoft.com/office/officeart/2005/8/layout/hierarchy1"/>
    <dgm:cxn modelId="{C35CDF5A-6884-41B8-B872-E73C7E73153D}" type="presOf" srcId="{C726B59E-D47E-44B4-8FBB-30BB1E899B66}" destId="{85D99B15-B430-4A78-B744-5D4C605A9F62}" srcOrd="0" destOrd="0" presId="urn:microsoft.com/office/officeart/2005/8/layout/hierarchy1"/>
    <dgm:cxn modelId="{B8CBA0CF-41EF-4568-A80A-AD1C51F40A6C}" srcId="{C726B59E-D47E-44B4-8FBB-30BB1E899B66}" destId="{EA6C50CB-0F90-4699-AC90-966A0E4D515D}" srcOrd="0" destOrd="0" parTransId="{2B1F4956-90CA-47FB-8D19-7285483F8121}" sibTransId="{BDD125F8-FC4B-46BB-9B54-D2941573EBA4}"/>
    <dgm:cxn modelId="{144CFCEE-3EBE-49BA-A8E6-C04412F09494}" srcId="{C726B59E-D47E-44B4-8FBB-30BB1E899B66}" destId="{453C6C03-3874-41A5-9C69-679F13DD39F6}" srcOrd="2" destOrd="0" parTransId="{06566F4F-D5A3-4755-8B1D-EC36F2EB26B1}" sibTransId="{9D2B190D-DCC7-4332-8B59-0084101E13A4}"/>
    <dgm:cxn modelId="{393D49F6-880F-465C-8BF8-10E617FC8539}" type="presOf" srcId="{6A2B0E2C-F240-4E28-BACB-D290AE9E82AE}" destId="{C33B9059-DBA2-4BB5-BA67-B2D776BBB8D1}" srcOrd="0" destOrd="0" presId="urn:microsoft.com/office/officeart/2005/8/layout/hierarchy1"/>
    <dgm:cxn modelId="{249FB9F8-BEFB-45E1-A8F4-3C0205B53B9A}" srcId="{C726B59E-D47E-44B4-8FBB-30BB1E899B66}" destId="{6A2B0E2C-F240-4E28-BACB-D290AE9E82AE}" srcOrd="3" destOrd="0" parTransId="{E508814B-93F0-4F4F-872B-2B0455323BAA}" sibTransId="{72E93676-C6D2-410B-87E9-E9EFE7A7385B}"/>
    <dgm:cxn modelId="{E7A30D98-F6EE-4997-A21D-1B6DCC0DB4D5}" type="presParOf" srcId="{85D99B15-B430-4A78-B744-5D4C605A9F62}" destId="{02F31684-F449-472E-9DC0-86ED44D49FDE}" srcOrd="0" destOrd="0" presId="urn:microsoft.com/office/officeart/2005/8/layout/hierarchy1"/>
    <dgm:cxn modelId="{199CAC0A-5400-4BB9-A833-7EE3850C425B}" type="presParOf" srcId="{02F31684-F449-472E-9DC0-86ED44D49FDE}" destId="{599A107A-28EF-4C66-BEB2-9F0B4CBB83C8}" srcOrd="0" destOrd="0" presId="urn:microsoft.com/office/officeart/2005/8/layout/hierarchy1"/>
    <dgm:cxn modelId="{4A68A95A-06E7-4AF9-B34F-AFBB237DACA1}" type="presParOf" srcId="{599A107A-28EF-4C66-BEB2-9F0B4CBB83C8}" destId="{6B406A0D-D174-4B43-AAC7-86AFF6FE57FE}" srcOrd="0" destOrd="0" presId="urn:microsoft.com/office/officeart/2005/8/layout/hierarchy1"/>
    <dgm:cxn modelId="{1B311228-1AAD-48EB-B8D1-B98553D3C927}" type="presParOf" srcId="{599A107A-28EF-4C66-BEB2-9F0B4CBB83C8}" destId="{0CECCEAF-0762-4491-A48A-A02CB85BCB76}" srcOrd="1" destOrd="0" presId="urn:microsoft.com/office/officeart/2005/8/layout/hierarchy1"/>
    <dgm:cxn modelId="{6C5B0893-FDD3-405A-AF8D-39A4D2ECFE4A}" type="presParOf" srcId="{02F31684-F449-472E-9DC0-86ED44D49FDE}" destId="{F64633FB-0F26-49BE-A360-5CE21555D3CD}" srcOrd="1" destOrd="0" presId="urn:microsoft.com/office/officeart/2005/8/layout/hierarchy1"/>
    <dgm:cxn modelId="{64919105-0C70-4934-9571-BB63CEDF8029}" type="presParOf" srcId="{85D99B15-B430-4A78-B744-5D4C605A9F62}" destId="{4BCB5166-63B9-4276-A443-4634074939BB}" srcOrd="1" destOrd="0" presId="urn:microsoft.com/office/officeart/2005/8/layout/hierarchy1"/>
    <dgm:cxn modelId="{6C060393-3EB4-4553-A986-51CEC85E009C}" type="presParOf" srcId="{4BCB5166-63B9-4276-A443-4634074939BB}" destId="{1F6DA5F2-80C5-468B-B939-68A2B8EC63B9}" srcOrd="0" destOrd="0" presId="urn:microsoft.com/office/officeart/2005/8/layout/hierarchy1"/>
    <dgm:cxn modelId="{380CADE5-87C9-41C5-9A17-A1B57F2C2D52}" type="presParOf" srcId="{1F6DA5F2-80C5-468B-B939-68A2B8EC63B9}" destId="{148A0721-565E-43D8-940D-F86C7832CB86}" srcOrd="0" destOrd="0" presId="urn:microsoft.com/office/officeart/2005/8/layout/hierarchy1"/>
    <dgm:cxn modelId="{7FDD47EC-2337-4082-BD6C-8933F9E0E8BD}" type="presParOf" srcId="{1F6DA5F2-80C5-468B-B939-68A2B8EC63B9}" destId="{EA302A28-ACDD-41DF-8059-65C5C411502E}" srcOrd="1" destOrd="0" presId="urn:microsoft.com/office/officeart/2005/8/layout/hierarchy1"/>
    <dgm:cxn modelId="{DB9D5173-C22B-467A-9723-2F5E2E6A0AB4}" type="presParOf" srcId="{4BCB5166-63B9-4276-A443-4634074939BB}" destId="{4F25FD53-F112-4DE6-AC70-579F7010CB37}" srcOrd="1" destOrd="0" presId="urn:microsoft.com/office/officeart/2005/8/layout/hierarchy1"/>
    <dgm:cxn modelId="{C58382DA-48C7-491C-9D8D-4BA2F8076D13}" type="presParOf" srcId="{85D99B15-B430-4A78-B744-5D4C605A9F62}" destId="{3E90EC39-43A8-48B4-9D21-E839C0F7A1E2}" srcOrd="2" destOrd="0" presId="urn:microsoft.com/office/officeart/2005/8/layout/hierarchy1"/>
    <dgm:cxn modelId="{0793AC60-5FDB-457F-9A63-211E112128A6}" type="presParOf" srcId="{3E90EC39-43A8-48B4-9D21-E839C0F7A1E2}" destId="{678D0DC7-FAF9-496B-9271-115CB6DFACAD}" srcOrd="0" destOrd="0" presId="urn:microsoft.com/office/officeart/2005/8/layout/hierarchy1"/>
    <dgm:cxn modelId="{A425D4BF-C851-4E2C-97A6-5B3F2710839A}" type="presParOf" srcId="{678D0DC7-FAF9-496B-9271-115CB6DFACAD}" destId="{F0586532-1AFD-4D8B-8A8C-49C4B4F51152}" srcOrd="0" destOrd="0" presId="urn:microsoft.com/office/officeart/2005/8/layout/hierarchy1"/>
    <dgm:cxn modelId="{D795798F-D520-4EDB-B7B6-AF45AE7C1E2F}" type="presParOf" srcId="{678D0DC7-FAF9-496B-9271-115CB6DFACAD}" destId="{4E43E05D-56DF-4ED7-A1AA-E4085466EF6B}" srcOrd="1" destOrd="0" presId="urn:microsoft.com/office/officeart/2005/8/layout/hierarchy1"/>
    <dgm:cxn modelId="{85AB8BF0-49AF-465E-A19A-1A967B22CDAE}" type="presParOf" srcId="{3E90EC39-43A8-48B4-9D21-E839C0F7A1E2}" destId="{07EDBAB0-BFAD-4509-ABED-2B071D0A65E1}" srcOrd="1" destOrd="0" presId="urn:microsoft.com/office/officeart/2005/8/layout/hierarchy1"/>
    <dgm:cxn modelId="{8F6F9B94-BABC-4EF8-9BB5-49125705454A}" type="presParOf" srcId="{85D99B15-B430-4A78-B744-5D4C605A9F62}" destId="{52CFDED0-00AB-4D62-8E9D-0895B42244C4}" srcOrd="3" destOrd="0" presId="urn:microsoft.com/office/officeart/2005/8/layout/hierarchy1"/>
    <dgm:cxn modelId="{42FB048B-9D6F-48F4-B18B-987A404334ED}" type="presParOf" srcId="{52CFDED0-00AB-4D62-8E9D-0895B42244C4}" destId="{E8656B28-0EE6-423F-AD10-EA2FDB89F354}" srcOrd="0" destOrd="0" presId="urn:microsoft.com/office/officeart/2005/8/layout/hierarchy1"/>
    <dgm:cxn modelId="{93BB0BD4-9854-43CD-B42E-982BCE0A0EAE}" type="presParOf" srcId="{E8656B28-0EE6-423F-AD10-EA2FDB89F354}" destId="{23272BE7-4483-48D4-94F6-F14CFB43AAEB}" srcOrd="0" destOrd="0" presId="urn:microsoft.com/office/officeart/2005/8/layout/hierarchy1"/>
    <dgm:cxn modelId="{34FEC9C4-B212-42F2-AA10-05C1506D2226}" type="presParOf" srcId="{E8656B28-0EE6-423F-AD10-EA2FDB89F354}" destId="{C33B9059-DBA2-4BB5-BA67-B2D776BBB8D1}" srcOrd="1" destOrd="0" presId="urn:microsoft.com/office/officeart/2005/8/layout/hierarchy1"/>
    <dgm:cxn modelId="{031FBEDE-F598-4F4F-9DD1-FFF2E1BE567C}" type="presParOf" srcId="{52CFDED0-00AB-4D62-8E9D-0895B42244C4}" destId="{EC59D737-AC8A-445B-820F-A5A116574381}"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85899A5-2920-473A-9FF7-9C58F44DED1D}" type="doc">
      <dgm:prSet loTypeId="urn:microsoft.com/office/officeart/2018/2/layout/IconCircle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DC594ABA-586C-46AF-8F36-2C6A283ECADC}">
      <dgm:prSet/>
      <dgm:spPr/>
      <dgm:t>
        <a:bodyPr/>
        <a:lstStyle/>
        <a:p>
          <a:pPr>
            <a:lnSpc>
              <a:spcPct val="100000"/>
            </a:lnSpc>
          </a:pPr>
          <a:r>
            <a:rPr lang="en-US"/>
            <a:t>Website</a:t>
          </a:r>
        </a:p>
      </dgm:t>
    </dgm:pt>
    <dgm:pt modelId="{B21180E5-4EC5-45AD-A847-3DF7C2E9B45D}" type="parTrans" cxnId="{853923A9-E2CF-46F3-B5B9-D1D6BC044C2E}">
      <dgm:prSet/>
      <dgm:spPr/>
      <dgm:t>
        <a:bodyPr/>
        <a:lstStyle/>
        <a:p>
          <a:endParaRPr lang="en-US"/>
        </a:p>
      </dgm:t>
    </dgm:pt>
    <dgm:pt modelId="{A69CC4CE-B9C2-4747-B1B0-3151F418111A}" type="sibTrans" cxnId="{853923A9-E2CF-46F3-B5B9-D1D6BC044C2E}">
      <dgm:prSet/>
      <dgm:spPr/>
      <dgm:t>
        <a:bodyPr/>
        <a:lstStyle/>
        <a:p>
          <a:pPr>
            <a:lnSpc>
              <a:spcPct val="100000"/>
            </a:lnSpc>
          </a:pPr>
          <a:endParaRPr lang="en-US"/>
        </a:p>
      </dgm:t>
    </dgm:pt>
    <dgm:pt modelId="{A134E05A-D4AD-40E1-83AE-607C3447D24E}">
      <dgm:prSet/>
      <dgm:spPr/>
      <dgm:t>
        <a:bodyPr/>
        <a:lstStyle/>
        <a:p>
          <a:pPr>
            <a:lnSpc>
              <a:spcPct val="100000"/>
            </a:lnSpc>
          </a:pPr>
          <a:r>
            <a:rPr lang="en-US"/>
            <a:t>Facebook</a:t>
          </a:r>
        </a:p>
      </dgm:t>
    </dgm:pt>
    <dgm:pt modelId="{0EDBAC73-F678-42F8-8866-230F68FCE84B}" type="parTrans" cxnId="{7DA5ECCB-E3E1-4E69-AD2E-694661E6FBDE}">
      <dgm:prSet/>
      <dgm:spPr/>
      <dgm:t>
        <a:bodyPr/>
        <a:lstStyle/>
        <a:p>
          <a:endParaRPr lang="en-US"/>
        </a:p>
      </dgm:t>
    </dgm:pt>
    <dgm:pt modelId="{C81A1C84-17B7-4839-82C6-54666389B1B6}" type="sibTrans" cxnId="{7DA5ECCB-E3E1-4E69-AD2E-694661E6FBDE}">
      <dgm:prSet/>
      <dgm:spPr/>
      <dgm:t>
        <a:bodyPr/>
        <a:lstStyle/>
        <a:p>
          <a:pPr>
            <a:lnSpc>
              <a:spcPct val="100000"/>
            </a:lnSpc>
          </a:pPr>
          <a:endParaRPr lang="en-US"/>
        </a:p>
      </dgm:t>
    </dgm:pt>
    <dgm:pt modelId="{68A3242E-AE5B-406C-92E1-DA0538756C21}">
      <dgm:prSet/>
      <dgm:spPr/>
      <dgm:t>
        <a:bodyPr/>
        <a:lstStyle/>
        <a:p>
          <a:pPr>
            <a:lnSpc>
              <a:spcPct val="100000"/>
            </a:lnSpc>
          </a:pPr>
          <a:r>
            <a:rPr lang="en-US"/>
            <a:t>1-800-Francis emails and calls</a:t>
          </a:r>
        </a:p>
      </dgm:t>
    </dgm:pt>
    <dgm:pt modelId="{AAD3D1DB-B6FF-4179-87BE-5E75323333BB}" type="parTrans" cxnId="{5C053C6C-C92F-4E30-A563-4A11EC83451D}">
      <dgm:prSet/>
      <dgm:spPr/>
      <dgm:t>
        <a:bodyPr/>
        <a:lstStyle/>
        <a:p>
          <a:endParaRPr lang="en-US"/>
        </a:p>
      </dgm:t>
    </dgm:pt>
    <dgm:pt modelId="{6322C6BB-C071-46FC-8F7A-09D6C0812C8D}" type="sibTrans" cxnId="{5C053C6C-C92F-4E30-A563-4A11EC83451D}">
      <dgm:prSet/>
      <dgm:spPr/>
      <dgm:t>
        <a:bodyPr/>
        <a:lstStyle/>
        <a:p>
          <a:pPr>
            <a:lnSpc>
              <a:spcPct val="100000"/>
            </a:lnSpc>
          </a:pPr>
          <a:endParaRPr lang="en-US"/>
        </a:p>
      </dgm:t>
    </dgm:pt>
    <dgm:pt modelId="{7B405989-7A38-40FD-B1F9-A8B232490394}">
      <dgm:prSet/>
      <dgm:spPr/>
      <dgm:t>
        <a:bodyPr/>
        <a:lstStyle/>
        <a:p>
          <a:pPr>
            <a:lnSpc>
              <a:spcPct val="100000"/>
            </a:lnSpc>
          </a:pPr>
          <a:r>
            <a:rPr lang="en-US" dirty="0"/>
            <a:t>Newsletter</a:t>
          </a:r>
        </a:p>
      </dgm:t>
    </dgm:pt>
    <dgm:pt modelId="{EB6C0959-DE75-4827-9B1B-60023762A45A}" type="parTrans" cxnId="{A675B847-EDF4-41BD-A266-1254DA64930E}">
      <dgm:prSet/>
      <dgm:spPr/>
      <dgm:t>
        <a:bodyPr/>
        <a:lstStyle/>
        <a:p>
          <a:endParaRPr lang="en-US"/>
        </a:p>
      </dgm:t>
    </dgm:pt>
    <dgm:pt modelId="{60579DF8-EDD3-4B91-9692-D0B917C671E8}" type="sibTrans" cxnId="{A675B847-EDF4-41BD-A266-1254DA64930E}">
      <dgm:prSet/>
      <dgm:spPr/>
      <dgm:t>
        <a:bodyPr/>
        <a:lstStyle/>
        <a:p>
          <a:pPr>
            <a:lnSpc>
              <a:spcPct val="100000"/>
            </a:lnSpc>
          </a:pPr>
          <a:endParaRPr lang="en-US"/>
        </a:p>
      </dgm:t>
    </dgm:pt>
    <dgm:pt modelId="{E0B03150-3FCF-4F54-B89B-DCAA28E19222}">
      <dgm:prSet/>
      <dgm:spPr/>
      <dgm:t>
        <a:bodyPr/>
        <a:lstStyle/>
        <a:p>
          <a:pPr>
            <a:lnSpc>
              <a:spcPct val="100000"/>
            </a:lnSpc>
          </a:pPr>
          <a:r>
            <a:rPr lang="en-US" dirty="0"/>
            <a:t>Communications with National Fraternity</a:t>
          </a:r>
        </a:p>
      </dgm:t>
    </dgm:pt>
    <dgm:pt modelId="{FACE54B2-C66F-4FC6-8A60-BBAE2E467DAD}" type="parTrans" cxnId="{8E8484E9-59EA-4885-B9B1-7C40E7890DD7}">
      <dgm:prSet/>
      <dgm:spPr/>
      <dgm:t>
        <a:bodyPr/>
        <a:lstStyle/>
        <a:p>
          <a:endParaRPr lang="en-US"/>
        </a:p>
      </dgm:t>
    </dgm:pt>
    <dgm:pt modelId="{29ACC908-370C-443D-9AC9-B8351528A404}" type="sibTrans" cxnId="{8E8484E9-59EA-4885-B9B1-7C40E7890DD7}">
      <dgm:prSet/>
      <dgm:spPr/>
      <dgm:t>
        <a:bodyPr/>
        <a:lstStyle/>
        <a:p>
          <a:pPr>
            <a:lnSpc>
              <a:spcPct val="100000"/>
            </a:lnSpc>
          </a:pPr>
          <a:endParaRPr lang="en-US"/>
        </a:p>
      </dgm:t>
    </dgm:pt>
    <dgm:pt modelId="{D3FDEB78-98FA-4073-A36C-B8D9DCFFD80C}">
      <dgm:prSet/>
      <dgm:spPr/>
      <dgm:t>
        <a:bodyPr/>
        <a:lstStyle/>
        <a:p>
          <a:pPr>
            <a:lnSpc>
              <a:spcPct val="100000"/>
            </a:lnSpc>
          </a:pPr>
          <a:r>
            <a:rPr lang="en-US"/>
            <a:t>Appointments</a:t>
          </a:r>
        </a:p>
      </dgm:t>
    </dgm:pt>
    <dgm:pt modelId="{5813ED6A-D8D9-4191-832E-FFF59F01D461}" type="parTrans" cxnId="{D584C177-B5F7-4D26-A9DD-BBE81298BA80}">
      <dgm:prSet/>
      <dgm:spPr/>
      <dgm:t>
        <a:bodyPr/>
        <a:lstStyle/>
        <a:p>
          <a:endParaRPr lang="en-US"/>
        </a:p>
      </dgm:t>
    </dgm:pt>
    <dgm:pt modelId="{CE09A2CE-8961-4DBF-97D9-8549B07F6462}" type="sibTrans" cxnId="{D584C177-B5F7-4D26-A9DD-BBE81298BA80}">
      <dgm:prSet/>
      <dgm:spPr/>
      <dgm:t>
        <a:bodyPr/>
        <a:lstStyle/>
        <a:p>
          <a:endParaRPr lang="en-US"/>
        </a:p>
      </dgm:t>
    </dgm:pt>
    <dgm:pt modelId="{544549A8-884D-42AF-9EFC-982E4CAAE415}">
      <dgm:prSet phldrT="[Text]" phldr="0"/>
      <dgm:spPr/>
      <dgm:t>
        <a:bodyPr/>
        <a:lstStyle/>
        <a:p>
          <a:pPr>
            <a:lnSpc>
              <a:spcPct val="100000"/>
            </a:lnSpc>
          </a:pPr>
          <a:r>
            <a:rPr lang="en-US" dirty="0"/>
            <a:t>Bookstore</a:t>
          </a:r>
        </a:p>
      </dgm:t>
    </dgm:pt>
    <dgm:pt modelId="{21EE7997-77C7-4F7E-9673-18CBAB3B62BC}" type="parTrans" cxnId="{87475D45-4B64-4687-8A47-D84643DD7114}">
      <dgm:prSet/>
      <dgm:spPr/>
      <dgm:t>
        <a:bodyPr/>
        <a:lstStyle/>
        <a:p>
          <a:endParaRPr lang="en-US"/>
        </a:p>
      </dgm:t>
    </dgm:pt>
    <dgm:pt modelId="{0714142C-E6C9-4C9E-8B61-90359CC4F1DD}" type="sibTrans" cxnId="{87475D45-4B64-4687-8A47-D84643DD7114}">
      <dgm:prSet/>
      <dgm:spPr/>
      <dgm:t>
        <a:bodyPr/>
        <a:lstStyle/>
        <a:p>
          <a:pPr>
            <a:lnSpc>
              <a:spcPct val="100000"/>
            </a:lnSpc>
          </a:pPr>
          <a:endParaRPr lang="en-US"/>
        </a:p>
      </dgm:t>
    </dgm:pt>
    <dgm:pt modelId="{E4D03728-332A-4E60-8AB2-D9FF4C637453}" type="pres">
      <dgm:prSet presAssocID="{685899A5-2920-473A-9FF7-9C58F44DED1D}" presName="root" presStyleCnt="0">
        <dgm:presLayoutVars>
          <dgm:dir/>
          <dgm:resizeHandles val="exact"/>
        </dgm:presLayoutVars>
      </dgm:prSet>
      <dgm:spPr/>
    </dgm:pt>
    <dgm:pt modelId="{F01B884B-3AF3-48D5-AB8F-135E5EA34EA1}" type="pres">
      <dgm:prSet presAssocID="{685899A5-2920-473A-9FF7-9C58F44DED1D}" presName="container" presStyleCnt="0">
        <dgm:presLayoutVars>
          <dgm:dir/>
          <dgm:resizeHandles val="exact"/>
        </dgm:presLayoutVars>
      </dgm:prSet>
      <dgm:spPr/>
    </dgm:pt>
    <dgm:pt modelId="{05C34EC4-DF7D-4997-A134-9F2ED833F6EE}" type="pres">
      <dgm:prSet presAssocID="{DC594ABA-586C-46AF-8F36-2C6A283ECADC}" presName="compNode" presStyleCnt="0"/>
      <dgm:spPr/>
    </dgm:pt>
    <dgm:pt modelId="{C6D49A52-B49E-448D-AAE1-76E0D0C200E8}" type="pres">
      <dgm:prSet presAssocID="{DC594ABA-586C-46AF-8F36-2C6A283ECADC}" presName="iconBgRect" presStyleLbl="bgShp" presStyleIdx="0" presStyleCnt="7"/>
      <dgm:spPr/>
    </dgm:pt>
    <dgm:pt modelId="{2F728D92-3E6D-493F-8FB9-1565C750019B}" type="pres">
      <dgm:prSet presAssocID="{DC594ABA-586C-46AF-8F36-2C6A283ECADC}" presName="iconRect" presStyleLbl="node1" presStyleIdx="0" presStyleCnt="7"/>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Internet"/>
        </a:ext>
      </dgm:extLst>
    </dgm:pt>
    <dgm:pt modelId="{6D10243D-725A-4B10-BF61-D24913E952D6}" type="pres">
      <dgm:prSet presAssocID="{DC594ABA-586C-46AF-8F36-2C6A283ECADC}" presName="spaceRect" presStyleCnt="0"/>
      <dgm:spPr/>
    </dgm:pt>
    <dgm:pt modelId="{56189FDA-DA31-4C21-9732-BAFE8DD66499}" type="pres">
      <dgm:prSet presAssocID="{DC594ABA-586C-46AF-8F36-2C6A283ECADC}" presName="textRect" presStyleLbl="revTx" presStyleIdx="0" presStyleCnt="7">
        <dgm:presLayoutVars>
          <dgm:chMax val="1"/>
          <dgm:chPref val="1"/>
        </dgm:presLayoutVars>
      </dgm:prSet>
      <dgm:spPr/>
    </dgm:pt>
    <dgm:pt modelId="{EE16811C-EBD5-4B82-9D9D-347D02B74CA8}" type="pres">
      <dgm:prSet presAssocID="{A69CC4CE-B9C2-4747-B1B0-3151F418111A}" presName="sibTrans" presStyleLbl="sibTrans2D1" presStyleIdx="0" presStyleCnt="0"/>
      <dgm:spPr/>
    </dgm:pt>
    <dgm:pt modelId="{0D76EDB5-AC39-450C-8891-ED16AAF7980A}" type="pres">
      <dgm:prSet presAssocID="{A134E05A-D4AD-40E1-83AE-607C3447D24E}" presName="compNode" presStyleCnt="0"/>
      <dgm:spPr/>
    </dgm:pt>
    <dgm:pt modelId="{D68A0BFE-CA9F-44A3-80A7-67B58693D650}" type="pres">
      <dgm:prSet presAssocID="{A134E05A-D4AD-40E1-83AE-607C3447D24E}" presName="iconBgRect" presStyleLbl="bgShp" presStyleIdx="1" presStyleCnt="7"/>
      <dgm:spPr/>
    </dgm:pt>
    <dgm:pt modelId="{79709F20-0BAE-4CEA-AABE-483F7E54C15F}" type="pres">
      <dgm:prSet presAssocID="{A134E05A-D4AD-40E1-83AE-607C3447D24E}" presName="iconRect" presStyleLbl="node1" presStyleIdx="1" presStyleCnt="7"/>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Thumbs Up Sign"/>
        </a:ext>
      </dgm:extLst>
    </dgm:pt>
    <dgm:pt modelId="{5B7D55C6-F224-4B4C-B3EE-9206655B3497}" type="pres">
      <dgm:prSet presAssocID="{A134E05A-D4AD-40E1-83AE-607C3447D24E}" presName="spaceRect" presStyleCnt="0"/>
      <dgm:spPr/>
    </dgm:pt>
    <dgm:pt modelId="{88B86870-BCDE-4792-98E0-94B56CFF8C01}" type="pres">
      <dgm:prSet presAssocID="{A134E05A-D4AD-40E1-83AE-607C3447D24E}" presName="textRect" presStyleLbl="revTx" presStyleIdx="1" presStyleCnt="7">
        <dgm:presLayoutVars>
          <dgm:chMax val="1"/>
          <dgm:chPref val="1"/>
        </dgm:presLayoutVars>
      </dgm:prSet>
      <dgm:spPr/>
    </dgm:pt>
    <dgm:pt modelId="{FF06723D-81DC-4C87-95FA-65E6AC2DE7E3}" type="pres">
      <dgm:prSet presAssocID="{C81A1C84-17B7-4839-82C6-54666389B1B6}" presName="sibTrans" presStyleLbl="sibTrans2D1" presStyleIdx="0" presStyleCnt="0"/>
      <dgm:spPr/>
    </dgm:pt>
    <dgm:pt modelId="{58410774-5D01-495D-B327-01BD24101975}" type="pres">
      <dgm:prSet presAssocID="{68A3242E-AE5B-406C-92E1-DA0538756C21}" presName="compNode" presStyleCnt="0"/>
      <dgm:spPr/>
    </dgm:pt>
    <dgm:pt modelId="{B9E449E5-5064-4789-8B89-5BC5CAA01DE6}" type="pres">
      <dgm:prSet presAssocID="{68A3242E-AE5B-406C-92E1-DA0538756C21}" presName="iconBgRect" presStyleLbl="bgShp" presStyleIdx="2" presStyleCnt="7"/>
      <dgm:spPr/>
    </dgm:pt>
    <dgm:pt modelId="{750270E9-6350-44E2-9B20-82776B0FA1F7}" type="pres">
      <dgm:prSet presAssocID="{68A3242E-AE5B-406C-92E1-DA0538756C21}" presName="iconRect" presStyleLbl="node1" presStyleIdx="2" presStyleCnt="7"/>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Receiver"/>
        </a:ext>
      </dgm:extLst>
    </dgm:pt>
    <dgm:pt modelId="{44F7566C-7591-4F52-ABCD-642A13F61AE3}" type="pres">
      <dgm:prSet presAssocID="{68A3242E-AE5B-406C-92E1-DA0538756C21}" presName="spaceRect" presStyleCnt="0"/>
      <dgm:spPr/>
    </dgm:pt>
    <dgm:pt modelId="{885E94E1-6DE2-4749-B11E-881305CD429A}" type="pres">
      <dgm:prSet presAssocID="{68A3242E-AE5B-406C-92E1-DA0538756C21}" presName="textRect" presStyleLbl="revTx" presStyleIdx="2" presStyleCnt="7">
        <dgm:presLayoutVars>
          <dgm:chMax val="1"/>
          <dgm:chPref val="1"/>
        </dgm:presLayoutVars>
      </dgm:prSet>
      <dgm:spPr/>
    </dgm:pt>
    <dgm:pt modelId="{DC2F7910-52D6-4E60-B5CB-D95E4B5586BC}" type="pres">
      <dgm:prSet presAssocID="{6322C6BB-C071-46FC-8F7A-09D6C0812C8D}" presName="sibTrans" presStyleLbl="sibTrans2D1" presStyleIdx="0" presStyleCnt="0"/>
      <dgm:spPr/>
    </dgm:pt>
    <dgm:pt modelId="{129918B2-C38D-43D0-8966-1A5AE2AF79D8}" type="pres">
      <dgm:prSet presAssocID="{7B405989-7A38-40FD-B1F9-A8B232490394}" presName="compNode" presStyleCnt="0"/>
      <dgm:spPr/>
    </dgm:pt>
    <dgm:pt modelId="{F87AFF4F-75CC-4F29-9363-31BF8227A888}" type="pres">
      <dgm:prSet presAssocID="{7B405989-7A38-40FD-B1F9-A8B232490394}" presName="iconBgRect" presStyleLbl="bgShp" presStyleIdx="3" presStyleCnt="7"/>
      <dgm:spPr/>
    </dgm:pt>
    <dgm:pt modelId="{95FDB54A-5B94-412C-93F9-519A87B760D0}" type="pres">
      <dgm:prSet presAssocID="{7B405989-7A38-40FD-B1F9-A8B232490394}" presName="iconRect" presStyleLbl="node1" presStyleIdx="3" presStyleCnt="7"/>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Open envelope"/>
        </a:ext>
      </dgm:extLst>
    </dgm:pt>
    <dgm:pt modelId="{2ADB59E1-AF00-4190-8844-A8AFC4FCE8B5}" type="pres">
      <dgm:prSet presAssocID="{7B405989-7A38-40FD-B1F9-A8B232490394}" presName="spaceRect" presStyleCnt="0"/>
      <dgm:spPr/>
    </dgm:pt>
    <dgm:pt modelId="{492CF9CC-83D7-436D-B40F-28996A9DD3F4}" type="pres">
      <dgm:prSet presAssocID="{7B405989-7A38-40FD-B1F9-A8B232490394}" presName="textRect" presStyleLbl="revTx" presStyleIdx="3" presStyleCnt="7">
        <dgm:presLayoutVars>
          <dgm:chMax val="1"/>
          <dgm:chPref val="1"/>
        </dgm:presLayoutVars>
      </dgm:prSet>
      <dgm:spPr/>
    </dgm:pt>
    <dgm:pt modelId="{AD62399A-1C26-4B9E-9257-534212878C51}" type="pres">
      <dgm:prSet presAssocID="{60579DF8-EDD3-4B91-9692-D0B917C671E8}" presName="sibTrans" presStyleLbl="sibTrans2D1" presStyleIdx="0" presStyleCnt="0"/>
      <dgm:spPr/>
    </dgm:pt>
    <dgm:pt modelId="{DCC963BB-C235-4C5B-B7A6-7977987BE41E}" type="pres">
      <dgm:prSet presAssocID="{544549A8-884D-42AF-9EFC-982E4CAAE415}" presName="compNode" presStyleCnt="0"/>
      <dgm:spPr/>
    </dgm:pt>
    <dgm:pt modelId="{2F7A29AD-A1C0-4BE2-93C2-41982A23E6C9}" type="pres">
      <dgm:prSet presAssocID="{544549A8-884D-42AF-9EFC-982E4CAAE415}" presName="iconBgRect" presStyleLbl="bgShp" presStyleIdx="4" presStyleCnt="7"/>
      <dgm:spPr/>
    </dgm:pt>
    <dgm:pt modelId="{22539899-B888-4433-BA95-F0589AA48457}" type="pres">
      <dgm:prSet presAssocID="{544549A8-884D-42AF-9EFC-982E4CAAE415}" presName="iconRect" presStyleLbl="node1" presStyleIdx="4" presStyleCnt="7"/>
      <dgm:spPr>
        <a:blipFill>
          <a:blip xmlns:r="http://schemas.openxmlformats.org/officeDocument/2006/relationships" r:embed="rId5"/>
          <a:srcRect/>
          <a:stretch>
            <a:fillRect t="-8000" b="-8000"/>
          </a:stretch>
        </a:blipFill>
      </dgm:spPr>
    </dgm:pt>
    <dgm:pt modelId="{7560A2BA-6B78-449B-B8DB-A1AC35C70890}" type="pres">
      <dgm:prSet presAssocID="{544549A8-884D-42AF-9EFC-982E4CAAE415}" presName="spaceRect" presStyleCnt="0"/>
      <dgm:spPr/>
    </dgm:pt>
    <dgm:pt modelId="{F47E938C-7193-49B5-BE11-E665958CBA2E}" type="pres">
      <dgm:prSet presAssocID="{544549A8-884D-42AF-9EFC-982E4CAAE415}" presName="textRect" presStyleLbl="revTx" presStyleIdx="4" presStyleCnt="7">
        <dgm:presLayoutVars>
          <dgm:chMax val="1"/>
          <dgm:chPref val="1"/>
        </dgm:presLayoutVars>
      </dgm:prSet>
      <dgm:spPr/>
    </dgm:pt>
    <dgm:pt modelId="{E70684E1-22DC-4FA6-9E73-6CECAC194DD3}" type="pres">
      <dgm:prSet presAssocID="{0714142C-E6C9-4C9E-8B61-90359CC4F1DD}" presName="sibTrans" presStyleLbl="sibTrans2D1" presStyleIdx="0" presStyleCnt="0"/>
      <dgm:spPr/>
    </dgm:pt>
    <dgm:pt modelId="{506F387F-676B-4AF4-8B32-15334B330A38}" type="pres">
      <dgm:prSet presAssocID="{E0B03150-3FCF-4F54-B89B-DCAA28E19222}" presName="compNode" presStyleCnt="0"/>
      <dgm:spPr/>
    </dgm:pt>
    <dgm:pt modelId="{BE154482-1A4D-4A57-84A4-C506BF98DA8D}" type="pres">
      <dgm:prSet presAssocID="{E0B03150-3FCF-4F54-B89B-DCAA28E19222}" presName="iconBgRect" presStyleLbl="bgShp" presStyleIdx="5" presStyleCnt="7"/>
      <dgm:spPr/>
    </dgm:pt>
    <dgm:pt modelId="{4797381C-38D8-4AE5-8ACC-BA57C232A12E}" type="pres">
      <dgm:prSet presAssocID="{E0B03150-3FCF-4F54-B89B-DCAA28E19222}" presName="iconRect" presStyleLbl="node1" presStyleIdx="5" presStyleCnt="7"/>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Group"/>
        </a:ext>
      </dgm:extLst>
    </dgm:pt>
    <dgm:pt modelId="{86070A3C-AA7D-44C6-A993-A4EB94F33330}" type="pres">
      <dgm:prSet presAssocID="{E0B03150-3FCF-4F54-B89B-DCAA28E19222}" presName="spaceRect" presStyleCnt="0"/>
      <dgm:spPr/>
    </dgm:pt>
    <dgm:pt modelId="{DE92FE21-C003-49AC-9C39-484D32B0FA18}" type="pres">
      <dgm:prSet presAssocID="{E0B03150-3FCF-4F54-B89B-DCAA28E19222}" presName="textRect" presStyleLbl="revTx" presStyleIdx="5" presStyleCnt="7">
        <dgm:presLayoutVars>
          <dgm:chMax val="1"/>
          <dgm:chPref val="1"/>
        </dgm:presLayoutVars>
      </dgm:prSet>
      <dgm:spPr/>
    </dgm:pt>
    <dgm:pt modelId="{42C11A85-FE1E-42FC-801E-5531A76A176D}" type="pres">
      <dgm:prSet presAssocID="{29ACC908-370C-443D-9AC9-B8351528A404}" presName="sibTrans" presStyleLbl="sibTrans2D1" presStyleIdx="0" presStyleCnt="0"/>
      <dgm:spPr/>
    </dgm:pt>
    <dgm:pt modelId="{50BC0544-781C-4513-9483-F13F0A759F19}" type="pres">
      <dgm:prSet presAssocID="{D3FDEB78-98FA-4073-A36C-B8D9DCFFD80C}" presName="compNode" presStyleCnt="0"/>
      <dgm:spPr/>
    </dgm:pt>
    <dgm:pt modelId="{CB170957-6DD9-4EE8-9651-566D0E337FBD}" type="pres">
      <dgm:prSet presAssocID="{D3FDEB78-98FA-4073-A36C-B8D9DCFFD80C}" presName="iconBgRect" presStyleLbl="bgShp" presStyleIdx="6" presStyleCnt="7"/>
      <dgm:spPr/>
    </dgm:pt>
    <dgm:pt modelId="{A809FB6A-38C5-49DB-9AE2-2FD7E022014A}" type="pres">
      <dgm:prSet presAssocID="{D3FDEB78-98FA-4073-A36C-B8D9DCFFD80C}" presName="iconRect" presStyleLbl="node1" presStyleIdx="6" presStyleCnt="7"/>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a:blipFill>
        <a:ln>
          <a:noFill/>
        </a:ln>
      </dgm:spPr>
      <dgm:extLst>
        <a:ext uri="{E40237B7-FDA0-4F09-8148-C483321AD2D9}">
          <dgm14:cNvPr xmlns:dgm14="http://schemas.microsoft.com/office/drawing/2010/diagram" id="0" name="" descr="Daily Calendar"/>
        </a:ext>
      </dgm:extLst>
    </dgm:pt>
    <dgm:pt modelId="{534F0A94-485B-4BA8-BDCB-F9DBEC8AA203}" type="pres">
      <dgm:prSet presAssocID="{D3FDEB78-98FA-4073-A36C-B8D9DCFFD80C}" presName="spaceRect" presStyleCnt="0"/>
      <dgm:spPr/>
    </dgm:pt>
    <dgm:pt modelId="{A9505804-D8F4-48D0-8775-C1D2C39793A7}" type="pres">
      <dgm:prSet presAssocID="{D3FDEB78-98FA-4073-A36C-B8D9DCFFD80C}" presName="textRect" presStyleLbl="revTx" presStyleIdx="6" presStyleCnt="7">
        <dgm:presLayoutVars>
          <dgm:chMax val="1"/>
          <dgm:chPref val="1"/>
        </dgm:presLayoutVars>
      </dgm:prSet>
      <dgm:spPr/>
    </dgm:pt>
  </dgm:ptLst>
  <dgm:cxnLst>
    <dgm:cxn modelId="{FE7D9705-EAA0-481F-83DF-129CBC346AAD}" type="presOf" srcId="{A134E05A-D4AD-40E1-83AE-607C3447D24E}" destId="{88B86870-BCDE-4792-98E0-94B56CFF8C01}" srcOrd="0" destOrd="0" presId="urn:microsoft.com/office/officeart/2018/2/layout/IconCircleList"/>
    <dgm:cxn modelId="{918B6522-9A13-4ECB-A656-B54FB5418C38}" type="presOf" srcId="{544549A8-884D-42AF-9EFC-982E4CAAE415}" destId="{F47E938C-7193-49B5-BE11-E665958CBA2E}" srcOrd="0" destOrd="0" presId="urn:microsoft.com/office/officeart/2018/2/layout/IconCircleList"/>
    <dgm:cxn modelId="{4915F235-B1B8-4E41-B438-BDDCE84669E8}" type="presOf" srcId="{29ACC908-370C-443D-9AC9-B8351528A404}" destId="{42C11A85-FE1E-42FC-801E-5531A76A176D}" srcOrd="0" destOrd="0" presId="urn:microsoft.com/office/officeart/2018/2/layout/IconCircleList"/>
    <dgm:cxn modelId="{34406D61-32CD-4DD5-9E19-466D5F5A2D17}" type="presOf" srcId="{60579DF8-EDD3-4B91-9692-D0B917C671E8}" destId="{AD62399A-1C26-4B9E-9257-534212878C51}" srcOrd="0" destOrd="0" presId="urn:microsoft.com/office/officeart/2018/2/layout/IconCircleList"/>
    <dgm:cxn modelId="{4DD20F44-950C-4553-BE94-D53F6169F032}" type="presOf" srcId="{E0B03150-3FCF-4F54-B89B-DCAA28E19222}" destId="{DE92FE21-C003-49AC-9C39-484D32B0FA18}" srcOrd="0" destOrd="0" presId="urn:microsoft.com/office/officeart/2018/2/layout/IconCircleList"/>
    <dgm:cxn modelId="{87475D45-4B64-4687-8A47-D84643DD7114}" srcId="{685899A5-2920-473A-9FF7-9C58F44DED1D}" destId="{544549A8-884D-42AF-9EFC-982E4CAAE415}" srcOrd="4" destOrd="0" parTransId="{21EE7997-77C7-4F7E-9673-18CBAB3B62BC}" sibTransId="{0714142C-E6C9-4C9E-8B61-90359CC4F1DD}"/>
    <dgm:cxn modelId="{15C99967-D9D3-465F-BE2F-8A5DA64E4335}" type="presOf" srcId="{685899A5-2920-473A-9FF7-9C58F44DED1D}" destId="{E4D03728-332A-4E60-8AB2-D9FF4C637453}" srcOrd="0" destOrd="0" presId="urn:microsoft.com/office/officeart/2018/2/layout/IconCircleList"/>
    <dgm:cxn modelId="{A675B847-EDF4-41BD-A266-1254DA64930E}" srcId="{685899A5-2920-473A-9FF7-9C58F44DED1D}" destId="{7B405989-7A38-40FD-B1F9-A8B232490394}" srcOrd="3" destOrd="0" parTransId="{EB6C0959-DE75-4827-9B1B-60023762A45A}" sibTransId="{60579DF8-EDD3-4B91-9692-D0B917C671E8}"/>
    <dgm:cxn modelId="{5C053C6C-C92F-4E30-A563-4A11EC83451D}" srcId="{685899A5-2920-473A-9FF7-9C58F44DED1D}" destId="{68A3242E-AE5B-406C-92E1-DA0538756C21}" srcOrd="2" destOrd="0" parTransId="{AAD3D1DB-B6FF-4179-87BE-5E75323333BB}" sibTransId="{6322C6BB-C071-46FC-8F7A-09D6C0812C8D}"/>
    <dgm:cxn modelId="{7AE3FA52-7DB6-47D8-AC06-BBD150B64AD4}" type="presOf" srcId="{0714142C-E6C9-4C9E-8B61-90359CC4F1DD}" destId="{E70684E1-22DC-4FA6-9E73-6CECAC194DD3}" srcOrd="0" destOrd="0" presId="urn:microsoft.com/office/officeart/2018/2/layout/IconCircleList"/>
    <dgm:cxn modelId="{D584C177-B5F7-4D26-A9DD-BBE81298BA80}" srcId="{685899A5-2920-473A-9FF7-9C58F44DED1D}" destId="{D3FDEB78-98FA-4073-A36C-B8D9DCFFD80C}" srcOrd="6" destOrd="0" parTransId="{5813ED6A-D8D9-4191-832E-FFF59F01D461}" sibTransId="{CE09A2CE-8961-4DBF-97D9-8549B07F6462}"/>
    <dgm:cxn modelId="{80BE9889-B014-4052-8E2A-4436D660FAA2}" type="presOf" srcId="{C81A1C84-17B7-4839-82C6-54666389B1B6}" destId="{FF06723D-81DC-4C87-95FA-65E6AC2DE7E3}" srcOrd="0" destOrd="0" presId="urn:microsoft.com/office/officeart/2018/2/layout/IconCircleList"/>
    <dgm:cxn modelId="{D6537694-D6FE-4F64-9812-6893B65794BF}" type="presOf" srcId="{DC594ABA-586C-46AF-8F36-2C6A283ECADC}" destId="{56189FDA-DA31-4C21-9732-BAFE8DD66499}" srcOrd="0" destOrd="0" presId="urn:microsoft.com/office/officeart/2018/2/layout/IconCircleList"/>
    <dgm:cxn modelId="{8BCBEEA4-6CC2-4F31-A14F-8B8A9E886396}" type="presOf" srcId="{D3FDEB78-98FA-4073-A36C-B8D9DCFFD80C}" destId="{A9505804-D8F4-48D0-8775-C1D2C39793A7}" srcOrd="0" destOrd="0" presId="urn:microsoft.com/office/officeart/2018/2/layout/IconCircleList"/>
    <dgm:cxn modelId="{853923A9-E2CF-46F3-B5B9-D1D6BC044C2E}" srcId="{685899A5-2920-473A-9FF7-9C58F44DED1D}" destId="{DC594ABA-586C-46AF-8F36-2C6A283ECADC}" srcOrd="0" destOrd="0" parTransId="{B21180E5-4EC5-45AD-A847-3DF7C2E9B45D}" sibTransId="{A69CC4CE-B9C2-4747-B1B0-3151F418111A}"/>
    <dgm:cxn modelId="{5DECADB4-CFF0-4F2C-B0A5-AC7D7054BEA1}" type="presOf" srcId="{6322C6BB-C071-46FC-8F7A-09D6C0812C8D}" destId="{DC2F7910-52D6-4E60-B5CB-D95E4B5586BC}" srcOrd="0" destOrd="0" presId="urn:microsoft.com/office/officeart/2018/2/layout/IconCircleList"/>
    <dgm:cxn modelId="{908496C8-DC8F-487D-9E0B-5C32C2FC9E0D}" type="presOf" srcId="{7B405989-7A38-40FD-B1F9-A8B232490394}" destId="{492CF9CC-83D7-436D-B40F-28996A9DD3F4}" srcOrd="0" destOrd="0" presId="urn:microsoft.com/office/officeart/2018/2/layout/IconCircleList"/>
    <dgm:cxn modelId="{7DA5ECCB-E3E1-4E69-AD2E-694661E6FBDE}" srcId="{685899A5-2920-473A-9FF7-9C58F44DED1D}" destId="{A134E05A-D4AD-40E1-83AE-607C3447D24E}" srcOrd="1" destOrd="0" parTransId="{0EDBAC73-F678-42F8-8866-230F68FCE84B}" sibTransId="{C81A1C84-17B7-4839-82C6-54666389B1B6}"/>
    <dgm:cxn modelId="{C58C16DB-E47E-4C87-8446-0A2A8D1DC3AD}" type="presOf" srcId="{A69CC4CE-B9C2-4747-B1B0-3151F418111A}" destId="{EE16811C-EBD5-4B82-9D9D-347D02B74CA8}" srcOrd="0" destOrd="0" presId="urn:microsoft.com/office/officeart/2018/2/layout/IconCircleList"/>
    <dgm:cxn modelId="{B5E9B9E1-151E-4547-9B28-9B5668EF234B}" type="presOf" srcId="{68A3242E-AE5B-406C-92E1-DA0538756C21}" destId="{885E94E1-6DE2-4749-B11E-881305CD429A}" srcOrd="0" destOrd="0" presId="urn:microsoft.com/office/officeart/2018/2/layout/IconCircleList"/>
    <dgm:cxn modelId="{8E8484E9-59EA-4885-B9B1-7C40E7890DD7}" srcId="{685899A5-2920-473A-9FF7-9C58F44DED1D}" destId="{E0B03150-3FCF-4F54-B89B-DCAA28E19222}" srcOrd="5" destOrd="0" parTransId="{FACE54B2-C66F-4FC6-8A60-BBAE2E467DAD}" sibTransId="{29ACC908-370C-443D-9AC9-B8351528A404}"/>
    <dgm:cxn modelId="{F0EA1B76-6FA1-4999-97EE-5E99FFC72EC4}" type="presParOf" srcId="{E4D03728-332A-4E60-8AB2-D9FF4C637453}" destId="{F01B884B-3AF3-48D5-AB8F-135E5EA34EA1}" srcOrd="0" destOrd="0" presId="urn:microsoft.com/office/officeart/2018/2/layout/IconCircleList"/>
    <dgm:cxn modelId="{46456B23-7FB2-449B-B316-35576BF01D01}" type="presParOf" srcId="{F01B884B-3AF3-48D5-AB8F-135E5EA34EA1}" destId="{05C34EC4-DF7D-4997-A134-9F2ED833F6EE}" srcOrd="0" destOrd="0" presId="urn:microsoft.com/office/officeart/2018/2/layout/IconCircleList"/>
    <dgm:cxn modelId="{AEF2B65D-1E28-4C7F-A699-E3A327075E4D}" type="presParOf" srcId="{05C34EC4-DF7D-4997-A134-9F2ED833F6EE}" destId="{C6D49A52-B49E-448D-AAE1-76E0D0C200E8}" srcOrd="0" destOrd="0" presId="urn:microsoft.com/office/officeart/2018/2/layout/IconCircleList"/>
    <dgm:cxn modelId="{66736CF6-B285-44D3-80CF-DEC3EBA3686F}" type="presParOf" srcId="{05C34EC4-DF7D-4997-A134-9F2ED833F6EE}" destId="{2F728D92-3E6D-493F-8FB9-1565C750019B}" srcOrd="1" destOrd="0" presId="urn:microsoft.com/office/officeart/2018/2/layout/IconCircleList"/>
    <dgm:cxn modelId="{A5D2E35C-E06B-4205-8305-ECB1C762CE0A}" type="presParOf" srcId="{05C34EC4-DF7D-4997-A134-9F2ED833F6EE}" destId="{6D10243D-725A-4B10-BF61-D24913E952D6}" srcOrd="2" destOrd="0" presId="urn:microsoft.com/office/officeart/2018/2/layout/IconCircleList"/>
    <dgm:cxn modelId="{0B3A8C98-6FFE-466A-9BC7-DA8C62A4FD89}" type="presParOf" srcId="{05C34EC4-DF7D-4997-A134-9F2ED833F6EE}" destId="{56189FDA-DA31-4C21-9732-BAFE8DD66499}" srcOrd="3" destOrd="0" presId="urn:microsoft.com/office/officeart/2018/2/layout/IconCircleList"/>
    <dgm:cxn modelId="{4C686783-A374-4422-ABE7-958AFA5377DE}" type="presParOf" srcId="{F01B884B-3AF3-48D5-AB8F-135E5EA34EA1}" destId="{EE16811C-EBD5-4B82-9D9D-347D02B74CA8}" srcOrd="1" destOrd="0" presId="urn:microsoft.com/office/officeart/2018/2/layout/IconCircleList"/>
    <dgm:cxn modelId="{731F82E0-EBE2-44E8-B3A6-DE6E18727576}" type="presParOf" srcId="{F01B884B-3AF3-48D5-AB8F-135E5EA34EA1}" destId="{0D76EDB5-AC39-450C-8891-ED16AAF7980A}" srcOrd="2" destOrd="0" presId="urn:microsoft.com/office/officeart/2018/2/layout/IconCircleList"/>
    <dgm:cxn modelId="{FA6FF0CC-F687-468E-A760-0403904A65A9}" type="presParOf" srcId="{0D76EDB5-AC39-450C-8891-ED16AAF7980A}" destId="{D68A0BFE-CA9F-44A3-80A7-67B58693D650}" srcOrd="0" destOrd="0" presId="urn:microsoft.com/office/officeart/2018/2/layout/IconCircleList"/>
    <dgm:cxn modelId="{7F5DD77F-C89E-4D93-B949-1061D6867D47}" type="presParOf" srcId="{0D76EDB5-AC39-450C-8891-ED16AAF7980A}" destId="{79709F20-0BAE-4CEA-AABE-483F7E54C15F}" srcOrd="1" destOrd="0" presId="urn:microsoft.com/office/officeart/2018/2/layout/IconCircleList"/>
    <dgm:cxn modelId="{4CF91E32-A095-42FA-A77C-2B7351A854DC}" type="presParOf" srcId="{0D76EDB5-AC39-450C-8891-ED16AAF7980A}" destId="{5B7D55C6-F224-4B4C-B3EE-9206655B3497}" srcOrd="2" destOrd="0" presId="urn:microsoft.com/office/officeart/2018/2/layout/IconCircleList"/>
    <dgm:cxn modelId="{35825767-CFA7-4687-8054-CB2C5406429F}" type="presParOf" srcId="{0D76EDB5-AC39-450C-8891-ED16AAF7980A}" destId="{88B86870-BCDE-4792-98E0-94B56CFF8C01}" srcOrd="3" destOrd="0" presId="urn:microsoft.com/office/officeart/2018/2/layout/IconCircleList"/>
    <dgm:cxn modelId="{55A84721-2E95-4FDA-AD22-A45C474DE460}" type="presParOf" srcId="{F01B884B-3AF3-48D5-AB8F-135E5EA34EA1}" destId="{FF06723D-81DC-4C87-95FA-65E6AC2DE7E3}" srcOrd="3" destOrd="0" presId="urn:microsoft.com/office/officeart/2018/2/layout/IconCircleList"/>
    <dgm:cxn modelId="{D00DCD96-6B0A-4613-A93A-8F7A541B488C}" type="presParOf" srcId="{F01B884B-3AF3-48D5-AB8F-135E5EA34EA1}" destId="{58410774-5D01-495D-B327-01BD24101975}" srcOrd="4" destOrd="0" presId="urn:microsoft.com/office/officeart/2018/2/layout/IconCircleList"/>
    <dgm:cxn modelId="{9649B29D-5AAC-4351-A63C-930B2D52ADAD}" type="presParOf" srcId="{58410774-5D01-495D-B327-01BD24101975}" destId="{B9E449E5-5064-4789-8B89-5BC5CAA01DE6}" srcOrd="0" destOrd="0" presId="urn:microsoft.com/office/officeart/2018/2/layout/IconCircleList"/>
    <dgm:cxn modelId="{B63CE12E-FCD6-4588-934E-E9D805DFE030}" type="presParOf" srcId="{58410774-5D01-495D-B327-01BD24101975}" destId="{750270E9-6350-44E2-9B20-82776B0FA1F7}" srcOrd="1" destOrd="0" presId="urn:microsoft.com/office/officeart/2018/2/layout/IconCircleList"/>
    <dgm:cxn modelId="{7710E92A-A767-46E7-8DBE-B708733A34B4}" type="presParOf" srcId="{58410774-5D01-495D-B327-01BD24101975}" destId="{44F7566C-7591-4F52-ABCD-642A13F61AE3}" srcOrd="2" destOrd="0" presId="urn:microsoft.com/office/officeart/2018/2/layout/IconCircleList"/>
    <dgm:cxn modelId="{B6960ACC-74A2-454A-9BBF-B659D0311CDC}" type="presParOf" srcId="{58410774-5D01-495D-B327-01BD24101975}" destId="{885E94E1-6DE2-4749-B11E-881305CD429A}" srcOrd="3" destOrd="0" presId="urn:microsoft.com/office/officeart/2018/2/layout/IconCircleList"/>
    <dgm:cxn modelId="{5FC5E6B8-6761-40E1-BA91-8FF2D5121D11}" type="presParOf" srcId="{F01B884B-3AF3-48D5-AB8F-135E5EA34EA1}" destId="{DC2F7910-52D6-4E60-B5CB-D95E4B5586BC}" srcOrd="5" destOrd="0" presId="urn:microsoft.com/office/officeart/2018/2/layout/IconCircleList"/>
    <dgm:cxn modelId="{A4E87525-7EDA-4A4E-9341-9DB75FD844E7}" type="presParOf" srcId="{F01B884B-3AF3-48D5-AB8F-135E5EA34EA1}" destId="{129918B2-C38D-43D0-8966-1A5AE2AF79D8}" srcOrd="6" destOrd="0" presId="urn:microsoft.com/office/officeart/2018/2/layout/IconCircleList"/>
    <dgm:cxn modelId="{7A85727C-1F74-42B6-89A6-34C7853AC2CF}" type="presParOf" srcId="{129918B2-C38D-43D0-8966-1A5AE2AF79D8}" destId="{F87AFF4F-75CC-4F29-9363-31BF8227A888}" srcOrd="0" destOrd="0" presId="urn:microsoft.com/office/officeart/2018/2/layout/IconCircleList"/>
    <dgm:cxn modelId="{6C928583-35F0-4191-AA93-8F701C180F76}" type="presParOf" srcId="{129918B2-C38D-43D0-8966-1A5AE2AF79D8}" destId="{95FDB54A-5B94-412C-93F9-519A87B760D0}" srcOrd="1" destOrd="0" presId="urn:microsoft.com/office/officeart/2018/2/layout/IconCircleList"/>
    <dgm:cxn modelId="{337DFB86-11E0-40E3-8162-2E21E6BD8F7C}" type="presParOf" srcId="{129918B2-C38D-43D0-8966-1A5AE2AF79D8}" destId="{2ADB59E1-AF00-4190-8844-A8AFC4FCE8B5}" srcOrd="2" destOrd="0" presId="urn:microsoft.com/office/officeart/2018/2/layout/IconCircleList"/>
    <dgm:cxn modelId="{EF4DD6F4-FAB6-4326-A05F-77EE8214D0F2}" type="presParOf" srcId="{129918B2-C38D-43D0-8966-1A5AE2AF79D8}" destId="{492CF9CC-83D7-436D-B40F-28996A9DD3F4}" srcOrd="3" destOrd="0" presId="urn:microsoft.com/office/officeart/2018/2/layout/IconCircleList"/>
    <dgm:cxn modelId="{93DBA8FC-20E7-45CC-95C3-5C66F0FF2090}" type="presParOf" srcId="{F01B884B-3AF3-48D5-AB8F-135E5EA34EA1}" destId="{AD62399A-1C26-4B9E-9257-534212878C51}" srcOrd="7" destOrd="0" presId="urn:microsoft.com/office/officeart/2018/2/layout/IconCircleList"/>
    <dgm:cxn modelId="{43EBB128-3030-4363-8DAC-18D0131E3791}" type="presParOf" srcId="{F01B884B-3AF3-48D5-AB8F-135E5EA34EA1}" destId="{DCC963BB-C235-4C5B-B7A6-7977987BE41E}" srcOrd="8" destOrd="0" presId="urn:microsoft.com/office/officeart/2018/2/layout/IconCircleList"/>
    <dgm:cxn modelId="{66118D27-C3EB-484F-94A9-719D8C8109DE}" type="presParOf" srcId="{DCC963BB-C235-4C5B-B7A6-7977987BE41E}" destId="{2F7A29AD-A1C0-4BE2-93C2-41982A23E6C9}" srcOrd="0" destOrd="0" presId="urn:microsoft.com/office/officeart/2018/2/layout/IconCircleList"/>
    <dgm:cxn modelId="{B3A86A8E-BE4F-4221-A400-F9DC647A0A1D}" type="presParOf" srcId="{DCC963BB-C235-4C5B-B7A6-7977987BE41E}" destId="{22539899-B888-4433-BA95-F0589AA48457}" srcOrd="1" destOrd="0" presId="urn:microsoft.com/office/officeart/2018/2/layout/IconCircleList"/>
    <dgm:cxn modelId="{68760D6A-A0F9-4FB5-927F-289F5D0D98C4}" type="presParOf" srcId="{DCC963BB-C235-4C5B-B7A6-7977987BE41E}" destId="{7560A2BA-6B78-449B-B8DB-A1AC35C70890}" srcOrd="2" destOrd="0" presId="urn:microsoft.com/office/officeart/2018/2/layout/IconCircleList"/>
    <dgm:cxn modelId="{E4F1CD1F-23AC-461A-9753-9C552F67D7C1}" type="presParOf" srcId="{DCC963BB-C235-4C5B-B7A6-7977987BE41E}" destId="{F47E938C-7193-49B5-BE11-E665958CBA2E}" srcOrd="3" destOrd="0" presId="urn:microsoft.com/office/officeart/2018/2/layout/IconCircleList"/>
    <dgm:cxn modelId="{007B5553-627F-49C2-BFB3-B13709BC0191}" type="presParOf" srcId="{F01B884B-3AF3-48D5-AB8F-135E5EA34EA1}" destId="{E70684E1-22DC-4FA6-9E73-6CECAC194DD3}" srcOrd="9" destOrd="0" presId="urn:microsoft.com/office/officeart/2018/2/layout/IconCircleList"/>
    <dgm:cxn modelId="{E2C754E6-0571-4923-BE05-7C750E29F721}" type="presParOf" srcId="{F01B884B-3AF3-48D5-AB8F-135E5EA34EA1}" destId="{506F387F-676B-4AF4-8B32-15334B330A38}" srcOrd="10" destOrd="0" presId="urn:microsoft.com/office/officeart/2018/2/layout/IconCircleList"/>
    <dgm:cxn modelId="{E42E4F4E-B31D-4CBD-9DFC-C08E4E37EC6E}" type="presParOf" srcId="{506F387F-676B-4AF4-8B32-15334B330A38}" destId="{BE154482-1A4D-4A57-84A4-C506BF98DA8D}" srcOrd="0" destOrd="0" presId="urn:microsoft.com/office/officeart/2018/2/layout/IconCircleList"/>
    <dgm:cxn modelId="{D6A2779E-8CE9-4832-B71E-87E7CC632BEB}" type="presParOf" srcId="{506F387F-676B-4AF4-8B32-15334B330A38}" destId="{4797381C-38D8-4AE5-8ACC-BA57C232A12E}" srcOrd="1" destOrd="0" presId="urn:microsoft.com/office/officeart/2018/2/layout/IconCircleList"/>
    <dgm:cxn modelId="{2A06F1E0-0E2B-40A6-86C7-F845A0CC7BC1}" type="presParOf" srcId="{506F387F-676B-4AF4-8B32-15334B330A38}" destId="{86070A3C-AA7D-44C6-A993-A4EB94F33330}" srcOrd="2" destOrd="0" presId="urn:microsoft.com/office/officeart/2018/2/layout/IconCircleList"/>
    <dgm:cxn modelId="{08AF3EFB-0E7D-428F-9C4A-1081AA4BD199}" type="presParOf" srcId="{506F387F-676B-4AF4-8B32-15334B330A38}" destId="{DE92FE21-C003-49AC-9C39-484D32B0FA18}" srcOrd="3" destOrd="0" presId="urn:microsoft.com/office/officeart/2018/2/layout/IconCircleList"/>
    <dgm:cxn modelId="{9F369178-5570-42BD-AF9D-275DB66308B4}" type="presParOf" srcId="{F01B884B-3AF3-48D5-AB8F-135E5EA34EA1}" destId="{42C11A85-FE1E-42FC-801E-5531A76A176D}" srcOrd="11" destOrd="0" presId="urn:microsoft.com/office/officeart/2018/2/layout/IconCircleList"/>
    <dgm:cxn modelId="{2E7C0CA6-5B17-4DA2-B606-14A02F26D04F}" type="presParOf" srcId="{F01B884B-3AF3-48D5-AB8F-135E5EA34EA1}" destId="{50BC0544-781C-4513-9483-F13F0A759F19}" srcOrd="12" destOrd="0" presId="urn:microsoft.com/office/officeart/2018/2/layout/IconCircleList"/>
    <dgm:cxn modelId="{FF134F82-D3B2-4005-8C2D-533A4552E225}" type="presParOf" srcId="{50BC0544-781C-4513-9483-F13F0A759F19}" destId="{CB170957-6DD9-4EE8-9651-566D0E337FBD}" srcOrd="0" destOrd="0" presId="urn:microsoft.com/office/officeart/2018/2/layout/IconCircleList"/>
    <dgm:cxn modelId="{3D8EC2E0-4B22-40B7-9AD6-C5B557032244}" type="presParOf" srcId="{50BC0544-781C-4513-9483-F13F0A759F19}" destId="{A809FB6A-38C5-49DB-9AE2-2FD7E022014A}" srcOrd="1" destOrd="0" presId="urn:microsoft.com/office/officeart/2018/2/layout/IconCircleList"/>
    <dgm:cxn modelId="{2CC055CB-BB21-4819-8B09-C81279C79925}" type="presParOf" srcId="{50BC0544-781C-4513-9483-F13F0A759F19}" destId="{534F0A94-485B-4BA8-BDCB-F9DBEC8AA203}" srcOrd="2" destOrd="0" presId="urn:microsoft.com/office/officeart/2018/2/layout/IconCircleList"/>
    <dgm:cxn modelId="{59A1DE25-DE2B-4105-9C56-32A63A825C01}" type="presParOf" srcId="{50BC0544-781C-4513-9483-F13F0A759F19}" destId="{A9505804-D8F4-48D0-8775-C1D2C39793A7}" srcOrd="3" destOrd="0" presId="urn:microsoft.com/office/officeart/2018/2/layout/IconCircl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EA96693-3BA2-4E90-98EA-D2060590B79C}" type="doc">
      <dgm:prSet loTypeId="urn:microsoft.com/office/officeart/2005/8/layout/default" loCatId="list" qsTypeId="urn:microsoft.com/office/officeart/2005/8/quickstyle/simple1" qsCatId="simple" csTypeId="urn:microsoft.com/office/officeart/2005/8/colors/colorful1" csCatId="colorful" phldr="1"/>
      <dgm:spPr/>
      <dgm:t>
        <a:bodyPr/>
        <a:lstStyle/>
        <a:p>
          <a:endParaRPr lang="en-US"/>
        </a:p>
      </dgm:t>
    </dgm:pt>
    <dgm:pt modelId="{02CC59D6-6AEF-4C5E-A2D8-0D2AB6EE5E0C}">
      <dgm:prSet/>
      <dgm:spPr/>
      <dgm:t>
        <a:bodyPr/>
        <a:lstStyle/>
        <a:p>
          <a:r>
            <a:rPr lang="en-US" dirty="0">
              <a:latin typeface="Tahoma" panose="020B0604030504040204" pitchFamily="34" charset="0"/>
              <a:ea typeface="Tahoma" panose="020B0604030504040204" pitchFamily="34" charset="0"/>
              <a:cs typeface="Tahoma" panose="020B0604030504040204" pitchFamily="34" charset="0"/>
            </a:rPr>
            <a:t>Voices of Gospel Living – Articles of the Rule</a:t>
          </a:r>
        </a:p>
      </dgm:t>
    </dgm:pt>
    <dgm:pt modelId="{D641EBE3-818F-4398-B3C1-33AA5EDDB5D2}" type="parTrans" cxnId="{3B76C0F6-490D-48FA-AD27-4A94417215B5}">
      <dgm:prSet/>
      <dgm:spPr/>
      <dgm:t>
        <a:bodyPr/>
        <a:lstStyle/>
        <a:p>
          <a:endParaRPr lang="en-US"/>
        </a:p>
      </dgm:t>
    </dgm:pt>
    <dgm:pt modelId="{BAE10DAA-95D2-4EB4-852E-BE0E550B4708}" type="sibTrans" cxnId="{3B76C0F6-490D-48FA-AD27-4A94417215B5}">
      <dgm:prSet/>
      <dgm:spPr/>
      <dgm:t>
        <a:bodyPr/>
        <a:lstStyle/>
        <a:p>
          <a:endParaRPr lang="en-US"/>
        </a:p>
      </dgm:t>
    </dgm:pt>
    <dgm:pt modelId="{16E4E2C3-8F03-452C-A2E0-31EF44C6EA3D}">
      <dgm:prSet/>
      <dgm:spPr/>
      <dgm:t>
        <a:bodyPr/>
        <a:lstStyle/>
        <a:p>
          <a:r>
            <a:rPr lang="en-US" dirty="0">
              <a:latin typeface="Tahoma" panose="020B0604030504040204" pitchFamily="34" charset="0"/>
              <a:ea typeface="Tahoma" panose="020B0604030504040204" pitchFamily="34" charset="0"/>
              <a:cs typeface="Tahoma" panose="020B0604030504040204" pitchFamily="34" charset="0"/>
            </a:rPr>
            <a:t>Blogs</a:t>
          </a:r>
        </a:p>
      </dgm:t>
    </dgm:pt>
    <dgm:pt modelId="{79526107-BB34-497C-867D-65103DC01466}" type="parTrans" cxnId="{A2896157-E3D2-4D63-9F53-E927CE3E61FB}">
      <dgm:prSet/>
      <dgm:spPr/>
      <dgm:t>
        <a:bodyPr/>
        <a:lstStyle/>
        <a:p>
          <a:endParaRPr lang="en-US"/>
        </a:p>
      </dgm:t>
    </dgm:pt>
    <dgm:pt modelId="{8CDE7665-0C0C-4127-B46D-0ADF668EF67C}" type="sibTrans" cxnId="{A2896157-E3D2-4D63-9F53-E927CE3E61FB}">
      <dgm:prSet/>
      <dgm:spPr/>
      <dgm:t>
        <a:bodyPr/>
        <a:lstStyle/>
        <a:p>
          <a:endParaRPr lang="en-US"/>
        </a:p>
      </dgm:t>
    </dgm:pt>
    <dgm:pt modelId="{BC4F5900-29C4-419B-8E7B-0A00B9460FBD}">
      <dgm:prSet/>
      <dgm:spPr/>
      <dgm:t>
        <a:bodyPr/>
        <a:lstStyle/>
        <a:p>
          <a:r>
            <a:rPr lang="en-US" dirty="0">
              <a:latin typeface="Tahoma" panose="020B0604030504040204" pitchFamily="34" charset="0"/>
              <a:ea typeface="Tahoma" panose="020B0604030504040204" pitchFamily="34" charset="0"/>
              <a:cs typeface="Tahoma" panose="020B0604030504040204" pitchFamily="34" charset="0"/>
            </a:rPr>
            <a:t>Homilies by Fr. Christopher</a:t>
          </a:r>
        </a:p>
      </dgm:t>
    </dgm:pt>
    <dgm:pt modelId="{C096A0AA-7DA2-4725-95DA-7E57F683B70B}" type="parTrans" cxnId="{B4913475-BD8A-4B6C-BF76-E05E068EF900}">
      <dgm:prSet/>
      <dgm:spPr/>
      <dgm:t>
        <a:bodyPr/>
        <a:lstStyle/>
        <a:p>
          <a:endParaRPr lang="en-US"/>
        </a:p>
      </dgm:t>
    </dgm:pt>
    <dgm:pt modelId="{3DD85B0A-112C-455E-8267-CEDD4CAD8A4A}" type="sibTrans" cxnId="{B4913475-BD8A-4B6C-BF76-E05E068EF900}">
      <dgm:prSet/>
      <dgm:spPr/>
      <dgm:t>
        <a:bodyPr/>
        <a:lstStyle/>
        <a:p>
          <a:endParaRPr lang="en-US"/>
        </a:p>
      </dgm:t>
    </dgm:pt>
    <dgm:pt modelId="{4F1A9C99-D7E9-4278-B943-DCFFB603B342}">
      <dgm:prSet/>
      <dgm:spPr/>
      <dgm:t>
        <a:bodyPr/>
        <a:lstStyle/>
        <a:p>
          <a:r>
            <a:rPr lang="en-US" dirty="0">
              <a:latin typeface="Tahoma" panose="020B0604030504040204" pitchFamily="34" charset="0"/>
              <a:ea typeface="Tahoma" panose="020B0604030504040204" pitchFamily="34" charset="0"/>
              <a:cs typeface="Tahoma" panose="020B0604030504040204" pitchFamily="34" charset="0"/>
            </a:rPr>
            <a:t>Slider </a:t>
          </a:r>
        </a:p>
      </dgm:t>
    </dgm:pt>
    <dgm:pt modelId="{2B72FDA6-D6B0-45A3-AA86-DCED090B2837}" type="parTrans" cxnId="{EB596045-5A45-4373-A6B5-423B3A3D835F}">
      <dgm:prSet/>
      <dgm:spPr/>
      <dgm:t>
        <a:bodyPr/>
        <a:lstStyle/>
        <a:p>
          <a:endParaRPr lang="en-US"/>
        </a:p>
      </dgm:t>
    </dgm:pt>
    <dgm:pt modelId="{1D519DDA-C868-4949-BF16-3F46B689EFFB}" type="sibTrans" cxnId="{EB596045-5A45-4373-A6B5-423B3A3D835F}">
      <dgm:prSet/>
      <dgm:spPr/>
      <dgm:t>
        <a:bodyPr/>
        <a:lstStyle/>
        <a:p>
          <a:endParaRPr lang="en-US"/>
        </a:p>
      </dgm:t>
    </dgm:pt>
    <dgm:pt modelId="{B10300C6-ED31-4CB5-ACFE-ED9EC79BD2C1}">
      <dgm:prSet/>
      <dgm:spPr/>
      <dgm:t>
        <a:bodyPr/>
        <a:lstStyle/>
        <a:p>
          <a:r>
            <a:rPr lang="en-US" dirty="0">
              <a:latin typeface="Tahoma" panose="020B0604030504040204" pitchFamily="34" charset="0"/>
              <a:ea typeface="Tahoma" panose="020B0604030504040204" pitchFamily="34" charset="0"/>
              <a:cs typeface="Tahoma" panose="020B0604030504040204" pitchFamily="34" charset="0"/>
            </a:rPr>
            <a:t>Centenaries</a:t>
          </a:r>
        </a:p>
      </dgm:t>
    </dgm:pt>
    <dgm:pt modelId="{EE082D9D-5E1A-4317-B146-467EE3732E89}" type="parTrans" cxnId="{EF618BBF-5281-4A09-8D69-6519CECCFC64}">
      <dgm:prSet/>
      <dgm:spPr/>
      <dgm:t>
        <a:bodyPr/>
        <a:lstStyle/>
        <a:p>
          <a:endParaRPr lang="en-US"/>
        </a:p>
      </dgm:t>
    </dgm:pt>
    <dgm:pt modelId="{2E690D67-6A69-47C8-8354-08F0FCA09F7D}" type="sibTrans" cxnId="{EF618BBF-5281-4A09-8D69-6519CECCFC64}">
      <dgm:prSet/>
      <dgm:spPr/>
      <dgm:t>
        <a:bodyPr/>
        <a:lstStyle/>
        <a:p>
          <a:endParaRPr lang="en-US"/>
        </a:p>
      </dgm:t>
    </dgm:pt>
    <dgm:pt modelId="{F738A84A-4B6E-4F72-86E8-76E1ABD90E2C}">
      <dgm:prSet/>
      <dgm:spPr/>
      <dgm:t>
        <a:bodyPr/>
        <a:lstStyle/>
        <a:p>
          <a:r>
            <a:rPr lang="en-US" dirty="0">
              <a:latin typeface="Tahoma" panose="020B0604030504040204" pitchFamily="34" charset="0"/>
              <a:ea typeface="Tahoma" panose="020B0604030504040204" pitchFamily="34" charset="0"/>
              <a:cs typeface="Tahoma" panose="020B0604030504040204" pitchFamily="34" charset="0"/>
            </a:rPr>
            <a:t>Links to FB page</a:t>
          </a:r>
        </a:p>
      </dgm:t>
    </dgm:pt>
    <dgm:pt modelId="{BC6982A5-71ED-476F-A033-55E317AA76D2}" type="parTrans" cxnId="{C0B12A9D-A92A-4FCA-8134-5DA4E9CC9160}">
      <dgm:prSet/>
      <dgm:spPr/>
      <dgm:t>
        <a:bodyPr/>
        <a:lstStyle/>
        <a:p>
          <a:endParaRPr lang="en-US"/>
        </a:p>
      </dgm:t>
    </dgm:pt>
    <dgm:pt modelId="{D0D673EE-2C2D-442D-BFC8-D1CF836BEB83}" type="sibTrans" cxnId="{C0B12A9D-A92A-4FCA-8134-5DA4E9CC9160}">
      <dgm:prSet/>
      <dgm:spPr/>
      <dgm:t>
        <a:bodyPr/>
        <a:lstStyle/>
        <a:p>
          <a:endParaRPr lang="en-US"/>
        </a:p>
      </dgm:t>
    </dgm:pt>
    <dgm:pt modelId="{09E5C848-1D53-4C86-B56B-811C00EABF9D}" type="pres">
      <dgm:prSet presAssocID="{4EA96693-3BA2-4E90-98EA-D2060590B79C}" presName="diagram" presStyleCnt="0">
        <dgm:presLayoutVars>
          <dgm:dir/>
          <dgm:resizeHandles val="exact"/>
        </dgm:presLayoutVars>
      </dgm:prSet>
      <dgm:spPr/>
    </dgm:pt>
    <dgm:pt modelId="{9D0DE024-1B2B-43E2-BBB7-5F35FFD65113}" type="pres">
      <dgm:prSet presAssocID="{02CC59D6-6AEF-4C5E-A2D8-0D2AB6EE5E0C}" presName="node" presStyleLbl="node1" presStyleIdx="0" presStyleCnt="6">
        <dgm:presLayoutVars>
          <dgm:bulletEnabled val="1"/>
        </dgm:presLayoutVars>
      </dgm:prSet>
      <dgm:spPr/>
    </dgm:pt>
    <dgm:pt modelId="{1DB73CD1-E018-4141-98DD-D7F1C0149FE1}" type="pres">
      <dgm:prSet presAssocID="{BAE10DAA-95D2-4EB4-852E-BE0E550B4708}" presName="sibTrans" presStyleCnt="0"/>
      <dgm:spPr/>
    </dgm:pt>
    <dgm:pt modelId="{B1FF76FA-0C91-4FC9-903B-FA544CA090B2}" type="pres">
      <dgm:prSet presAssocID="{16E4E2C3-8F03-452C-A2E0-31EF44C6EA3D}" presName="node" presStyleLbl="node1" presStyleIdx="1" presStyleCnt="6">
        <dgm:presLayoutVars>
          <dgm:bulletEnabled val="1"/>
        </dgm:presLayoutVars>
      </dgm:prSet>
      <dgm:spPr/>
    </dgm:pt>
    <dgm:pt modelId="{A389C499-E215-4E9B-A0A6-535E3F1B525D}" type="pres">
      <dgm:prSet presAssocID="{8CDE7665-0C0C-4127-B46D-0ADF668EF67C}" presName="sibTrans" presStyleCnt="0"/>
      <dgm:spPr/>
    </dgm:pt>
    <dgm:pt modelId="{2648E354-76FF-466E-AE59-9D0B035BC5F7}" type="pres">
      <dgm:prSet presAssocID="{BC4F5900-29C4-419B-8E7B-0A00B9460FBD}" presName="node" presStyleLbl="node1" presStyleIdx="2" presStyleCnt="6">
        <dgm:presLayoutVars>
          <dgm:bulletEnabled val="1"/>
        </dgm:presLayoutVars>
      </dgm:prSet>
      <dgm:spPr/>
    </dgm:pt>
    <dgm:pt modelId="{14D88F18-247D-472F-B464-AEA3D0ED2B04}" type="pres">
      <dgm:prSet presAssocID="{3DD85B0A-112C-455E-8267-CEDD4CAD8A4A}" presName="sibTrans" presStyleCnt="0"/>
      <dgm:spPr/>
    </dgm:pt>
    <dgm:pt modelId="{FF5CFD66-7AD4-4E00-9F79-6285918B4243}" type="pres">
      <dgm:prSet presAssocID="{4F1A9C99-D7E9-4278-B943-DCFFB603B342}" presName="node" presStyleLbl="node1" presStyleIdx="3" presStyleCnt="6">
        <dgm:presLayoutVars>
          <dgm:bulletEnabled val="1"/>
        </dgm:presLayoutVars>
      </dgm:prSet>
      <dgm:spPr/>
    </dgm:pt>
    <dgm:pt modelId="{0E8AE364-FFCD-4370-8543-C9DBF9C4E53A}" type="pres">
      <dgm:prSet presAssocID="{1D519DDA-C868-4949-BF16-3F46B689EFFB}" presName="sibTrans" presStyleCnt="0"/>
      <dgm:spPr/>
    </dgm:pt>
    <dgm:pt modelId="{B6631F94-65A8-4955-97AB-31D56777934A}" type="pres">
      <dgm:prSet presAssocID="{B10300C6-ED31-4CB5-ACFE-ED9EC79BD2C1}" presName="node" presStyleLbl="node1" presStyleIdx="4" presStyleCnt="6">
        <dgm:presLayoutVars>
          <dgm:bulletEnabled val="1"/>
        </dgm:presLayoutVars>
      </dgm:prSet>
      <dgm:spPr/>
    </dgm:pt>
    <dgm:pt modelId="{FAB30C01-A264-4B37-ADEE-3B125F23CDAA}" type="pres">
      <dgm:prSet presAssocID="{2E690D67-6A69-47C8-8354-08F0FCA09F7D}" presName="sibTrans" presStyleCnt="0"/>
      <dgm:spPr/>
    </dgm:pt>
    <dgm:pt modelId="{BAA7DA2F-7949-4377-A0A9-7989F637289B}" type="pres">
      <dgm:prSet presAssocID="{F738A84A-4B6E-4F72-86E8-76E1ABD90E2C}" presName="node" presStyleLbl="node1" presStyleIdx="5" presStyleCnt="6">
        <dgm:presLayoutVars>
          <dgm:bulletEnabled val="1"/>
        </dgm:presLayoutVars>
      </dgm:prSet>
      <dgm:spPr/>
    </dgm:pt>
  </dgm:ptLst>
  <dgm:cxnLst>
    <dgm:cxn modelId="{FA985A0E-DE6B-4DBD-BCDD-E9611ED83E0D}" type="presOf" srcId="{F738A84A-4B6E-4F72-86E8-76E1ABD90E2C}" destId="{BAA7DA2F-7949-4377-A0A9-7989F637289B}" srcOrd="0" destOrd="0" presId="urn:microsoft.com/office/officeart/2005/8/layout/default"/>
    <dgm:cxn modelId="{A223C65C-FFA5-4D47-9138-453937F91C92}" type="presOf" srcId="{16E4E2C3-8F03-452C-A2E0-31EF44C6EA3D}" destId="{B1FF76FA-0C91-4FC9-903B-FA544CA090B2}" srcOrd="0" destOrd="0" presId="urn:microsoft.com/office/officeart/2005/8/layout/default"/>
    <dgm:cxn modelId="{EB596045-5A45-4373-A6B5-423B3A3D835F}" srcId="{4EA96693-3BA2-4E90-98EA-D2060590B79C}" destId="{4F1A9C99-D7E9-4278-B943-DCFFB603B342}" srcOrd="3" destOrd="0" parTransId="{2B72FDA6-D6B0-45A3-AA86-DCED090B2837}" sibTransId="{1D519DDA-C868-4949-BF16-3F46B689EFFB}"/>
    <dgm:cxn modelId="{E8CF5953-DE08-487F-9C0D-B46CA37491E6}" type="presOf" srcId="{4F1A9C99-D7E9-4278-B943-DCFFB603B342}" destId="{FF5CFD66-7AD4-4E00-9F79-6285918B4243}" srcOrd="0" destOrd="0" presId="urn:microsoft.com/office/officeart/2005/8/layout/default"/>
    <dgm:cxn modelId="{B4913475-BD8A-4B6C-BF76-E05E068EF900}" srcId="{4EA96693-3BA2-4E90-98EA-D2060590B79C}" destId="{BC4F5900-29C4-419B-8E7B-0A00B9460FBD}" srcOrd="2" destOrd="0" parTransId="{C096A0AA-7DA2-4725-95DA-7E57F683B70B}" sibTransId="{3DD85B0A-112C-455E-8267-CEDD4CAD8A4A}"/>
    <dgm:cxn modelId="{29827D55-BCF9-4E9A-933C-CF9DC79F58EB}" type="presOf" srcId="{B10300C6-ED31-4CB5-ACFE-ED9EC79BD2C1}" destId="{B6631F94-65A8-4955-97AB-31D56777934A}" srcOrd="0" destOrd="0" presId="urn:microsoft.com/office/officeart/2005/8/layout/default"/>
    <dgm:cxn modelId="{A2896157-E3D2-4D63-9F53-E927CE3E61FB}" srcId="{4EA96693-3BA2-4E90-98EA-D2060590B79C}" destId="{16E4E2C3-8F03-452C-A2E0-31EF44C6EA3D}" srcOrd="1" destOrd="0" parTransId="{79526107-BB34-497C-867D-65103DC01466}" sibTransId="{8CDE7665-0C0C-4127-B46D-0ADF668EF67C}"/>
    <dgm:cxn modelId="{7E4FA09C-3BE9-4E5C-B74F-EB9D0CBA78B5}" type="presOf" srcId="{4EA96693-3BA2-4E90-98EA-D2060590B79C}" destId="{09E5C848-1D53-4C86-B56B-811C00EABF9D}" srcOrd="0" destOrd="0" presId="urn:microsoft.com/office/officeart/2005/8/layout/default"/>
    <dgm:cxn modelId="{C0B12A9D-A92A-4FCA-8134-5DA4E9CC9160}" srcId="{4EA96693-3BA2-4E90-98EA-D2060590B79C}" destId="{F738A84A-4B6E-4F72-86E8-76E1ABD90E2C}" srcOrd="5" destOrd="0" parTransId="{BC6982A5-71ED-476F-A033-55E317AA76D2}" sibTransId="{D0D673EE-2C2D-442D-BFC8-D1CF836BEB83}"/>
    <dgm:cxn modelId="{EF618BBF-5281-4A09-8D69-6519CECCFC64}" srcId="{4EA96693-3BA2-4E90-98EA-D2060590B79C}" destId="{B10300C6-ED31-4CB5-ACFE-ED9EC79BD2C1}" srcOrd="4" destOrd="0" parTransId="{EE082D9D-5E1A-4317-B146-467EE3732E89}" sibTransId="{2E690D67-6A69-47C8-8354-08F0FCA09F7D}"/>
    <dgm:cxn modelId="{4C894CCF-70EE-4C8D-B46D-B666F095ED0F}" type="presOf" srcId="{02CC59D6-6AEF-4C5E-A2D8-0D2AB6EE5E0C}" destId="{9D0DE024-1B2B-43E2-BBB7-5F35FFD65113}" srcOrd="0" destOrd="0" presId="urn:microsoft.com/office/officeart/2005/8/layout/default"/>
    <dgm:cxn modelId="{B0DDA7D8-0DCD-43F3-998F-059A2071E4A6}" type="presOf" srcId="{BC4F5900-29C4-419B-8E7B-0A00B9460FBD}" destId="{2648E354-76FF-466E-AE59-9D0B035BC5F7}" srcOrd="0" destOrd="0" presId="urn:microsoft.com/office/officeart/2005/8/layout/default"/>
    <dgm:cxn modelId="{3B76C0F6-490D-48FA-AD27-4A94417215B5}" srcId="{4EA96693-3BA2-4E90-98EA-D2060590B79C}" destId="{02CC59D6-6AEF-4C5E-A2D8-0D2AB6EE5E0C}" srcOrd="0" destOrd="0" parTransId="{D641EBE3-818F-4398-B3C1-33AA5EDDB5D2}" sibTransId="{BAE10DAA-95D2-4EB4-852E-BE0E550B4708}"/>
    <dgm:cxn modelId="{FA3D44CB-FF60-4E37-A7B0-F8B1954F9D6C}" type="presParOf" srcId="{09E5C848-1D53-4C86-B56B-811C00EABF9D}" destId="{9D0DE024-1B2B-43E2-BBB7-5F35FFD65113}" srcOrd="0" destOrd="0" presId="urn:microsoft.com/office/officeart/2005/8/layout/default"/>
    <dgm:cxn modelId="{F3D89AE1-3A39-44EA-AC61-4B68CEB60330}" type="presParOf" srcId="{09E5C848-1D53-4C86-B56B-811C00EABF9D}" destId="{1DB73CD1-E018-4141-98DD-D7F1C0149FE1}" srcOrd="1" destOrd="0" presId="urn:microsoft.com/office/officeart/2005/8/layout/default"/>
    <dgm:cxn modelId="{63E9C44E-DA99-426B-9FEB-A0823B4972C0}" type="presParOf" srcId="{09E5C848-1D53-4C86-B56B-811C00EABF9D}" destId="{B1FF76FA-0C91-4FC9-903B-FA544CA090B2}" srcOrd="2" destOrd="0" presId="urn:microsoft.com/office/officeart/2005/8/layout/default"/>
    <dgm:cxn modelId="{69459238-3B9A-4FFC-AD85-E66A40567E84}" type="presParOf" srcId="{09E5C848-1D53-4C86-B56B-811C00EABF9D}" destId="{A389C499-E215-4E9B-A0A6-535E3F1B525D}" srcOrd="3" destOrd="0" presId="urn:microsoft.com/office/officeart/2005/8/layout/default"/>
    <dgm:cxn modelId="{20C7DAD5-A51F-42EA-9B09-404656E7A9F3}" type="presParOf" srcId="{09E5C848-1D53-4C86-B56B-811C00EABF9D}" destId="{2648E354-76FF-466E-AE59-9D0B035BC5F7}" srcOrd="4" destOrd="0" presId="urn:microsoft.com/office/officeart/2005/8/layout/default"/>
    <dgm:cxn modelId="{8F3FCFBF-5BAE-4720-9FAD-898EC6150131}" type="presParOf" srcId="{09E5C848-1D53-4C86-B56B-811C00EABF9D}" destId="{14D88F18-247D-472F-B464-AEA3D0ED2B04}" srcOrd="5" destOrd="0" presId="urn:microsoft.com/office/officeart/2005/8/layout/default"/>
    <dgm:cxn modelId="{4393D519-6862-4F37-BEC9-7DBE03989A98}" type="presParOf" srcId="{09E5C848-1D53-4C86-B56B-811C00EABF9D}" destId="{FF5CFD66-7AD4-4E00-9F79-6285918B4243}" srcOrd="6" destOrd="0" presId="urn:microsoft.com/office/officeart/2005/8/layout/default"/>
    <dgm:cxn modelId="{2D7872F7-21D1-45EB-ABC5-328E01AE6977}" type="presParOf" srcId="{09E5C848-1D53-4C86-B56B-811C00EABF9D}" destId="{0E8AE364-FFCD-4370-8543-C9DBF9C4E53A}" srcOrd="7" destOrd="0" presId="urn:microsoft.com/office/officeart/2005/8/layout/default"/>
    <dgm:cxn modelId="{B4A7F376-D11C-4910-BEC1-AEA6FCFF7B3D}" type="presParOf" srcId="{09E5C848-1D53-4C86-B56B-811C00EABF9D}" destId="{B6631F94-65A8-4955-97AB-31D56777934A}" srcOrd="8" destOrd="0" presId="urn:microsoft.com/office/officeart/2005/8/layout/default"/>
    <dgm:cxn modelId="{32132233-349B-4D9A-83D0-B4737D65DE1D}" type="presParOf" srcId="{09E5C848-1D53-4C86-B56B-811C00EABF9D}" destId="{FAB30C01-A264-4B37-ADEE-3B125F23CDAA}" srcOrd="9" destOrd="0" presId="urn:microsoft.com/office/officeart/2005/8/layout/default"/>
    <dgm:cxn modelId="{5CD5FFAC-0DB5-4282-86B8-85083E05AEB6}" type="presParOf" srcId="{09E5C848-1D53-4C86-B56B-811C00EABF9D}" destId="{BAA7DA2F-7949-4377-A0A9-7989F637289B}" srcOrd="1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F9AD157-7A17-4C85-9661-FCDD45798757}" type="doc">
      <dgm:prSet loTypeId="urn:microsoft.com/office/officeart/2005/8/layout/hierarchy1" loCatId="hierarchy" qsTypeId="urn:microsoft.com/office/officeart/2005/8/quickstyle/simple1" qsCatId="simple" csTypeId="urn:microsoft.com/office/officeart/2005/8/colors/colorful2" csCatId="colorful" phldr="1"/>
      <dgm:spPr/>
      <dgm:t>
        <a:bodyPr/>
        <a:lstStyle/>
        <a:p>
          <a:endParaRPr lang="en-US"/>
        </a:p>
      </dgm:t>
    </dgm:pt>
    <dgm:pt modelId="{BD25F5E3-D044-4973-98B3-1DAEF647898F}">
      <dgm:prSet/>
      <dgm:spPr/>
      <dgm:t>
        <a:bodyPr/>
        <a:lstStyle/>
        <a:p>
          <a:r>
            <a:rPr lang="en-US"/>
            <a:t>Secular Franciscans, USA</a:t>
          </a:r>
        </a:p>
      </dgm:t>
    </dgm:pt>
    <dgm:pt modelId="{28086CC3-3849-45E0-9ECB-43DB108028B2}" type="parTrans" cxnId="{DDD9BD94-1ACA-4F4D-8D27-1636FC38E556}">
      <dgm:prSet/>
      <dgm:spPr/>
      <dgm:t>
        <a:bodyPr/>
        <a:lstStyle/>
        <a:p>
          <a:endParaRPr lang="en-US"/>
        </a:p>
      </dgm:t>
    </dgm:pt>
    <dgm:pt modelId="{56B2B7D4-F56F-4BC9-A433-294507E781D1}" type="sibTrans" cxnId="{DDD9BD94-1ACA-4F4D-8D27-1636FC38E556}">
      <dgm:prSet/>
      <dgm:spPr/>
      <dgm:t>
        <a:bodyPr/>
        <a:lstStyle/>
        <a:p>
          <a:endParaRPr lang="en-US"/>
        </a:p>
      </dgm:t>
    </dgm:pt>
    <dgm:pt modelId="{375508DC-4A1A-4324-9BE4-6A54677576DA}">
      <dgm:prSet custT="1"/>
      <dgm:spPr/>
      <dgm:t>
        <a:bodyPr/>
        <a:lstStyle/>
        <a:p>
          <a:r>
            <a:rPr lang="en-US" sz="3000" dirty="0"/>
            <a:t>Barb </a:t>
          </a:r>
          <a:r>
            <a:rPr lang="en-US" sz="3000" dirty="0" err="1"/>
            <a:t>Scott,OFS</a:t>
          </a:r>
          <a:r>
            <a:rPr lang="en-US" sz="3000" dirty="0"/>
            <a:t> </a:t>
          </a:r>
        </a:p>
        <a:p>
          <a:r>
            <a:rPr lang="en-US" sz="3000" dirty="0"/>
            <a:t>Diane Menditto, OFS </a:t>
          </a:r>
        </a:p>
        <a:p>
          <a:r>
            <a:rPr lang="en-US" sz="3000" dirty="0"/>
            <a:t>Christine Blood, OFS</a:t>
          </a:r>
        </a:p>
      </dgm:t>
    </dgm:pt>
    <dgm:pt modelId="{98F91205-D4FC-468A-9111-01402D80E717}" type="parTrans" cxnId="{0DC1F93E-041F-4FE8-89CC-A8E17454F506}">
      <dgm:prSet/>
      <dgm:spPr/>
      <dgm:t>
        <a:bodyPr/>
        <a:lstStyle/>
        <a:p>
          <a:endParaRPr lang="en-US"/>
        </a:p>
      </dgm:t>
    </dgm:pt>
    <dgm:pt modelId="{C8F2ECEB-9ADC-4413-B8AF-A42FBFA03BEA}" type="sibTrans" cxnId="{0DC1F93E-041F-4FE8-89CC-A8E17454F506}">
      <dgm:prSet/>
      <dgm:spPr/>
      <dgm:t>
        <a:bodyPr/>
        <a:lstStyle/>
        <a:p>
          <a:endParaRPr lang="en-US"/>
        </a:p>
      </dgm:t>
    </dgm:pt>
    <dgm:pt modelId="{A3B04A77-F8F8-4ED4-93C7-071C830EB54A}" type="pres">
      <dgm:prSet presAssocID="{1F9AD157-7A17-4C85-9661-FCDD45798757}" presName="hierChild1" presStyleCnt="0">
        <dgm:presLayoutVars>
          <dgm:chPref val="1"/>
          <dgm:dir/>
          <dgm:animOne val="branch"/>
          <dgm:animLvl val="lvl"/>
          <dgm:resizeHandles/>
        </dgm:presLayoutVars>
      </dgm:prSet>
      <dgm:spPr/>
    </dgm:pt>
    <dgm:pt modelId="{BDE083A3-564A-458A-82B1-C7B45ADC2623}" type="pres">
      <dgm:prSet presAssocID="{BD25F5E3-D044-4973-98B3-1DAEF647898F}" presName="hierRoot1" presStyleCnt="0"/>
      <dgm:spPr/>
    </dgm:pt>
    <dgm:pt modelId="{F4B8792C-2B25-460F-BB33-AB0D23E01836}" type="pres">
      <dgm:prSet presAssocID="{BD25F5E3-D044-4973-98B3-1DAEF647898F}" presName="composite" presStyleCnt="0"/>
      <dgm:spPr/>
    </dgm:pt>
    <dgm:pt modelId="{8B548BEB-F021-4044-9AFD-B81AB6B34828}" type="pres">
      <dgm:prSet presAssocID="{BD25F5E3-D044-4973-98B3-1DAEF647898F}" presName="background" presStyleLbl="node0" presStyleIdx="0" presStyleCnt="2"/>
      <dgm:spPr/>
    </dgm:pt>
    <dgm:pt modelId="{582D5018-69E0-4B3F-93E8-416A2F2C6703}" type="pres">
      <dgm:prSet presAssocID="{BD25F5E3-D044-4973-98B3-1DAEF647898F}" presName="text" presStyleLbl="fgAcc0" presStyleIdx="0" presStyleCnt="2">
        <dgm:presLayoutVars>
          <dgm:chPref val="3"/>
        </dgm:presLayoutVars>
      </dgm:prSet>
      <dgm:spPr/>
    </dgm:pt>
    <dgm:pt modelId="{2C816052-4DBD-41D3-B0D2-D758DCCE1B70}" type="pres">
      <dgm:prSet presAssocID="{BD25F5E3-D044-4973-98B3-1DAEF647898F}" presName="hierChild2" presStyleCnt="0"/>
      <dgm:spPr/>
    </dgm:pt>
    <dgm:pt modelId="{C859C890-C039-480B-9196-FAA8EDDC1379}" type="pres">
      <dgm:prSet presAssocID="{375508DC-4A1A-4324-9BE4-6A54677576DA}" presName="hierRoot1" presStyleCnt="0"/>
      <dgm:spPr/>
    </dgm:pt>
    <dgm:pt modelId="{E779E3C9-843D-41BB-9435-E777D8DC1271}" type="pres">
      <dgm:prSet presAssocID="{375508DC-4A1A-4324-9BE4-6A54677576DA}" presName="composite" presStyleCnt="0"/>
      <dgm:spPr/>
    </dgm:pt>
    <dgm:pt modelId="{3D5690D5-0572-4BC3-988D-22B4CCF79F7E}" type="pres">
      <dgm:prSet presAssocID="{375508DC-4A1A-4324-9BE4-6A54677576DA}" presName="background" presStyleLbl="node0" presStyleIdx="1" presStyleCnt="2"/>
      <dgm:spPr/>
    </dgm:pt>
    <dgm:pt modelId="{36894AFA-36BA-4AB6-B76F-18814B1FC086}" type="pres">
      <dgm:prSet presAssocID="{375508DC-4A1A-4324-9BE4-6A54677576DA}" presName="text" presStyleLbl="fgAcc0" presStyleIdx="1" presStyleCnt="2">
        <dgm:presLayoutVars>
          <dgm:chPref val="3"/>
        </dgm:presLayoutVars>
      </dgm:prSet>
      <dgm:spPr/>
    </dgm:pt>
    <dgm:pt modelId="{13587BE1-242D-4996-B258-BD11B304D0B8}" type="pres">
      <dgm:prSet presAssocID="{375508DC-4A1A-4324-9BE4-6A54677576DA}" presName="hierChild2" presStyleCnt="0"/>
      <dgm:spPr/>
    </dgm:pt>
  </dgm:ptLst>
  <dgm:cxnLst>
    <dgm:cxn modelId="{A105AB1A-AEAB-4CF2-B9BE-69618B982D7A}" type="presOf" srcId="{375508DC-4A1A-4324-9BE4-6A54677576DA}" destId="{36894AFA-36BA-4AB6-B76F-18814B1FC086}" srcOrd="0" destOrd="0" presId="urn:microsoft.com/office/officeart/2005/8/layout/hierarchy1"/>
    <dgm:cxn modelId="{7374CA20-3EA6-4A50-BD2E-CE327B01DA40}" type="presOf" srcId="{1F9AD157-7A17-4C85-9661-FCDD45798757}" destId="{A3B04A77-F8F8-4ED4-93C7-071C830EB54A}" srcOrd="0" destOrd="0" presId="urn:microsoft.com/office/officeart/2005/8/layout/hierarchy1"/>
    <dgm:cxn modelId="{0DC1F93E-041F-4FE8-89CC-A8E17454F506}" srcId="{1F9AD157-7A17-4C85-9661-FCDD45798757}" destId="{375508DC-4A1A-4324-9BE4-6A54677576DA}" srcOrd="1" destOrd="0" parTransId="{98F91205-D4FC-468A-9111-01402D80E717}" sibTransId="{C8F2ECEB-9ADC-4413-B8AF-A42FBFA03BEA}"/>
    <dgm:cxn modelId="{DDD9BD94-1ACA-4F4D-8D27-1636FC38E556}" srcId="{1F9AD157-7A17-4C85-9661-FCDD45798757}" destId="{BD25F5E3-D044-4973-98B3-1DAEF647898F}" srcOrd="0" destOrd="0" parTransId="{28086CC3-3849-45E0-9ECB-43DB108028B2}" sibTransId="{56B2B7D4-F56F-4BC9-A433-294507E781D1}"/>
    <dgm:cxn modelId="{ED2B3AC2-280C-484C-BC1E-F0C13C84260F}" type="presOf" srcId="{BD25F5E3-D044-4973-98B3-1DAEF647898F}" destId="{582D5018-69E0-4B3F-93E8-416A2F2C6703}" srcOrd="0" destOrd="0" presId="urn:microsoft.com/office/officeart/2005/8/layout/hierarchy1"/>
    <dgm:cxn modelId="{EA73E6CC-D01F-4422-B905-54FCF5BD172F}" type="presParOf" srcId="{A3B04A77-F8F8-4ED4-93C7-071C830EB54A}" destId="{BDE083A3-564A-458A-82B1-C7B45ADC2623}" srcOrd="0" destOrd="0" presId="urn:microsoft.com/office/officeart/2005/8/layout/hierarchy1"/>
    <dgm:cxn modelId="{681CBF1B-97CE-455F-8537-2BBED44A01A5}" type="presParOf" srcId="{BDE083A3-564A-458A-82B1-C7B45ADC2623}" destId="{F4B8792C-2B25-460F-BB33-AB0D23E01836}" srcOrd="0" destOrd="0" presId="urn:microsoft.com/office/officeart/2005/8/layout/hierarchy1"/>
    <dgm:cxn modelId="{B88D3C7B-72E0-484E-BE67-0B7BDA02F07C}" type="presParOf" srcId="{F4B8792C-2B25-460F-BB33-AB0D23E01836}" destId="{8B548BEB-F021-4044-9AFD-B81AB6B34828}" srcOrd="0" destOrd="0" presId="urn:microsoft.com/office/officeart/2005/8/layout/hierarchy1"/>
    <dgm:cxn modelId="{89D4D8A2-0893-4D2C-9EAC-2F3AC18A167E}" type="presParOf" srcId="{F4B8792C-2B25-460F-BB33-AB0D23E01836}" destId="{582D5018-69E0-4B3F-93E8-416A2F2C6703}" srcOrd="1" destOrd="0" presId="urn:microsoft.com/office/officeart/2005/8/layout/hierarchy1"/>
    <dgm:cxn modelId="{3B4D5885-EFBD-4F15-9EC8-CA023ED90190}" type="presParOf" srcId="{BDE083A3-564A-458A-82B1-C7B45ADC2623}" destId="{2C816052-4DBD-41D3-B0D2-D758DCCE1B70}" srcOrd="1" destOrd="0" presId="urn:microsoft.com/office/officeart/2005/8/layout/hierarchy1"/>
    <dgm:cxn modelId="{5DB5ED30-BC85-4101-B733-0F9FA745E37A}" type="presParOf" srcId="{A3B04A77-F8F8-4ED4-93C7-071C830EB54A}" destId="{C859C890-C039-480B-9196-FAA8EDDC1379}" srcOrd="1" destOrd="0" presId="urn:microsoft.com/office/officeart/2005/8/layout/hierarchy1"/>
    <dgm:cxn modelId="{331F94DC-BF5C-476A-BA8A-E73769A14AD2}" type="presParOf" srcId="{C859C890-C039-480B-9196-FAA8EDDC1379}" destId="{E779E3C9-843D-41BB-9435-E777D8DC1271}" srcOrd="0" destOrd="0" presId="urn:microsoft.com/office/officeart/2005/8/layout/hierarchy1"/>
    <dgm:cxn modelId="{55FC0628-DCB7-4AD0-A569-4A07DB328EEC}" type="presParOf" srcId="{E779E3C9-843D-41BB-9435-E777D8DC1271}" destId="{3D5690D5-0572-4BC3-988D-22B4CCF79F7E}" srcOrd="0" destOrd="0" presId="urn:microsoft.com/office/officeart/2005/8/layout/hierarchy1"/>
    <dgm:cxn modelId="{7A56F70C-B4FF-44A1-9B79-1DDB5439F4AE}" type="presParOf" srcId="{E779E3C9-843D-41BB-9435-E777D8DC1271}" destId="{36894AFA-36BA-4AB6-B76F-18814B1FC086}" srcOrd="1" destOrd="0" presId="urn:microsoft.com/office/officeart/2005/8/layout/hierarchy1"/>
    <dgm:cxn modelId="{CA08A040-EA8B-4A77-999E-7173CAF49F56}" type="presParOf" srcId="{C859C890-C039-480B-9196-FAA8EDDC1379}" destId="{13587BE1-242D-4996-B258-BD11B304D0B8}"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B2A8F47-C9E7-441D-B9D0-D39193FAB9EA}" type="doc">
      <dgm:prSet loTypeId="urn:microsoft.com/office/officeart/2016/7/layout/BasicLinearProcessNumbered" loCatId="process" qsTypeId="urn:microsoft.com/office/officeart/2005/8/quickstyle/simple1" qsCatId="simple" csTypeId="urn:microsoft.com/office/officeart/2005/8/colors/colorful1" csCatId="colorful" phldr="1"/>
      <dgm:spPr/>
      <dgm:t>
        <a:bodyPr/>
        <a:lstStyle/>
        <a:p>
          <a:endParaRPr lang="en-US"/>
        </a:p>
      </dgm:t>
    </dgm:pt>
    <dgm:pt modelId="{20DF6A20-49E6-48BC-99F3-D76D03747FA1}">
      <dgm:prSet custT="1"/>
      <dgm:spPr/>
      <dgm:t>
        <a:bodyPr/>
        <a:lstStyle/>
        <a:p>
          <a:r>
            <a:rPr lang="en-US" sz="2000" dirty="0"/>
            <a:t>597,900 views (up 5% over last year)</a:t>
          </a:r>
        </a:p>
      </dgm:t>
    </dgm:pt>
    <dgm:pt modelId="{C7A17702-5391-424F-88D8-2537B28D81F4}" type="parTrans" cxnId="{27641429-4366-45FE-8898-944B73CAA5D9}">
      <dgm:prSet/>
      <dgm:spPr/>
      <dgm:t>
        <a:bodyPr/>
        <a:lstStyle/>
        <a:p>
          <a:endParaRPr lang="en-US"/>
        </a:p>
      </dgm:t>
    </dgm:pt>
    <dgm:pt modelId="{4C93ABE9-DF98-4337-AB34-DEF7BCB00153}" type="sibTrans" cxnId="{27641429-4366-45FE-8898-944B73CAA5D9}">
      <dgm:prSet phldrT="1" phldr="0"/>
      <dgm:spPr/>
      <dgm:t>
        <a:bodyPr/>
        <a:lstStyle/>
        <a:p>
          <a:r>
            <a:rPr lang="en-US"/>
            <a:t>1</a:t>
          </a:r>
        </a:p>
      </dgm:t>
    </dgm:pt>
    <dgm:pt modelId="{1D147260-A12D-431A-AC4F-5E8FB1D56F37}">
      <dgm:prSet custT="1"/>
      <dgm:spPr/>
      <dgm:t>
        <a:bodyPr/>
        <a:lstStyle/>
        <a:p>
          <a:r>
            <a:rPr lang="en-US" sz="2000" dirty="0"/>
            <a:t>1100 reels viewed 3 seconds or longer (up 31% over last year)</a:t>
          </a:r>
        </a:p>
      </dgm:t>
    </dgm:pt>
    <dgm:pt modelId="{AD9DD324-FE16-42D6-9835-C57D82E15C08}" type="parTrans" cxnId="{A4F0F8D2-2A1C-4076-A244-537110EF831D}">
      <dgm:prSet/>
      <dgm:spPr/>
      <dgm:t>
        <a:bodyPr/>
        <a:lstStyle/>
        <a:p>
          <a:endParaRPr lang="en-US"/>
        </a:p>
      </dgm:t>
    </dgm:pt>
    <dgm:pt modelId="{EEBF22A0-7F95-4128-B5B5-B004BEF3FC11}" type="sibTrans" cxnId="{A4F0F8D2-2A1C-4076-A244-537110EF831D}">
      <dgm:prSet phldrT="2" phldr="0"/>
      <dgm:spPr/>
      <dgm:t>
        <a:bodyPr/>
        <a:lstStyle/>
        <a:p>
          <a:r>
            <a:rPr lang="en-US"/>
            <a:t>2</a:t>
          </a:r>
        </a:p>
      </dgm:t>
    </dgm:pt>
    <dgm:pt modelId="{74F44B99-39A8-41DA-A2BB-7119002607A2}">
      <dgm:prSet custT="1"/>
      <dgm:spPr/>
      <dgm:t>
        <a:bodyPr/>
        <a:lstStyle/>
        <a:p>
          <a:r>
            <a:rPr lang="en-US" sz="1800" dirty="0"/>
            <a:t>20,200 content interactions (likes, reactions, saves, comments, shares, </a:t>
          </a:r>
          <a:r>
            <a:rPr lang="en-US" sz="1800" dirty="0" err="1"/>
            <a:t>etc</a:t>
          </a:r>
          <a:r>
            <a:rPr lang="en-US" sz="1800" dirty="0"/>
            <a:t>) (down 23.5% over last year)</a:t>
          </a:r>
        </a:p>
      </dgm:t>
    </dgm:pt>
    <dgm:pt modelId="{B23E4B28-FF7A-41E5-AC02-D37144773D45}" type="parTrans" cxnId="{E1FEDE09-BE70-4100-B256-69DD3C035301}">
      <dgm:prSet/>
      <dgm:spPr/>
      <dgm:t>
        <a:bodyPr/>
        <a:lstStyle/>
        <a:p>
          <a:endParaRPr lang="en-US"/>
        </a:p>
      </dgm:t>
    </dgm:pt>
    <dgm:pt modelId="{48A9DD8B-D761-47CA-8893-97B154AB44BF}" type="sibTrans" cxnId="{E1FEDE09-BE70-4100-B256-69DD3C035301}">
      <dgm:prSet phldrT="3" phldr="0"/>
      <dgm:spPr/>
      <dgm:t>
        <a:bodyPr/>
        <a:lstStyle/>
        <a:p>
          <a:r>
            <a:rPr lang="en-US"/>
            <a:t>3</a:t>
          </a:r>
        </a:p>
      </dgm:t>
    </dgm:pt>
    <dgm:pt modelId="{CA36A055-EB28-4993-AEFA-342A800B4538}">
      <dgm:prSet custT="1"/>
      <dgm:spPr/>
      <dgm:t>
        <a:bodyPr/>
        <a:lstStyle/>
        <a:p>
          <a:r>
            <a:rPr lang="en-US" sz="2000" dirty="0"/>
            <a:t>10 hours, 30 mins of watch time (time reels played/ replayed (up 11.8% over last year)</a:t>
          </a:r>
        </a:p>
      </dgm:t>
    </dgm:pt>
    <dgm:pt modelId="{65F61C43-116F-418D-B1E7-F22DD092A368}" type="parTrans" cxnId="{B3005E04-D89B-4002-8EC8-5A6FBFECECE0}">
      <dgm:prSet/>
      <dgm:spPr/>
      <dgm:t>
        <a:bodyPr/>
        <a:lstStyle/>
        <a:p>
          <a:endParaRPr lang="en-US"/>
        </a:p>
      </dgm:t>
    </dgm:pt>
    <dgm:pt modelId="{CA438FBD-8C3E-43D9-A9F8-E274388696B2}" type="sibTrans" cxnId="{B3005E04-D89B-4002-8EC8-5A6FBFECECE0}">
      <dgm:prSet phldrT="4" phldr="0"/>
      <dgm:spPr/>
      <dgm:t>
        <a:bodyPr/>
        <a:lstStyle/>
        <a:p>
          <a:r>
            <a:rPr lang="en-US"/>
            <a:t>4</a:t>
          </a:r>
        </a:p>
      </dgm:t>
    </dgm:pt>
    <dgm:pt modelId="{72136D81-40EC-4786-82B4-687C9AEA8F05}" type="pres">
      <dgm:prSet presAssocID="{1B2A8F47-C9E7-441D-B9D0-D39193FAB9EA}" presName="Name0" presStyleCnt="0">
        <dgm:presLayoutVars>
          <dgm:animLvl val="lvl"/>
          <dgm:resizeHandles val="exact"/>
        </dgm:presLayoutVars>
      </dgm:prSet>
      <dgm:spPr/>
    </dgm:pt>
    <dgm:pt modelId="{9058B363-6304-4938-A352-795A286DDAD1}" type="pres">
      <dgm:prSet presAssocID="{20DF6A20-49E6-48BC-99F3-D76D03747FA1}" presName="compositeNode" presStyleCnt="0">
        <dgm:presLayoutVars>
          <dgm:bulletEnabled val="1"/>
        </dgm:presLayoutVars>
      </dgm:prSet>
      <dgm:spPr/>
    </dgm:pt>
    <dgm:pt modelId="{06DD8DF6-0858-4022-A190-0537ADE356F2}" type="pres">
      <dgm:prSet presAssocID="{20DF6A20-49E6-48BC-99F3-D76D03747FA1}" presName="bgRect" presStyleLbl="bgAccFollowNode1" presStyleIdx="0" presStyleCnt="4"/>
      <dgm:spPr/>
    </dgm:pt>
    <dgm:pt modelId="{E1E739CC-C28E-4647-88C5-78332FF6C82C}" type="pres">
      <dgm:prSet presAssocID="{4C93ABE9-DF98-4337-AB34-DEF7BCB00153}" presName="sibTransNodeCircle" presStyleLbl="alignNode1" presStyleIdx="0" presStyleCnt="8">
        <dgm:presLayoutVars>
          <dgm:chMax val="0"/>
          <dgm:bulletEnabled/>
        </dgm:presLayoutVars>
      </dgm:prSet>
      <dgm:spPr/>
    </dgm:pt>
    <dgm:pt modelId="{C7CB1DB2-71C3-492C-8151-1E23D6A757A2}" type="pres">
      <dgm:prSet presAssocID="{20DF6A20-49E6-48BC-99F3-D76D03747FA1}" presName="bottomLine" presStyleLbl="alignNode1" presStyleIdx="1" presStyleCnt="8">
        <dgm:presLayoutVars/>
      </dgm:prSet>
      <dgm:spPr/>
    </dgm:pt>
    <dgm:pt modelId="{17C8CAE5-779C-4389-A168-A121C5F3FAD7}" type="pres">
      <dgm:prSet presAssocID="{20DF6A20-49E6-48BC-99F3-D76D03747FA1}" presName="nodeText" presStyleLbl="bgAccFollowNode1" presStyleIdx="0" presStyleCnt="4">
        <dgm:presLayoutVars>
          <dgm:bulletEnabled val="1"/>
        </dgm:presLayoutVars>
      </dgm:prSet>
      <dgm:spPr/>
    </dgm:pt>
    <dgm:pt modelId="{F4C109F1-949D-416D-926A-C801ADFD87A6}" type="pres">
      <dgm:prSet presAssocID="{4C93ABE9-DF98-4337-AB34-DEF7BCB00153}" presName="sibTrans" presStyleCnt="0"/>
      <dgm:spPr/>
    </dgm:pt>
    <dgm:pt modelId="{1A3D585E-7581-487E-AEE5-D84160827F04}" type="pres">
      <dgm:prSet presAssocID="{1D147260-A12D-431A-AC4F-5E8FB1D56F37}" presName="compositeNode" presStyleCnt="0">
        <dgm:presLayoutVars>
          <dgm:bulletEnabled val="1"/>
        </dgm:presLayoutVars>
      </dgm:prSet>
      <dgm:spPr/>
    </dgm:pt>
    <dgm:pt modelId="{89D0A1B1-CDAF-430B-A36D-8150D1560573}" type="pres">
      <dgm:prSet presAssocID="{1D147260-A12D-431A-AC4F-5E8FB1D56F37}" presName="bgRect" presStyleLbl="bgAccFollowNode1" presStyleIdx="1" presStyleCnt="4"/>
      <dgm:spPr/>
    </dgm:pt>
    <dgm:pt modelId="{3E47E1FD-5B68-40F2-8F66-D0F6DF97A110}" type="pres">
      <dgm:prSet presAssocID="{EEBF22A0-7F95-4128-B5B5-B004BEF3FC11}" presName="sibTransNodeCircle" presStyleLbl="alignNode1" presStyleIdx="2" presStyleCnt="8">
        <dgm:presLayoutVars>
          <dgm:chMax val="0"/>
          <dgm:bulletEnabled/>
        </dgm:presLayoutVars>
      </dgm:prSet>
      <dgm:spPr/>
    </dgm:pt>
    <dgm:pt modelId="{60ACABB8-90B7-450E-89C3-1A306A8B18F1}" type="pres">
      <dgm:prSet presAssocID="{1D147260-A12D-431A-AC4F-5E8FB1D56F37}" presName="bottomLine" presStyleLbl="alignNode1" presStyleIdx="3" presStyleCnt="8">
        <dgm:presLayoutVars/>
      </dgm:prSet>
      <dgm:spPr/>
    </dgm:pt>
    <dgm:pt modelId="{13156D77-2044-42AD-913D-5914BCBF9118}" type="pres">
      <dgm:prSet presAssocID="{1D147260-A12D-431A-AC4F-5E8FB1D56F37}" presName="nodeText" presStyleLbl="bgAccFollowNode1" presStyleIdx="1" presStyleCnt="4">
        <dgm:presLayoutVars>
          <dgm:bulletEnabled val="1"/>
        </dgm:presLayoutVars>
      </dgm:prSet>
      <dgm:spPr/>
    </dgm:pt>
    <dgm:pt modelId="{105C6E98-2201-437A-869A-13C92CD5D829}" type="pres">
      <dgm:prSet presAssocID="{EEBF22A0-7F95-4128-B5B5-B004BEF3FC11}" presName="sibTrans" presStyleCnt="0"/>
      <dgm:spPr/>
    </dgm:pt>
    <dgm:pt modelId="{9F2B540E-FAFC-418C-940C-3ADF7C0B315D}" type="pres">
      <dgm:prSet presAssocID="{74F44B99-39A8-41DA-A2BB-7119002607A2}" presName="compositeNode" presStyleCnt="0">
        <dgm:presLayoutVars>
          <dgm:bulletEnabled val="1"/>
        </dgm:presLayoutVars>
      </dgm:prSet>
      <dgm:spPr/>
    </dgm:pt>
    <dgm:pt modelId="{5746D8ED-C3AC-4EF2-9326-D54C13A3AAB4}" type="pres">
      <dgm:prSet presAssocID="{74F44B99-39A8-41DA-A2BB-7119002607A2}" presName="bgRect" presStyleLbl="bgAccFollowNode1" presStyleIdx="2" presStyleCnt="4"/>
      <dgm:spPr/>
    </dgm:pt>
    <dgm:pt modelId="{E12973E1-7F41-477C-A70B-0CDC7BA5326A}" type="pres">
      <dgm:prSet presAssocID="{48A9DD8B-D761-47CA-8893-97B154AB44BF}" presName="sibTransNodeCircle" presStyleLbl="alignNode1" presStyleIdx="4" presStyleCnt="8">
        <dgm:presLayoutVars>
          <dgm:chMax val="0"/>
          <dgm:bulletEnabled/>
        </dgm:presLayoutVars>
      </dgm:prSet>
      <dgm:spPr/>
    </dgm:pt>
    <dgm:pt modelId="{F94FE640-EDD0-45F4-B4B0-F75F574AFFA0}" type="pres">
      <dgm:prSet presAssocID="{74F44B99-39A8-41DA-A2BB-7119002607A2}" presName="bottomLine" presStyleLbl="alignNode1" presStyleIdx="5" presStyleCnt="8">
        <dgm:presLayoutVars/>
      </dgm:prSet>
      <dgm:spPr/>
    </dgm:pt>
    <dgm:pt modelId="{39CFB0FB-224E-4E9B-BA30-CF016DA86CF8}" type="pres">
      <dgm:prSet presAssocID="{74F44B99-39A8-41DA-A2BB-7119002607A2}" presName="nodeText" presStyleLbl="bgAccFollowNode1" presStyleIdx="2" presStyleCnt="4">
        <dgm:presLayoutVars>
          <dgm:bulletEnabled val="1"/>
        </dgm:presLayoutVars>
      </dgm:prSet>
      <dgm:spPr/>
    </dgm:pt>
    <dgm:pt modelId="{3507DC32-EFEA-4CFF-9019-196026557529}" type="pres">
      <dgm:prSet presAssocID="{48A9DD8B-D761-47CA-8893-97B154AB44BF}" presName="sibTrans" presStyleCnt="0"/>
      <dgm:spPr/>
    </dgm:pt>
    <dgm:pt modelId="{F3BDD30E-3E0C-4122-99ED-512A954A22EB}" type="pres">
      <dgm:prSet presAssocID="{CA36A055-EB28-4993-AEFA-342A800B4538}" presName="compositeNode" presStyleCnt="0">
        <dgm:presLayoutVars>
          <dgm:bulletEnabled val="1"/>
        </dgm:presLayoutVars>
      </dgm:prSet>
      <dgm:spPr/>
    </dgm:pt>
    <dgm:pt modelId="{35C0F8C5-480A-4BBC-AF46-B0DD518D6771}" type="pres">
      <dgm:prSet presAssocID="{CA36A055-EB28-4993-AEFA-342A800B4538}" presName="bgRect" presStyleLbl="bgAccFollowNode1" presStyleIdx="3" presStyleCnt="4"/>
      <dgm:spPr/>
    </dgm:pt>
    <dgm:pt modelId="{3EA86C48-9A39-4BCD-B736-1B54D8DA58E4}" type="pres">
      <dgm:prSet presAssocID="{CA438FBD-8C3E-43D9-A9F8-E274388696B2}" presName="sibTransNodeCircle" presStyleLbl="alignNode1" presStyleIdx="6" presStyleCnt="8">
        <dgm:presLayoutVars>
          <dgm:chMax val="0"/>
          <dgm:bulletEnabled/>
        </dgm:presLayoutVars>
      </dgm:prSet>
      <dgm:spPr/>
    </dgm:pt>
    <dgm:pt modelId="{94B6186E-9F91-4497-A54C-860A23FEAEBE}" type="pres">
      <dgm:prSet presAssocID="{CA36A055-EB28-4993-AEFA-342A800B4538}" presName="bottomLine" presStyleLbl="alignNode1" presStyleIdx="7" presStyleCnt="8">
        <dgm:presLayoutVars/>
      </dgm:prSet>
      <dgm:spPr/>
    </dgm:pt>
    <dgm:pt modelId="{AFEDD59E-037D-4A4C-8AD6-566FD3421E69}" type="pres">
      <dgm:prSet presAssocID="{CA36A055-EB28-4993-AEFA-342A800B4538}" presName="nodeText" presStyleLbl="bgAccFollowNode1" presStyleIdx="3" presStyleCnt="4">
        <dgm:presLayoutVars>
          <dgm:bulletEnabled val="1"/>
        </dgm:presLayoutVars>
      </dgm:prSet>
      <dgm:spPr/>
    </dgm:pt>
  </dgm:ptLst>
  <dgm:cxnLst>
    <dgm:cxn modelId="{AD1BEE02-F1B6-48E1-AC7C-0F6A63FA4F55}" type="presOf" srcId="{EEBF22A0-7F95-4128-B5B5-B004BEF3FC11}" destId="{3E47E1FD-5B68-40F2-8F66-D0F6DF97A110}" srcOrd="0" destOrd="0" presId="urn:microsoft.com/office/officeart/2016/7/layout/BasicLinearProcessNumbered"/>
    <dgm:cxn modelId="{B3005E04-D89B-4002-8EC8-5A6FBFECECE0}" srcId="{1B2A8F47-C9E7-441D-B9D0-D39193FAB9EA}" destId="{CA36A055-EB28-4993-AEFA-342A800B4538}" srcOrd="3" destOrd="0" parTransId="{65F61C43-116F-418D-B1E7-F22DD092A368}" sibTransId="{CA438FBD-8C3E-43D9-A9F8-E274388696B2}"/>
    <dgm:cxn modelId="{86894005-7AD7-472C-AACB-DE6D138A6AFA}" type="presOf" srcId="{1D147260-A12D-431A-AC4F-5E8FB1D56F37}" destId="{13156D77-2044-42AD-913D-5914BCBF9118}" srcOrd="1" destOrd="0" presId="urn:microsoft.com/office/officeart/2016/7/layout/BasicLinearProcessNumbered"/>
    <dgm:cxn modelId="{E1FEDE09-BE70-4100-B256-69DD3C035301}" srcId="{1B2A8F47-C9E7-441D-B9D0-D39193FAB9EA}" destId="{74F44B99-39A8-41DA-A2BB-7119002607A2}" srcOrd="2" destOrd="0" parTransId="{B23E4B28-FF7A-41E5-AC02-D37144773D45}" sibTransId="{48A9DD8B-D761-47CA-8893-97B154AB44BF}"/>
    <dgm:cxn modelId="{E5E2F819-6325-4326-B54C-48C9E427CEE5}" type="presOf" srcId="{4C93ABE9-DF98-4337-AB34-DEF7BCB00153}" destId="{E1E739CC-C28E-4647-88C5-78332FF6C82C}" srcOrd="0" destOrd="0" presId="urn:microsoft.com/office/officeart/2016/7/layout/BasicLinearProcessNumbered"/>
    <dgm:cxn modelId="{27641429-4366-45FE-8898-944B73CAA5D9}" srcId="{1B2A8F47-C9E7-441D-B9D0-D39193FAB9EA}" destId="{20DF6A20-49E6-48BC-99F3-D76D03747FA1}" srcOrd="0" destOrd="0" parTransId="{C7A17702-5391-424F-88D8-2537B28D81F4}" sibTransId="{4C93ABE9-DF98-4337-AB34-DEF7BCB00153}"/>
    <dgm:cxn modelId="{CF28DE4E-68AF-4FEF-9FB9-B1213F9E704B}" type="presOf" srcId="{74F44B99-39A8-41DA-A2BB-7119002607A2}" destId="{39CFB0FB-224E-4E9B-BA30-CF016DA86CF8}" srcOrd="1" destOrd="0" presId="urn:microsoft.com/office/officeart/2016/7/layout/BasicLinearProcessNumbered"/>
    <dgm:cxn modelId="{E6C6E880-299B-43C3-BE87-9DAB7648055E}" type="presOf" srcId="{CA36A055-EB28-4993-AEFA-342A800B4538}" destId="{35C0F8C5-480A-4BBC-AF46-B0DD518D6771}" srcOrd="0" destOrd="0" presId="urn:microsoft.com/office/officeart/2016/7/layout/BasicLinearProcessNumbered"/>
    <dgm:cxn modelId="{D4BA0B90-1739-4486-AF4D-02A883663DAC}" type="presOf" srcId="{20DF6A20-49E6-48BC-99F3-D76D03747FA1}" destId="{06DD8DF6-0858-4022-A190-0537ADE356F2}" srcOrd="0" destOrd="0" presId="urn:microsoft.com/office/officeart/2016/7/layout/BasicLinearProcessNumbered"/>
    <dgm:cxn modelId="{BEF535A6-7F28-4A56-AA3E-7A4D44497429}" type="presOf" srcId="{74F44B99-39A8-41DA-A2BB-7119002607A2}" destId="{5746D8ED-C3AC-4EF2-9326-D54C13A3AAB4}" srcOrd="0" destOrd="0" presId="urn:microsoft.com/office/officeart/2016/7/layout/BasicLinearProcessNumbered"/>
    <dgm:cxn modelId="{FC768FA8-D39C-4415-9D79-B268E08960D5}" type="presOf" srcId="{CA36A055-EB28-4993-AEFA-342A800B4538}" destId="{AFEDD59E-037D-4A4C-8AD6-566FD3421E69}" srcOrd="1" destOrd="0" presId="urn:microsoft.com/office/officeart/2016/7/layout/BasicLinearProcessNumbered"/>
    <dgm:cxn modelId="{F03B32BD-BC1E-4B6A-8375-4BD218C7F69F}" type="presOf" srcId="{1B2A8F47-C9E7-441D-B9D0-D39193FAB9EA}" destId="{72136D81-40EC-4786-82B4-687C9AEA8F05}" srcOrd="0" destOrd="0" presId="urn:microsoft.com/office/officeart/2016/7/layout/BasicLinearProcessNumbered"/>
    <dgm:cxn modelId="{F8DB0BD1-C29C-495E-A08E-C08D8889A42E}" type="presOf" srcId="{1D147260-A12D-431A-AC4F-5E8FB1D56F37}" destId="{89D0A1B1-CDAF-430B-A36D-8150D1560573}" srcOrd="0" destOrd="0" presId="urn:microsoft.com/office/officeart/2016/7/layout/BasicLinearProcessNumbered"/>
    <dgm:cxn modelId="{A4F0F8D2-2A1C-4076-A244-537110EF831D}" srcId="{1B2A8F47-C9E7-441D-B9D0-D39193FAB9EA}" destId="{1D147260-A12D-431A-AC4F-5E8FB1D56F37}" srcOrd="1" destOrd="0" parTransId="{AD9DD324-FE16-42D6-9835-C57D82E15C08}" sibTransId="{EEBF22A0-7F95-4128-B5B5-B004BEF3FC11}"/>
    <dgm:cxn modelId="{7115C1D4-45FC-4532-A527-BE73E1046FA0}" type="presOf" srcId="{CA438FBD-8C3E-43D9-A9F8-E274388696B2}" destId="{3EA86C48-9A39-4BCD-B736-1B54D8DA58E4}" srcOrd="0" destOrd="0" presId="urn:microsoft.com/office/officeart/2016/7/layout/BasicLinearProcessNumbered"/>
    <dgm:cxn modelId="{38F3E0DF-CE1C-41F3-97A1-04F4782C6AC0}" type="presOf" srcId="{20DF6A20-49E6-48BC-99F3-D76D03747FA1}" destId="{17C8CAE5-779C-4389-A168-A121C5F3FAD7}" srcOrd="1" destOrd="0" presId="urn:microsoft.com/office/officeart/2016/7/layout/BasicLinearProcessNumbered"/>
    <dgm:cxn modelId="{45A803F2-262D-455B-8229-0059E121EC97}" type="presOf" srcId="{48A9DD8B-D761-47CA-8893-97B154AB44BF}" destId="{E12973E1-7F41-477C-A70B-0CDC7BA5326A}" srcOrd="0" destOrd="0" presId="urn:microsoft.com/office/officeart/2016/7/layout/BasicLinearProcessNumbered"/>
    <dgm:cxn modelId="{BC656E70-2B92-4054-BAB1-FC4359EC956F}" type="presParOf" srcId="{72136D81-40EC-4786-82B4-687C9AEA8F05}" destId="{9058B363-6304-4938-A352-795A286DDAD1}" srcOrd="0" destOrd="0" presId="urn:microsoft.com/office/officeart/2016/7/layout/BasicLinearProcessNumbered"/>
    <dgm:cxn modelId="{5C7BB1BD-2A38-41EC-8E1F-76C845C9716E}" type="presParOf" srcId="{9058B363-6304-4938-A352-795A286DDAD1}" destId="{06DD8DF6-0858-4022-A190-0537ADE356F2}" srcOrd="0" destOrd="0" presId="urn:microsoft.com/office/officeart/2016/7/layout/BasicLinearProcessNumbered"/>
    <dgm:cxn modelId="{C016C109-3134-4753-A0A6-03ABD71633B5}" type="presParOf" srcId="{9058B363-6304-4938-A352-795A286DDAD1}" destId="{E1E739CC-C28E-4647-88C5-78332FF6C82C}" srcOrd="1" destOrd="0" presId="urn:microsoft.com/office/officeart/2016/7/layout/BasicLinearProcessNumbered"/>
    <dgm:cxn modelId="{EE441F40-3BDE-4461-B046-C822844B7C58}" type="presParOf" srcId="{9058B363-6304-4938-A352-795A286DDAD1}" destId="{C7CB1DB2-71C3-492C-8151-1E23D6A757A2}" srcOrd="2" destOrd="0" presId="urn:microsoft.com/office/officeart/2016/7/layout/BasicLinearProcessNumbered"/>
    <dgm:cxn modelId="{3760CB58-BB67-4A13-BC53-A022129EEF7B}" type="presParOf" srcId="{9058B363-6304-4938-A352-795A286DDAD1}" destId="{17C8CAE5-779C-4389-A168-A121C5F3FAD7}" srcOrd="3" destOrd="0" presId="urn:microsoft.com/office/officeart/2016/7/layout/BasicLinearProcessNumbered"/>
    <dgm:cxn modelId="{40EABA2B-E7EC-407E-AEDC-2120E2C11431}" type="presParOf" srcId="{72136D81-40EC-4786-82B4-687C9AEA8F05}" destId="{F4C109F1-949D-416D-926A-C801ADFD87A6}" srcOrd="1" destOrd="0" presId="urn:microsoft.com/office/officeart/2016/7/layout/BasicLinearProcessNumbered"/>
    <dgm:cxn modelId="{6D10F8DE-8726-4F91-A377-EDB01B00B1FE}" type="presParOf" srcId="{72136D81-40EC-4786-82B4-687C9AEA8F05}" destId="{1A3D585E-7581-487E-AEE5-D84160827F04}" srcOrd="2" destOrd="0" presId="urn:microsoft.com/office/officeart/2016/7/layout/BasicLinearProcessNumbered"/>
    <dgm:cxn modelId="{93DFE4E9-77D9-4153-BD8D-A5399C3DC272}" type="presParOf" srcId="{1A3D585E-7581-487E-AEE5-D84160827F04}" destId="{89D0A1B1-CDAF-430B-A36D-8150D1560573}" srcOrd="0" destOrd="0" presId="urn:microsoft.com/office/officeart/2016/7/layout/BasicLinearProcessNumbered"/>
    <dgm:cxn modelId="{3ADFE1C9-C1AB-4F4D-8FD7-013C2DFABEDD}" type="presParOf" srcId="{1A3D585E-7581-487E-AEE5-D84160827F04}" destId="{3E47E1FD-5B68-40F2-8F66-D0F6DF97A110}" srcOrd="1" destOrd="0" presId="urn:microsoft.com/office/officeart/2016/7/layout/BasicLinearProcessNumbered"/>
    <dgm:cxn modelId="{6437652F-CDC7-4191-B647-3833FAACBEDB}" type="presParOf" srcId="{1A3D585E-7581-487E-AEE5-D84160827F04}" destId="{60ACABB8-90B7-450E-89C3-1A306A8B18F1}" srcOrd="2" destOrd="0" presId="urn:microsoft.com/office/officeart/2016/7/layout/BasicLinearProcessNumbered"/>
    <dgm:cxn modelId="{3F8811BF-7C68-415E-9658-EF3FEF652C8A}" type="presParOf" srcId="{1A3D585E-7581-487E-AEE5-D84160827F04}" destId="{13156D77-2044-42AD-913D-5914BCBF9118}" srcOrd="3" destOrd="0" presId="urn:microsoft.com/office/officeart/2016/7/layout/BasicLinearProcessNumbered"/>
    <dgm:cxn modelId="{94AB17E4-710B-40F5-98E5-D6BD5634D141}" type="presParOf" srcId="{72136D81-40EC-4786-82B4-687C9AEA8F05}" destId="{105C6E98-2201-437A-869A-13C92CD5D829}" srcOrd="3" destOrd="0" presId="urn:microsoft.com/office/officeart/2016/7/layout/BasicLinearProcessNumbered"/>
    <dgm:cxn modelId="{CE8C8D73-E1D2-4A12-A9B3-1523763760F6}" type="presParOf" srcId="{72136D81-40EC-4786-82B4-687C9AEA8F05}" destId="{9F2B540E-FAFC-418C-940C-3ADF7C0B315D}" srcOrd="4" destOrd="0" presId="urn:microsoft.com/office/officeart/2016/7/layout/BasicLinearProcessNumbered"/>
    <dgm:cxn modelId="{582EB379-D688-456D-A910-C6F6F65692B4}" type="presParOf" srcId="{9F2B540E-FAFC-418C-940C-3ADF7C0B315D}" destId="{5746D8ED-C3AC-4EF2-9326-D54C13A3AAB4}" srcOrd="0" destOrd="0" presId="urn:microsoft.com/office/officeart/2016/7/layout/BasicLinearProcessNumbered"/>
    <dgm:cxn modelId="{00E50D65-FBF7-4AD7-BD29-DB347CAB9470}" type="presParOf" srcId="{9F2B540E-FAFC-418C-940C-3ADF7C0B315D}" destId="{E12973E1-7F41-477C-A70B-0CDC7BA5326A}" srcOrd="1" destOrd="0" presId="urn:microsoft.com/office/officeart/2016/7/layout/BasicLinearProcessNumbered"/>
    <dgm:cxn modelId="{FB03ACB3-95D7-48E5-8FFE-E2C79A4D90EC}" type="presParOf" srcId="{9F2B540E-FAFC-418C-940C-3ADF7C0B315D}" destId="{F94FE640-EDD0-45F4-B4B0-F75F574AFFA0}" srcOrd="2" destOrd="0" presId="urn:microsoft.com/office/officeart/2016/7/layout/BasicLinearProcessNumbered"/>
    <dgm:cxn modelId="{7BDA4A1A-C2F3-46EE-A4D0-BF4FE9EC7F3C}" type="presParOf" srcId="{9F2B540E-FAFC-418C-940C-3ADF7C0B315D}" destId="{39CFB0FB-224E-4E9B-BA30-CF016DA86CF8}" srcOrd="3" destOrd="0" presId="urn:microsoft.com/office/officeart/2016/7/layout/BasicLinearProcessNumbered"/>
    <dgm:cxn modelId="{F8E94044-0593-4A5F-8875-ABD4DF12307B}" type="presParOf" srcId="{72136D81-40EC-4786-82B4-687C9AEA8F05}" destId="{3507DC32-EFEA-4CFF-9019-196026557529}" srcOrd="5" destOrd="0" presId="urn:microsoft.com/office/officeart/2016/7/layout/BasicLinearProcessNumbered"/>
    <dgm:cxn modelId="{D5A99F27-AA49-40A5-9D02-3F9047D73BAA}" type="presParOf" srcId="{72136D81-40EC-4786-82B4-687C9AEA8F05}" destId="{F3BDD30E-3E0C-4122-99ED-512A954A22EB}" srcOrd="6" destOrd="0" presId="urn:microsoft.com/office/officeart/2016/7/layout/BasicLinearProcessNumbered"/>
    <dgm:cxn modelId="{AD9EF4B7-5026-46B6-AEC0-638E7FEAC4C3}" type="presParOf" srcId="{F3BDD30E-3E0C-4122-99ED-512A954A22EB}" destId="{35C0F8C5-480A-4BBC-AF46-B0DD518D6771}" srcOrd="0" destOrd="0" presId="urn:microsoft.com/office/officeart/2016/7/layout/BasicLinearProcessNumbered"/>
    <dgm:cxn modelId="{6F357B3E-58F7-4D4B-B2FF-02BECEAEDCD5}" type="presParOf" srcId="{F3BDD30E-3E0C-4122-99ED-512A954A22EB}" destId="{3EA86C48-9A39-4BCD-B736-1B54D8DA58E4}" srcOrd="1" destOrd="0" presId="urn:microsoft.com/office/officeart/2016/7/layout/BasicLinearProcessNumbered"/>
    <dgm:cxn modelId="{007A6E28-1628-4510-ADC7-9433DC2C6C40}" type="presParOf" srcId="{F3BDD30E-3E0C-4122-99ED-512A954A22EB}" destId="{94B6186E-9F91-4497-A54C-860A23FEAEBE}" srcOrd="2" destOrd="0" presId="urn:microsoft.com/office/officeart/2016/7/layout/BasicLinearProcessNumbered"/>
    <dgm:cxn modelId="{BEF611DE-24B5-4C28-A6A4-F63885718839}" type="presParOf" srcId="{F3BDD30E-3E0C-4122-99ED-512A954A22EB}" destId="{AFEDD59E-037D-4A4C-8AD6-566FD3421E69}" srcOrd="3" destOrd="0" presId="urn:microsoft.com/office/officeart/2016/7/layout/BasicLinearProcessNumbered"/>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5CFE3DDF-7AD0-4BA3-90E1-579A46103B46}" type="doc">
      <dgm:prSet loTypeId="urn:microsoft.com/office/officeart/2005/8/layout/hierarchy1" loCatId="hierarchy" qsTypeId="urn:microsoft.com/office/officeart/2005/8/quickstyle/simple1" qsCatId="simple" csTypeId="urn:microsoft.com/office/officeart/2005/8/colors/colorful2" csCatId="colorful" phldr="1"/>
      <dgm:spPr/>
      <dgm:t>
        <a:bodyPr/>
        <a:lstStyle/>
        <a:p>
          <a:endParaRPr lang="en-US"/>
        </a:p>
      </dgm:t>
    </dgm:pt>
    <dgm:pt modelId="{EC3CD38B-E41E-4E6F-9AFB-58C0CDE3CF6D}">
      <dgm:prSet/>
      <dgm:spPr/>
      <dgm:t>
        <a:bodyPr/>
        <a:lstStyle/>
        <a:p>
          <a:r>
            <a:rPr lang="en-US"/>
            <a:t>Casting call for the talent show at the Q</a:t>
          </a:r>
        </a:p>
      </dgm:t>
    </dgm:pt>
    <dgm:pt modelId="{F1F42E7E-9DE0-4B17-837D-0FECE762B788}" type="parTrans" cxnId="{E315EA80-C4A0-43BF-9593-4B30A570C4DF}">
      <dgm:prSet/>
      <dgm:spPr/>
      <dgm:t>
        <a:bodyPr/>
        <a:lstStyle/>
        <a:p>
          <a:endParaRPr lang="en-US"/>
        </a:p>
      </dgm:t>
    </dgm:pt>
    <dgm:pt modelId="{7EBF5C51-4A3D-4704-8F4E-10DD2EC70BC0}" type="sibTrans" cxnId="{E315EA80-C4A0-43BF-9593-4B30A570C4DF}">
      <dgm:prSet/>
      <dgm:spPr/>
      <dgm:t>
        <a:bodyPr/>
        <a:lstStyle/>
        <a:p>
          <a:endParaRPr lang="en-US"/>
        </a:p>
      </dgm:t>
    </dgm:pt>
    <dgm:pt modelId="{D25A8D5A-45F5-473B-8647-2D67DCFA15A6}">
      <dgm:prSet/>
      <dgm:spPr/>
      <dgm:t>
        <a:bodyPr/>
        <a:lstStyle/>
        <a:p>
          <a:r>
            <a:rPr lang="en-US" dirty="0"/>
            <a:t>Pope Leo XIV calls Franciscans to possess the source of inner peace and be instruments of God’s peace.</a:t>
          </a:r>
        </a:p>
      </dgm:t>
    </dgm:pt>
    <dgm:pt modelId="{D26CF179-6739-4FED-875E-FDC67A640090}" type="parTrans" cxnId="{F21026BA-02A7-4943-B2DC-F5B6F80F7E4F}">
      <dgm:prSet/>
      <dgm:spPr/>
      <dgm:t>
        <a:bodyPr/>
        <a:lstStyle/>
        <a:p>
          <a:endParaRPr lang="en-US"/>
        </a:p>
      </dgm:t>
    </dgm:pt>
    <dgm:pt modelId="{7AFA9DA6-9B8A-4782-99AE-2B84B2B81FDC}" type="sibTrans" cxnId="{F21026BA-02A7-4943-B2DC-F5B6F80F7E4F}">
      <dgm:prSet/>
      <dgm:spPr/>
      <dgm:t>
        <a:bodyPr/>
        <a:lstStyle/>
        <a:p>
          <a:endParaRPr lang="en-US"/>
        </a:p>
      </dgm:t>
    </dgm:pt>
    <dgm:pt modelId="{64CC96DE-5FE1-4D90-9318-FC2F4BEE2018}" type="pres">
      <dgm:prSet presAssocID="{5CFE3DDF-7AD0-4BA3-90E1-579A46103B46}" presName="hierChild1" presStyleCnt="0">
        <dgm:presLayoutVars>
          <dgm:chPref val="1"/>
          <dgm:dir/>
          <dgm:animOne val="branch"/>
          <dgm:animLvl val="lvl"/>
          <dgm:resizeHandles/>
        </dgm:presLayoutVars>
      </dgm:prSet>
      <dgm:spPr/>
    </dgm:pt>
    <dgm:pt modelId="{1FF19782-2E2F-44C1-A8A6-39F540C355D3}" type="pres">
      <dgm:prSet presAssocID="{EC3CD38B-E41E-4E6F-9AFB-58C0CDE3CF6D}" presName="hierRoot1" presStyleCnt="0"/>
      <dgm:spPr/>
    </dgm:pt>
    <dgm:pt modelId="{1582A472-EA4A-4323-A861-21D83B550C4B}" type="pres">
      <dgm:prSet presAssocID="{EC3CD38B-E41E-4E6F-9AFB-58C0CDE3CF6D}" presName="composite" presStyleCnt="0"/>
      <dgm:spPr/>
    </dgm:pt>
    <dgm:pt modelId="{F4AF2504-8790-4865-ABD9-2D576EFB4ED7}" type="pres">
      <dgm:prSet presAssocID="{EC3CD38B-E41E-4E6F-9AFB-58C0CDE3CF6D}" presName="background" presStyleLbl="node0" presStyleIdx="0" presStyleCnt="2"/>
      <dgm:spPr/>
    </dgm:pt>
    <dgm:pt modelId="{359E5B32-975C-48BC-A006-CDCBB65CFFCD}" type="pres">
      <dgm:prSet presAssocID="{EC3CD38B-E41E-4E6F-9AFB-58C0CDE3CF6D}" presName="text" presStyleLbl="fgAcc0" presStyleIdx="0" presStyleCnt="2">
        <dgm:presLayoutVars>
          <dgm:chPref val="3"/>
        </dgm:presLayoutVars>
      </dgm:prSet>
      <dgm:spPr/>
    </dgm:pt>
    <dgm:pt modelId="{3D2978B2-77C9-40A4-8CE5-580B3D0EA12E}" type="pres">
      <dgm:prSet presAssocID="{EC3CD38B-E41E-4E6F-9AFB-58C0CDE3CF6D}" presName="hierChild2" presStyleCnt="0"/>
      <dgm:spPr/>
    </dgm:pt>
    <dgm:pt modelId="{9D678B5E-CC90-4571-9DD5-A6DF2F385E25}" type="pres">
      <dgm:prSet presAssocID="{D25A8D5A-45F5-473B-8647-2D67DCFA15A6}" presName="hierRoot1" presStyleCnt="0"/>
      <dgm:spPr/>
    </dgm:pt>
    <dgm:pt modelId="{5CEE06CD-5680-42CA-BD7C-8EF04EBA3C60}" type="pres">
      <dgm:prSet presAssocID="{D25A8D5A-45F5-473B-8647-2D67DCFA15A6}" presName="composite" presStyleCnt="0"/>
      <dgm:spPr/>
    </dgm:pt>
    <dgm:pt modelId="{A3B3BE9E-41DF-4B74-9CAE-13F3C277E632}" type="pres">
      <dgm:prSet presAssocID="{D25A8D5A-45F5-473B-8647-2D67DCFA15A6}" presName="background" presStyleLbl="node0" presStyleIdx="1" presStyleCnt="2"/>
      <dgm:spPr/>
    </dgm:pt>
    <dgm:pt modelId="{B1A28086-CF28-448E-9E43-5763955C9C82}" type="pres">
      <dgm:prSet presAssocID="{D25A8D5A-45F5-473B-8647-2D67DCFA15A6}" presName="text" presStyleLbl="fgAcc0" presStyleIdx="1" presStyleCnt="2">
        <dgm:presLayoutVars>
          <dgm:chPref val="3"/>
        </dgm:presLayoutVars>
      </dgm:prSet>
      <dgm:spPr/>
    </dgm:pt>
    <dgm:pt modelId="{569C7E30-BCE7-4B7A-AF1A-2820BD98773A}" type="pres">
      <dgm:prSet presAssocID="{D25A8D5A-45F5-473B-8647-2D67DCFA15A6}" presName="hierChild2" presStyleCnt="0"/>
      <dgm:spPr/>
    </dgm:pt>
  </dgm:ptLst>
  <dgm:cxnLst>
    <dgm:cxn modelId="{44559448-3160-405B-814A-95417EA48939}" type="presOf" srcId="{EC3CD38B-E41E-4E6F-9AFB-58C0CDE3CF6D}" destId="{359E5B32-975C-48BC-A006-CDCBB65CFFCD}" srcOrd="0" destOrd="0" presId="urn:microsoft.com/office/officeart/2005/8/layout/hierarchy1"/>
    <dgm:cxn modelId="{7507DF7C-A487-4AEC-8FB5-870FF56F1666}" type="presOf" srcId="{5CFE3DDF-7AD0-4BA3-90E1-579A46103B46}" destId="{64CC96DE-5FE1-4D90-9318-FC2F4BEE2018}" srcOrd="0" destOrd="0" presId="urn:microsoft.com/office/officeart/2005/8/layout/hierarchy1"/>
    <dgm:cxn modelId="{E315EA80-C4A0-43BF-9593-4B30A570C4DF}" srcId="{5CFE3DDF-7AD0-4BA3-90E1-579A46103B46}" destId="{EC3CD38B-E41E-4E6F-9AFB-58C0CDE3CF6D}" srcOrd="0" destOrd="0" parTransId="{F1F42E7E-9DE0-4B17-837D-0FECE762B788}" sibTransId="{7EBF5C51-4A3D-4704-8F4E-10DD2EC70BC0}"/>
    <dgm:cxn modelId="{F21026BA-02A7-4943-B2DC-F5B6F80F7E4F}" srcId="{5CFE3DDF-7AD0-4BA3-90E1-579A46103B46}" destId="{D25A8D5A-45F5-473B-8647-2D67DCFA15A6}" srcOrd="1" destOrd="0" parTransId="{D26CF179-6739-4FED-875E-FDC67A640090}" sibTransId="{7AFA9DA6-9B8A-4782-99AE-2B84B2B81FDC}"/>
    <dgm:cxn modelId="{AB82DFD1-8100-4CCA-82BD-A58ED9866D33}" type="presOf" srcId="{D25A8D5A-45F5-473B-8647-2D67DCFA15A6}" destId="{B1A28086-CF28-448E-9E43-5763955C9C82}" srcOrd="0" destOrd="0" presId="urn:microsoft.com/office/officeart/2005/8/layout/hierarchy1"/>
    <dgm:cxn modelId="{11B21B80-94CC-46FD-B6C6-B9D47E3D36C6}" type="presParOf" srcId="{64CC96DE-5FE1-4D90-9318-FC2F4BEE2018}" destId="{1FF19782-2E2F-44C1-A8A6-39F540C355D3}" srcOrd="0" destOrd="0" presId="urn:microsoft.com/office/officeart/2005/8/layout/hierarchy1"/>
    <dgm:cxn modelId="{E8D45D4E-EDD9-4F31-9FD8-B053F470237C}" type="presParOf" srcId="{1FF19782-2E2F-44C1-A8A6-39F540C355D3}" destId="{1582A472-EA4A-4323-A861-21D83B550C4B}" srcOrd="0" destOrd="0" presId="urn:microsoft.com/office/officeart/2005/8/layout/hierarchy1"/>
    <dgm:cxn modelId="{C3438998-61AC-4D7E-A6AD-8FB83F9BEEAE}" type="presParOf" srcId="{1582A472-EA4A-4323-A861-21D83B550C4B}" destId="{F4AF2504-8790-4865-ABD9-2D576EFB4ED7}" srcOrd="0" destOrd="0" presId="urn:microsoft.com/office/officeart/2005/8/layout/hierarchy1"/>
    <dgm:cxn modelId="{44A8C6C6-EF2C-4A79-94D8-A189FF3DC940}" type="presParOf" srcId="{1582A472-EA4A-4323-A861-21D83B550C4B}" destId="{359E5B32-975C-48BC-A006-CDCBB65CFFCD}" srcOrd="1" destOrd="0" presId="urn:microsoft.com/office/officeart/2005/8/layout/hierarchy1"/>
    <dgm:cxn modelId="{266C96CD-AFF1-421D-A2DA-9875DB2DBF86}" type="presParOf" srcId="{1FF19782-2E2F-44C1-A8A6-39F540C355D3}" destId="{3D2978B2-77C9-40A4-8CE5-580B3D0EA12E}" srcOrd="1" destOrd="0" presId="urn:microsoft.com/office/officeart/2005/8/layout/hierarchy1"/>
    <dgm:cxn modelId="{E4620A45-3B23-40D2-940D-E9E3D3A125E7}" type="presParOf" srcId="{64CC96DE-5FE1-4D90-9318-FC2F4BEE2018}" destId="{9D678B5E-CC90-4571-9DD5-A6DF2F385E25}" srcOrd="1" destOrd="0" presId="urn:microsoft.com/office/officeart/2005/8/layout/hierarchy1"/>
    <dgm:cxn modelId="{A036F400-9817-474E-AE64-4D344A695D27}" type="presParOf" srcId="{9D678B5E-CC90-4571-9DD5-A6DF2F385E25}" destId="{5CEE06CD-5680-42CA-BD7C-8EF04EBA3C60}" srcOrd="0" destOrd="0" presId="urn:microsoft.com/office/officeart/2005/8/layout/hierarchy1"/>
    <dgm:cxn modelId="{BE666231-C22D-4680-9F4C-7B320A9AABB6}" type="presParOf" srcId="{5CEE06CD-5680-42CA-BD7C-8EF04EBA3C60}" destId="{A3B3BE9E-41DF-4B74-9CAE-13F3C277E632}" srcOrd="0" destOrd="0" presId="urn:microsoft.com/office/officeart/2005/8/layout/hierarchy1"/>
    <dgm:cxn modelId="{B541FCCE-26BD-44AF-813F-C65B6CC3FA8B}" type="presParOf" srcId="{5CEE06CD-5680-42CA-BD7C-8EF04EBA3C60}" destId="{B1A28086-CF28-448E-9E43-5763955C9C82}" srcOrd="1" destOrd="0" presId="urn:microsoft.com/office/officeart/2005/8/layout/hierarchy1"/>
    <dgm:cxn modelId="{7B5BA2F6-DA75-4EB9-AAA9-6FEB2C6EAC16}" type="presParOf" srcId="{9D678B5E-CC90-4571-9DD5-A6DF2F385E25}" destId="{569C7E30-BCE7-4B7A-AF1A-2820BD98773A}"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DFC2CF98-65E9-48D4-9B63-8676F8A0679B}" type="doc">
      <dgm:prSet loTypeId="urn:microsoft.com/office/officeart/2018/2/layout/IconLabelList" loCatId="icon" qsTypeId="urn:microsoft.com/office/officeart/2005/8/quickstyle/simple1" qsCatId="simple" csTypeId="urn:microsoft.com/office/officeart/2018/5/colors/Iconchunking_neutralbg_colorful5" csCatId="colorful" phldr="1"/>
      <dgm:spPr/>
      <dgm:t>
        <a:bodyPr/>
        <a:lstStyle/>
        <a:p>
          <a:endParaRPr lang="en-US"/>
        </a:p>
      </dgm:t>
    </dgm:pt>
    <dgm:pt modelId="{05183B21-276F-4A69-89F1-2922B4DA7398}">
      <dgm:prSet/>
      <dgm:spPr/>
      <dgm:t>
        <a:bodyPr/>
        <a:lstStyle/>
        <a:p>
          <a:pPr>
            <a:lnSpc>
              <a:spcPct val="100000"/>
            </a:lnSpc>
          </a:pPr>
          <a:r>
            <a:rPr lang="en-US"/>
            <a:t>Emails</a:t>
          </a:r>
        </a:p>
      </dgm:t>
    </dgm:pt>
    <dgm:pt modelId="{5776B2F3-B83F-4FF5-9778-CD6AB43513B6}" type="parTrans" cxnId="{C372D5FB-3FBE-495D-9214-740B6744DBA5}">
      <dgm:prSet/>
      <dgm:spPr/>
      <dgm:t>
        <a:bodyPr/>
        <a:lstStyle/>
        <a:p>
          <a:endParaRPr lang="en-US"/>
        </a:p>
      </dgm:t>
    </dgm:pt>
    <dgm:pt modelId="{B2E0CF9D-CA97-45EC-8DAC-2F1D8D5DC1E6}" type="sibTrans" cxnId="{C372D5FB-3FBE-495D-9214-740B6744DBA5}">
      <dgm:prSet/>
      <dgm:spPr/>
      <dgm:t>
        <a:bodyPr/>
        <a:lstStyle/>
        <a:p>
          <a:endParaRPr lang="en-US"/>
        </a:p>
      </dgm:t>
    </dgm:pt>
    <dgm:pt modelId="{DB0583D7-FD9C-4D51-A926-A62160005A32}">
      <dgm:prSet/>
      <dgm:spPr/>
      <dgm:t>
        <a:bodyPr/>
        <a:lstStyle/>
        <a:p>
          <a:pPr>
            <a:lnSpc>
              <a:spcPct val="100000"/>
            </a:lnSpc>
          </a:pPr>
          <a:r>
            <a:rPr lang="en-US"/>
            <a:t>Calls</a:t>
          </a:r>
        </a:p>
      </dgm:t>
    </dgm:pt>
    <dgm:pt modelId="{35865331-53C6-4914-8A05-412B09470E27}" type="parTrans" cxnId="{7F3796E9-E822-46DC-A270-ADD2ED9239DC}">
      <dgm:prSet/>
      <dgm:spPr/>
      <dgm:t>
        <a:bodyPr/>
        <a:lstStyle/>
        <a:p>
          <a:endParaRPr lang="en-US"/>
        </a:p>
      </dgm:t>
    </dgm:pt>
    <dgm:pt modelId="{94BD9564-C736-4E79-B5D0-FBDC602E8465}" type="sibTrans" cxnId="{7F3796E9-E822-46DC-A270-ADD2ED9239DC}">
      <dgm:prSet/>
      <dgm:spPr/>
      <dgm:t>
        <a:bodyPr/>
        <a:lstStyle/>
        <a:p>
          <a:endParaRPr lang="en-US"/>
        </a:p>
      </dgm:t>
    </dgm:pt>
    <dgm:pt modelId="{ACD922A3-A19C-45C8-81C3-86BBAB37BB01}" type="pres">
      <dgm:prSet presAssocID="{DFC2CF98-65E9-48D4-9B63-8676F8A0679B}" presName="root" presStyleCnt="0">
        <dgm:presLayoutVars>
          <dgm:dir/>
          <dgm:resizeHandles val="exact"/>
        </dgm:presLayoutVars>
      </dgm:prSet>
      <dgm:spPr/>
    </dgm:pt>
    <dgm:pt modelId="{3808D019-E1A1-4247-846F-CAA83AE874B4}" type="pres">
      <dgm:prSet presAssocID="{05183B21-276F-4A69-89F1-2922B4DA7398}" presName="compNode" presStyleCnt="0"/>
      <dgm:spPr/>
    </dgm:pt>
    <dgm:pt modelId="{F038384B-6F9D-4600-8A89-D9D18404BEFE}" type="pres">
      <dgm:prSet presAssocID="{05183B21-276F-4A69-89F1-2922B4DA7398}" presName="iconRect" presStyleLbl="node1" presStyleIdx="0"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Email"/>
        </a:ext>
      </dgm:extLst>
    </dgm:pt>
    <dgm:pt modelId="{825D4007-8340-437F-889E-F33BDF218FBC}" type="pres">
      <dgm:prSet presAssocID="{05183B21-276F-4A69-89F1-2922B4DA7398}" presName="spaceRect" presStyleCnt="0"/>
      <dgm:spPr/>
    </dgm:pt>
    <dgm:pt modelId="{83105702-49EC-4E5C-8BAA-8EE4A693719C}" type="pres">
      <dgm:prSet presAssocID="{05183B21-276F-4A69-89F1-2922B4DA7398}" presName="textRect" presStyleLbl="revTx" presStyleIdx="0" presStyleCnt="2">
        <dgm:presLayoutVars>
          <dgm:chMax val="1"/>
          <dgm:chPref val="1"/>
        </dgm:presLayoutVars>
      </dgm:prSet>
      <dgm:spPr/>
    </dgm:pt>
    <dgm:pt modelId="{51AA7677-7F4C-4534-8AE5-B1BAFE77E1B8}" type="pres">
      <dgm:prSet presAssocID="{B2E0CF9D-CA97-45EC-8DAC-2F1D8D5DC1E6}" presName="sibTrans" presStyleCnt="0"/>
      <dgm:spPr/>
    </dgm:pt>
    <dgm:pt modelId="{E2B61B5A-0BE9-4284-8DDD-228BA1FA8212}" type="pres">
      <dgm:prSet presAssocID="{DB0583D7-FD9C-4D51-A926-A62160005A32}" presName="compNode" presStyleCnt="0"/>
      <dgm:spPr/>
    </dgm:pt>
    <dgm:pt modelId="{3D4A31E5-05D9-4217-BAED-1C0F05D94187}" type="pres">
      <dgm:prSet presAssocID="{DB0583D7-FD9C-4D51-A926-A62160005A32}" presName="iconRect" presStyleLbl="node1" presStyleIdx="1"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Speaker Phone"/>
        </a:ext>
      </dgm:extLst>
    </dgm:pt>
    <dgm:pt modelId="{FB62CFE8-0384-4CCB-A95F-329B84845C43}" type="pres">
      <dgm:prSet presAssocID="{DB0583D7-FD9C-4D51-A926-A62160005A32}" presName="spaceRect" presStyleCnt="0"/>
      <dgm:spPr/>
    </dgm:pt>
    <dgm:pt modelId="{276ABFC9-F1EC-4675-B504-2E1DFF98D9B1}" type="pres">
      <dgm:prSet presAssocID="{DB0583D7-FD9C-4D51-A926-A62160005A32}" presName="textRect" presStyleLbl="revTx" presStyleIdx="1" presStyleCnt="2">
        <dgm:presLayoutVars>
          <dgm:chMax val="1"/>
          <dgm:chPref val="1"/>
        </dgm:presLayoutVars>
      </dgm:prSet>
      <dgm:spPr/>
    </dgm:pt>
  </dgm:ptLst>
  <dgm:cxnLst>
    <dgm:cxn modelId="{C4CC9A67-271E-4FA2-9379-9D5F83423850}" type="presOf" srcId="{DFC2CF98-65E9-48D4-9B63-8676F8A0679B}" destId="{ACD922A3-A19C-45C8-81C3-86BBAB37BB01}" srcOrd="0" destOrd="0" presId="urn:microsoft.com/office/officeart/2018/2/layout/IconLabelList"/>
    <dgm:cxn modelId="{B92B04A0-4C03-4C13-8B68-936DFC0BE92F}" type="presOf" srcId="{05183B21-276F-4A69-89F1-2922B4DA7398}" destId="{83105702-49EC-4E5C-8BAA-8EE4A693719C}" srcOrd="0" destOrd="0" presId="urn:microsoft.com/office/officeart/2018/2/layout/IconLabelList"/>
    <dgm:cxn modelId="{C759E1DE-A21F-4B8D-806C-8C82610AEA6F}" type="presOf" srcId="{DB0583D7-FD9C-4D51-A926-A62160005A32}" destId="{276ABFC9-F1EC-4675-B504-2E1DFF98D9B1}" srcOrd="0" destOrd="0" presId="urn:microsoft.com/office/officeart/2018/2/layout/IconLabelList"/>
    <dgm:cxn modelId="{7F3796E9-E822-46DC-A270-ADD2ED9239DC}" srcId="{DFC2CF98-65E9-48D4-9B63-8676F8A0679B}" destId="{DB0583D7-FD9C-4D51-A926-A62160005A32}" srcOrd="1" destOrd="0" parTransId="{35865331-53C6-4914-8A05-412B09470E27}" sibTransId="{94BD9564-C736-4E79-B5D0-FBDC602E8465}"/>
    <dgm:cxn modelId="{C372D5FB-3FBE-495D-9214-740B6744DBA5}" srcId="{DFC2CF98-65E9-48D4-9B63-8676F8A0679B}" destId="{05183B21-276F-4A69-89F1-2922B4DA7398}" srcOrd="0" destOrd="0" parTransId="{5776B2F3-B83F-4FF5-9778-CD6AB43513B6}" sibTransId="{B2E0CF9D-CA97-45EC-8DAC-2F1D8D5DC1E6}"/>
    <dgm:cxn modelId="{DD72A897-5B45-485C-A84D-34A236CA9D0C}" type="presParOf" srcId="{ACD922A3-A19C-45C8-81C3-86BBAB37BB01}" destId="{3808D019-E1A1-4247-846F-CAA83AE874B4}" srcOrd="0" destOrd="0" presId="urn:microsoft.com/office/officeart/2018/2/layout/IconLabelList"/>
    <dgm:cxn modelId="{40E01AD0-E4A7-4BA4-9B84-D9FBB7BFA106}" type="presParOf" srcId="{3808D019-E1A1-4247-846F-CAA83AE874B4}" destId="{F038384B-6F9D-4600-8A89-D9D18404BEFE}" srcOrd="0" destOrd="0" presId="urn:microsoft.com/office/officeart/2018/2/layout/IconLabelList"/>
    <dgm:cxn modelId="{CD876C42-4F33-4119-A117-A3A855EF4BCF}" type="presParOf" srcId="{3808D019-E1A1-4247-846F-CAA83AE874B4}" destId="{825D4007-8340-437F-889E-F33BDF218FBC}" srcOrd="1" destOrd="0" presId="urn:microsoft.com/office/officeart/2018/2/layout/IconLabelList"/>
    <dgm:cxn modelId="{DA6759B1-EADE-4103-BA75-6FC02ED5BDAF}" type="presParOf" srcId="{3808D019-E1A1-4247-846F-CAA83AE874B4}" destId="{83105702-49EC-4E5C-8BAA-8EE4A693719C}" srcOrd="2" destOrd="0" presId="urn:microsoft.com/office/officeart/2018/2/layout/IconLabelList"/>
    <dgm:cxn modelId="{D160C4C1-26B8-4FBC-A608-396FDD7FDD7A}" type="presParOf" srcId="{ACD922A3-A19C-45C8-81C3-86BBAB37BB01}" destId="{51AA7677-7F4C-4534-8AE5-B1BAFE77E1B8}" srcOrd="1" destOrd="0" presId="urn:microsoft.com/office/officeart/2018/2/layout/IconLabelList"/>
    <dgm:cxn modelId="{E53978CA-AF86-4908-9F31-9F0DAF30F619}" type="presParOf" srcId="{ACD922A3-A19C-45C8-81C3-86BBAB37BB01}" destId="{E2B61B5A-0BE9-4284-8DDD-228BA1FA8212}" srcOrd="2" destOrd="0" presId="urn:microsoft.com/office/officeart/2018/2/layout/IconLabelList"/>
    <dgm:cxn modelId="{27BF052B-75DB-4859-86EC-954E757C9DF4}" type="presParOf" srcId="{E2B61B5A-0BE9-4284-8DDD-228BA1FA8212}" destId="{3D4A31E5-05D9-4217-BAED-1C0F05D94187}" srcOrd="0" destOrd="0" presId="urn:microsoft.com/office/officeart/2018/2/layout/IconLabelList"/>
    <dgm:cxn modelId="{5DCF73F5-0CD9-42CE-A45D-1476D1AF48D0}" type="presParOf" srcId="{E2B61B5A-0BE9-4284-8DDD-228BA1FA8212}" destId="{FB62CFE8-0384-4CCB-A95F-329B84845C43}" srcOrd="1" destOrd="0" presId="urn:microsoft.com/office/officeart/2018/2/layout/IconLabelList"/>
    <dgm:cxn modelId="{AA622C5A-4525-491F-ABFA-E55B6A48DDD7}" type="presParOf" srcId="{E2B61B5A-0BE9-4284-8DDD-228BA1FA8212}" destId="{276ABFC9-F1EC-4675-B504-2E1DFF98D9B1}"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65F4D213-C0C2-40DD-892A-8FD573E325E2}" type="doc">
      <dgm:prSet loTypeId="urn:microsoft.com/office/officeart/2018/2/layout/IconCircleList" loCatId="icon" qsTypeId="urn:microsoft.com/office/officeart/2005/8/quickstyle/simple1" qsCatId="simple" csTypeId="urn:microsoft.com/office/officeart/2018/5/colors/Iconchunking_neutralbg_colorful1" csCatId="colorful" phldr="1"/>
      <dgm:spPr/>
      <dgm:t>
        <a:bodyPr/>
        <a:lstStyle/>
        <a:p>
          <a:endParaRPr lang="en-US"/>
        </a:p>
      </dgm:t>
    </dgm:pt>
    <dgm:pt modelId="{A7885CA4-8B1A-4B41-ABE3-F001A9225CD0}">
      <dgm:prSet/>
      <dgm:spPr/>
      <dgm:t>
        <a:bodyPr/>
        <a:lstStyle/>
        <a:p>
          <a:r>
            <a:rPr lang="en-US"/>
            <a:t>The "Q" (Quinquennial Congress) Questions</a:t>
          </a:r>
        </a:p>
      </dgm:t>
    </dgm:pt>
    <dgm:pt modelId="{3D1D64E3-EC0E-4249-88AF-A65301AB045D}" type="parTrans" cxnId="{D56B1C3E-530F-426E-B8D6-2717C9B98714}">
      <dgm:prSet/>
      <dgm:spPr/>
      <dgm:t>
        <a:bodyPr/>
        <a:lstStyle/>
        <a:p>
          <a:endParaRPr lang="en-US"/>
        </a:p>
      </dgm:t>
    </dgm:pt>
    <dgm:pt modelId="{BD67E443-25AB-457B-A5F4-B1951E6853C7}" type="sibTrans" cxnId="{D56B1C3E-530F-426E-B8D6-2717C9B98714}">
      <dgm:prSet/>
      <dgm:spPr/>
      <dgm:t>
        <a:bodyPr/>
        <a:lstStyle/>
        <a:p>
          <a:endParaRPr lang="en-US"/>
        </a:p>
      </dgm:t>
    </dgm:pt>
    <dgm:pt modelId="{D3E3264C-292E-4A78-BB10-623A5624EB13}">
      <dgm:prSet/>
      <dgm:spPr/>
      <dgm:t>
        <a:bodyPr/>
        <a:lstStyle/>
        <a:p>
          <a:r>
            <a:rPr lang="en-US"/>
            <a:t>Jubilee &amp; Indulgences </a:t>
          </a:r>
        </a:p>
      </dgm:t>
    </dgm:pt>
    <dgm:pt modelId="{3E6C043C-4D42-4541-B6E3-9530A1026F22}" type="parTrans" cxnId="{63429B0B-140C-4092-9A5C-E35C09AA7F5E}">
      <dgm:prSet/>
      <dgm:spPr/>
      <dgm:t>
        <a:bodyPr/>
        <a:lstStyle/>
        <a:p>
          <a:endParaRPr lang="en-US"/>
        </a:p>
      </dgm:t>
    </dgm:pt>
    <dgm:pt modelId="{92243F43-DBC0-4663-B302-1421C306ECAE}" type="sibTrans" cxnId="{63429B0B-140C-4092-9A5C-E35C09AA7F5E}">
      <dgm:prSet/>
      <dgm:spPr/>
      <dgm:t>
        <a:bodyPr/>
        <a:lstStyle/>
        <a:p>
          <a:endParaRPr lang="en-US"/>
        </a:p>
      </dgm:t>
    </dgm:pt>
    <dgm:pt modelId="{A7B1CC4A-6E4C-42B7-ACF1-D5F74B3FC34C}">
      <dgm:prSet/>
      <dgm:spPr/>
      <dgm:t>
        <a:bodyPr/>
        <a:lstStyle/>
        <a:p>
          <a:r>
            <a:rPr lang="en-US"/>
            <a:t>Fraternity Locations &amp; Contacts</a:t>
          </a:r>
        </a:p>
      </dgm:t>
    </dgm:pt>
    <dgm:pt modelId="{E0497473-EDAA-4CFB-B57F-F980D578E3D7}" type="parTrans" cxnId="{08BB1498-6CDB-4D32-ADDA-89A01A557BCF}">
      <dgm:prSet/>
      <dgm:spPr/>
      <dgm:t>
        <a:bodyPr/>
        <a:lstStyle/>
        <a:p>
          <a:endParaRPr lang="en-US"/>
        </a:p>
      </dgm:t>
    </dgm:pt>
    <dgm:pt modelId="{4A292EC6-D861-470F-9FE6-318D19ABFD76}" type="sibTrans" cxnId="{08BB1498-6CDB-4D32-ADDA-89A01A557BCF}">
      <dgm:prSet/>
      <dgm:spPr/>
      <dgm:t>
        <a:bodyPr/>
        <a:lstStyle/>
        <a:p>
          <a:endParaRPr lang="en-US"/>
        </a:p>
      </dgm:t>
    </dgm:pt>
    <dgm:pt modelId="{F901B549-3FCB-4234-8015-30DAD4B01D43}">
      <dgm:prSet/>
      <dgm:spPr/>
      <dgm:t>
        <a:bodyPr/>
        <a:lstStyle/>
        <a:p>
          <a:r>
            <a:rPr lang="en-US"/>
            <a:t>Franciscan Items &amp; Relics</a:t>
          </a:r>
        </a:p>
      </dgm:t>
    </dgm:pt>
    <dgm:pt modelId="{76F17765-342D-4E84-9F24-341AD4A82178}" type="parTrans" cxnId="{3C61A801-82AF-4FAB-B441-9F36D39FD664}">
      <dgm:prSet/>
      <dgm:spPr/>
      <dgm:t>
        <a:bodyPr/>
        <a:lstStyle/>
        <a:p>
          <a:endParaRPr lang="en-US"/>
        </a:p>
      </dgm:t>
    </dgm:pt>
    <dgm:pt modelId="{99F34D1B-1364-40C0-84F6-681ACEAB6D92}" type="sibTrans" cxnId="{3C61A801-82AF-4FAB-B441-9F36D39FD664}">
      <dgm:prSet/>
      <dgm:spPr/>
      <dgm:t>
        <a:bodyPr/>
        <a:lstStyle/>
        <a:p>
          <a:endParaRPr lang="en-US"/>
        </a:p>
      </dgm:t>
    </dgm:pt>
    <dgm:pt modelId="{90F7C601-AF58-4911-9643-95242AE63738}" type="pres">
      <dgm:prSet presAssocID="{65F4D213-C0C2-40DD-892A-8FD573E325E2}" presName="root" presStyleCnt="0">
        <dgm:presLayoutVars>
          <dgm:dir/>
          <dgm:resizeHandles val="exact"/>
        </dgm:presLayoutVars>
      </dgm:prSet>
      <dgm:spPr/>
    </dgm:pt>
    <dgm:pt modelId="{B07C2401-B1BB-4245-A6C8-07FCB0341F8B}" type="pres">
      <dgm:prSet presAssocID="{65F4D213-C0C2-40DD-892A-8FD573E325E2}" presName="container" presStyleCnt="0">
        <dgm:presLayoutVars>
          <dgm:dir/>
          <dgm:resizeHandles val="exact"/>
        </dgm:presLayoutVars>
      </dgm:prSet>
      <dgm:spPr/>
    </dgm:pt>
    <dgm:pt modelId="{E1B29403-2DD1-4932-AC6B-373C61326BAB}" type="pres">
      <dgm:prSet presAssocID="{A7885CA4-8B1A-4B41-ABE3-F001A9225CD0}" presName="compNode" presStyleCnt="0"/>
      <dgm:spPr/>
    </dgm:pt>
    <dgm:pt modelId="{5329F661-5FF7-4743-9AFB-F82FDB3AC493}" type="pres">
      <dgm:prSet presAssocID="{A7885CA4-8B1A-4B41-ABE3-F001A9225CD0}" presName="iconBgRect" presStyleLbl="bgShp" presStyleIdx="0" presStyleCnt="4"/>
      <dgm:spPr/>
    </dgm:pt>
    <dgm:pt modelId="{1DD68F88-9891-4A6D-9A11-D7693DCDF03B}" type="pres">
      <dgm:prSet presAssocID="{A7885CA4-8B1A-4B41-ABE3-F001A9225CD0}" presName="iconRect" presStyleLbl="node1" presStyleIdx="0"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Bank"/>
        </a:ext>
      </dgm:extLst>
    </dgm:pt>
    <dgm:pt modelId="{84F02B45-724A-4B31-B2BA-7A1F8A29AAB4}" type="pres">
      <dgm:prSet presAssocID="{A7885CA4-8B1A-4B41-ABE3-F001A9225CD0}" presName="spaceRect" presStyleCnt="0"/>
      <dgm:spPr/>
    </dgm:pt>
    <dgm:pt modelId="{1FBA6DC9-2882-45A9-BF11-14F8B793E7CE}" type="pres">
      <dgm:prSet presAssocID="{A7885CA4-8B1A-4B41-ABE3-F001A9225CD0}" presName="textRect" presStyleLbl="revTx" presStyleIdx="0" presStyleCnt="4">
        <dgm:presLayoutVars>
          <dgm:chMax val="1"/>
          <dgm:chPref val="1"/>
        </dgm:presLayoutVars>
      </dgm:prSet>
      <dgm:spPr/>
    </dgm:pt>
    <dgm:pt modelId="{EA64526D-0980-4B1B-9407-318FB76D8F51}" type="pres">
      <dgm:prSet presAssocID="{BD67E443-25AB-457B-A5F4-B1951E6853C7}" presName="sibTrans" presStyleLbl="sibTrans2D1" presStyleIdx="0" presStyleCnt="0"/>
      <dgm:spPr/>
    </dgm:pt>
    <dgm:pt modelId="{D2B85E3B-D631-4300-942B-20E330B5831D}" type="pres">
      <dgm:prSet presAssocID="{D3E3264C-292E-4A78-BB10-623A5624EB13}" presName="compNode" presStyleCnt="0"/>
      <dgm:spPr/>
    </dgm:pt>
    <dgm:pt modelId="{C3A6C141-1576-4DE7-A720-8062D1AE98BF}" type="pres">
      <dgm:prSet presAssocID="{D3E3264C-292E-4A78-BB10-623A5624EB13}" presName="iconBgRect" presStyleLbl="bgShp" presStyleIdx="1" presStyleCnt="4"/>
      <dgm:spPr/>
    </dgm:pt>
    <dgm:pt modelId="{1E7698C3-EFBD-4D5E-83AD-FA28F42A0133}" type="pres">
      <dgm:prSet presAssocID="{D3E3264C-292E-4A78-BB10-623A5624EB13}" presName="iconRect" presStyleLbl="node1" presStyleIdx="1"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Shamrock"/>
        </a:ext>
      </dgm:extLst>
    </dgm:pt>
    <dgm:pt modelId="{C8CB34FB-C9A7-4CA7-B1A9-E418789A0314}" type="pres">
      <dgm:prSet presAssocID="{D3E3264C-292E-4A78-BB10-623A5624EB13}" presName="spaceRect" presStyleCnt="0"/>
      <dgm:spPr/>
    </dgm:pt>
    <dgm:pt modelId="{C9783B03-B254-4376-ACE2-DF73B9A46DCB}" type="pres">
      <dgm:prSet presAssocID="{D3E3264C-292E-4A78-BB10-623A5624EB13}" presName="textRect" presStyleLbl="revTx" presStyleIdx="1" presStyleCnt="4">
        <dgm:presLayoutVars>
          <dgm:chMax val="1"/>
          <dgm:chPref val="1"/>
        </dgm:presLayoutVars>
      </dgm:prSet>
      <dgm:spPr/>
    </dgm:pt>
    <dgm:pt modelId="{49E6CA75-BB81-4E80-BD1F-9CDFE26B6578}" type="pres">
      <dgm:prSet presAssocID="{92243F43-DBC0-4663-B302-1421C306ECAE}" presName="sibTrans" presStyleLbl="sibTrans2D1" presStyleIdx="0" presStyleCnt="0"/>
      <dgm:spPr/>
    </dgm:pt>
    <dgm:pt modelId="{B58A7913-CF97-4FD6-90EB-B8F92F61FD41}" type="pres">
      <dgm:prSet presAssocID="{A7B1CC4A-6E4C-42B7-ACF1-D5F74B3FC34C}" presName="compNode" presStyleCnt="0"/>
      <dgm:spPr/>
    </dgm:pt>
    <dgm:pt modelId="{A03BB226-B6D8-4776-9D15-D70B3E80C411}" type="pres">
      <dgm:prSet presAssocID="{A7B1CC4A-6E4C-42B7-ACF1-D5F74B3FC34C}" presName="iconBgRect" presStyleLbl="bgShp" presStyleIdx="2" presStyleCnt="4"/>
      <dgm:spPr/>
    </dgm:pt>
    <dgm:pt modelId="{46CA8A74-5B58-4F82-8BF1-6660BF483EE2}" type="pres">
      <dgm:prSet presAssocID="{A7B1CC4A-6E4C-42B7-ACF1-D5F74B3FC34C}" presName="iconRect" presStyleLbl="node1" presStyleIdx="2"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Connections"/>
        </a:ext>
      </dgm:extLst>
    </dgm:pt>
    <dgm:pt modelId="{152EBEEE-8BCE-4293-8F3C-08464DAB6703}" type="pres">
      <dgm:prSet presAssocID="{A7B1CC4A-6E4C-42B7-ACF1-D5F74B3FC34C}" presName="spaceRect" presStyleCnt="0"/>
      <dgm:spPr/>
    </dgm:pt>
    <dgm:pt modelId="{6D5F6422-194B-4F29-9B65-47D6F1ED3A06}" type="pres">
      <dgm:prSet presAssocID="{A7B1CC4A-6E4C-42B7-ACF1-D5F74B3FC34C}" presName="textRect" presStyleLbl="revTx" presStyleIdx="2" presStyleCnt="4">
        <dgm:presLayoutVars>
          <dgm:chMax val="1"/>
          <dgm:chPref val="1"/>
        </dgm:presLayoutVars>
      </dgm:prSet>
      <dgm:spPr/>
    </dgm:pt>
    <dgm:pt modelId="{C0721D95-4851-447C-BE91-C11397F7DA3A}" type="pres">
      <dgm:prSet presAssocID="{4A292EC6-D861-470F-9FE6-318D19ABFD76}" presName="sibTrans" presStyleLbl="sibTrans2D1" presStyleIdx="0" presStyleCnt="0"/>
      <dgm:spPr/>
    </dgm:pt>
    <dgm:pt modelId="{DEF9FB3F-E46F-43B8-AF16-B6AC245BD929}" type="pres">
      <dgm:prSet presAssocID="{F901B549-3FCB-4234-8015-30DAD4B01D43}" presName="compNode" presStyleCnt="0"/>
      <dgm:spPr/>
    </dgm:pt>
    <dgm:pt modelId="{46E49A24-4776-4294-B16D-D940F9E86CCA}" type="pres">
      <dgm:prSet presAssocID="{F901B549-3FCB-4234-8015-30DAD4B01D43}" presName="iconBgRect" presStyleLbl="bgShp" presStyleIdx="3" presStyleCnt="4"/>
      <dgm:spPr/>
    </dgm:pt>
    <dgm:pt modelId="{C5766992-884B-4D7A-AEB5-001BC3E4845C}" type="pres">
      <dgm:prSet presAssocID="{F901B549-3FCB-4234-8015-30DAD4B01D43}" presName="iconRect" presStyleLbl="node1" presStyleIdx="3"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Gravestone"/>
        </a:ext>
      </dgm:extLst>
    </dgm:pt>
    <dgm:pt modelId="{78846D11-9919-4C6B-85AB-BF46199D38D1}" type="pres">
      <dgm:prSet presAssocID="{F901B549-3FCB-4234-8015-30DAD4B01D43}" presName="spaceRect" presStyleCnt="0"/>
      <dgm:spPr/>
    </dgm:pt>
    <dgm:pt modelId="{630817CC-D007-4DCD-95DE-A0DAFA185068}" type="pres">
      <dgm:prSet presAssocID="{F901B549-3FCB-4234-8015-30DAD4B01D43}" presName="textRect" presStyleLbl="revTx" presStyleIdx="3" presStyleCnt="4">
        <dgm:presLayoutVars>
          <dgm:chMax val="1"/>
          <dgm:chPref val="1"/>
        </dgm:presLayoutVars>
      </dgm:prSet>
      <dgm:spPr/>
    </dgm:pt>
  </dgm:ptLst>
  <dgm:cxnLst>
    <dgm:cxn modelId="{3C61A801-82AF-4FAB-B441-9F36D39FD664}" srcId="{65F4D213-C0C2-40DD-892A-8FD573E325E2}" destId="{F901B549-3FCB-4234-8015-30DAD4B01D43}" srcOrd="3" destOrd="0" parTransId="{76F17765-342D-4E84-9F24-341AD4A82178}" sibTransId="{99F34D1B-1364-40C0-84F6-681ACEAB6D92}"/>
    <dgm:cxn modelId="{63429B0B-140C-4092-9A5C-E35C09AA7F5E}" srcId="{65F4D213-C0C2-40DD-892A-8FD573E325E2}" destId="{D3E3264C-292E-4A78-BB10-623A5624EB13}" srcOrd="1" destOrd="0" parTransId="{3E6C043C-4D42-4541-B6E3-9530A1026F22}" sibTransId="{92243F43-DBC0-4663-B302-1421C306ECAE}"/>
    <dgm:cxn modelId="{1586DC1B-2ED4-4977-AAAD-ABE05898C27A}" type="presOf" srcId="{BD67E443-25AB-457B-A5F4-B1951E6853C7}" destId="{EA64526D-0980-4B1B-9407-318FB76D8F51}" srcOrd="0" destOrd="0" presId="urn:microsoft.com/office/officeart/2018/2/layout/IconCircleList"/>
    <dgm:cxn modelId="{1410BA2D-CB4C-4BE4-BFD2-BEC7FFF15C7D}" type="presOf" srcId="{D3E3264C-292E-4A78-BB10-623A5624EB13}" destId="{C9783B03-B254-4376-ACE2-DF73B9A46DCB}" srcOrd="0" destOrd="0" presId="urn:microsoft.com/office/officeart/2018/2/layout/IconCircleList"/>
    <dgm:cxn modelId="{D56B1C3E-530F-426E-B8D6-2717C9B98714}" srcId="{65F4D213-C0C2-40DD-892A-8FD573E325E2}" destId="{A7885CA4-8B1A-4B41-ABE3-F001A9225CD0}" srcOrd="0" destOrd="0" parTransId="{3D1D64E3-EC0E-4249-88AF-A65301AB045D}" sibTransId="{BD67E443-25AB-457B-A5F4-B1951E6853C7}"/>
    <dgm:cxn modelId="{C5F5D64B-A504-450E-89BE-57006580222E}" type="presOf" srcId="{A7885CA4-8B1A-4B41-ABE3-F001A9225CD0}" destId="{1FBA6DC9-2882-45A9-BF11-14F8B793E7CE}" srcOrd="0" destOrd="0" presId="urn:microsoft.com/office/officeart/2018/2/layout/IconCircleList"/>
    <dgm:cxn modelId="{87DE546E-A093-4CC7-B679-030B9A726766}" type="presOf" srcId="{F901B549-3FCB-4234-8015-30DAD4B01D43}" destId="{630817CC-D007-4DCD-95DE-A0DAFA185068}" srcOrd="0" destOrd="0" presId="urn:microsoft.com/office/officeart/2018/2/layout/IconCircleList"/>
    <dgm:cxn modelId="{0DFEDD80-D7DD-4E2D-B443-A0674F511D07}" type="presOf" srcId="{A7B1CC4A-6E4C-42B7-ACF1-D5F74B3FC34C}" destId="{6D5F6422-194B-4F29-9B65-47D6F1ED3A06}" srcOrd="0" destOrd="0" presId="urn:microsoft.com/office/officeart/2018/2/layout/IconCircleList"/>
    <dgm:cxn modelId="{08BB1498-6CDB-4D32-ADDA-89A01A557BCF}" srcId="{65F4D213-C0C2-40DD-892A-8FD573E325E2}" destId="{A7B1CC4A-6E4C-42B7-ACF1-D5F74B3FC34C}" srcOrd="2" destOrd="0" parTransId="{E0497473-EDAA-4CFB-B57F-F980D578E3D7}" sibTransId="{4A292EC6-D861-470F-9FE6-318D19ABFD76}"/>
    <dgm:cxn modelId="{D53575C6-23F1-4698-A445-99F5DEE48737}" type="presOf" srcId="{65F4D213-C0C2-40DD-892A-8FD573E325E2}" destId="{90F7C601-AF58-4911-9643-95242AE63738}" srcOrd="0" destOrd="0" presId="urn:microsoft.com/office/officeart/2018/2/layout/IconCircleList"/>
    <dgm:cxn modelId="{F523D3DC-641E-4F19-BD1C-46CC88AA0E66}" type="presOf" srcId="{92243F43-DBC0-4663-B302-1421C306ECAE}" destId="{49E6CA75-BB81-4E80-BD1F-9CDFE26B6578}" srcOrd="0" destOrd="0" presId="urn:microsoft.com/office/officeart/2018/2/layout/IconCircleList"/>
    <dgm:cxn modelId="{270B0DF4-FCB4-4C09-93A2-0119A0DC7B4C}" type="presOf" srcId="{4A292EC6-D861-470F-9FE6-318D19ABFD76}" destId="{C0721D95-4851-447C-BE91-C11397F7DA3A}" srcOrd="0" destOrd="0" presId="urn:microsoft.com/office/officeart/2018/2/layout/IconCircleList"/>
    <dgm:cxn modelId="{4147F7EB-BD49-4E49-8852-D694E9563036}" type="presParOf" srcId="{90F7C601-AF58-4911-9643-95242AE63738}" destId="{B07C2401-B1BB-4245-A6C8-07FCB0341F8B}" srcOrd="0" destOrd="0" presId="urn:microsoft.com/office/officeart/2018/2/layout/IconCircleList"/>
    <dgm:cxn modelId="{48410567-535C-4E09-8CFB-AE4019BC39B0}" type="presParOf" srcId="{B07C2401-B1BB-4245-A6C8-07FCB0341F8B}" destId="{E1B29403-2DD1-4932-AC6B-373C61326BAB}" srcOrd="0" destOrd="0" presId="urn:microsoft.com/office/officeart/2018/2/layout/IconCircleList"/>
    <dgm:cxn modelId="{706B68DA-FCEF-40DE-9A23-FB5829F8A0C6}" type="presParOf" srcId="{E1B29403-2DD1-4932-AC6B-373C61326BAB}" destId="{5329F661-5FF7-4743-9AFB-F82FDB3AC493}" srcOrd="0" destOrd="0" presId="urn:microsoft.com/office/officeart/2018/2/layout/IconCircleList"/>
    <dgm:cxn modelId="{4F7746BE-9A89-4137-A6B6-4054E552248A}" type="presParOf" srcId="{E1B29403-2DD1-4932-AC6B-373C61326BAB}" destId="{1DD68F88-9891-4A6D-9A11-D7693DCDF03B}" srcOrd="1" destOrd="0" presId="urn:microsoft.com/office/officeart/2018/2/layout/IconCircleList"/>
    <dgm:cxn modelId="{94AD7A20-FC55-4251-A852-607822F47119}" type="presParOf" srcId="{E1B29403-2DD1-4932-AC6B-373C61326BAB}" destId="{84F02B45-724A-4B31-B2BA-7A1F8A29AAB4}" srcOrd="2" destOrd="0" presId="urn:microsoft.com/office/officeart/2018/2/layout/IconCircleList"/>
    <dgm:cxn modelId="{CD750A45-950B-444D-9109-20E64BCF159F}" type="presParOf" srcId="{E1B29403-2DD1-4932-AC6B-373C61326BAB}" destId="{1FBA6DC9-2882-45A9-BF11-14F8B793E7CE}" srcOrd="3" destOrd="0" presId="urn:microsoft.com/office/officeart/2018/2/layout/IconCircleList"/>
    <dgm:cxn modelId="{6BDEF6BD-1F20-4759-883A-FB9D975FCEA6}" type="presParOf" srcId="{B07C2401-B1BB-4245-A6C8-07FCB0341F8B}" destId="{EA64526D-0980-4B1B-9407-318FB76D8F51}" srcOrd="1" destOrd="0" presId="urn:microsoft.com/office/officeart/2018/2/layout/IconCircleList"/>
    <dgm:cxn modelId="{CDB4032B-751C-4BBC-BD35-1DD5CCAEEE7B}" type="presParOf" srcId="{B07C2401-B1BB-4245-A6C8-07FCB0341F8B}" destId="{D2B85E3B-D631-4300-942B-20E330B5831D}" srcOrd="2" destOrd="0" presId="urn:microsoft.com/office/officeart/2018/2/layout/IconCircleList"/>
    <dgm:cxn modelId="{CB925886-21F3-4DAE-84C7-761936B723C4}" type="presParOf" srcId="{D2B85E3B-D631-4300-942B-20E330B5831D}" destId="{C3A6C141-1576-4DE7-A720-8062D1AE98BF}" srcOrd="0" destOrd="0" presId="urn:microsoft.com/office/officeart/2018/2/layout/IconCircleList"/>
    <dgm:cxn modelId="{E08BCF90-56B4-43A7-AA87-012F2C49AC6E}" type="presParOf" srcId="{D2B85E3B-D631-4300-942B-20E330B5831D}" destId="{1E7698C3-EFBD-4D5E-83AD-FA28F42A0133}" srcOrd="1" destOrd="0" presId="urn:microsoft.com/office/officeart/2018/2/layout/IconCircleList"/>
    <dgm:cxn modelId="{D61E2479-4A0D-46C1-825E-0C24CCCDA6BE}" type="presParOf" srcId="{D2B85E3B-D631-4300-942B-20E330B5831D}" destId="{C8CB34FB-C9A7-4CA7-B1A9-E418789A0314}" srcOrd="2" destOrd="0" presId="urn:microsoft.com/office/officeart/2018/2/layout/IconCircleList"/>
    <dgm:cxn modelId="{A9BFFBBA-D23C-4010-879C-111916D6A54A}" type="presParOf" srcId="{D2B85E3B-D631-4300-942B-20E330B5831D}" destId="{C9783B03-B254-4376-ACE2-DF73B9A46DCB}" srcOrd="3" destOrd="0" presId="urn:microsoft.com/office/officeart/2018/2/layout/IconCircleList"/>
    <dgm:cxn modelId="{3C944AE7-503C-491F-86C5-95C937077349}" type="presParOf" srcId="{B07C2401-B1BB-4245-A6C8-07FCB0341F8B}" destId="{49E6CA75-BB81-4E80-BD1F-9CDFE26B6578}" srcOrd="3" destOrd="0" presId="urn:microsoft.com/office/officeart/2018/2/layout/IconCircleList"/>
    <dgm:cxn modelId="{1C92BC52-82CB-43F2-B286-5AF2E9AC06B2}" type="presParOf" srcId="{B07C2401-B1BB-4245-A6C8-07FCB0341F8B}" destId="{B58A7913-CF97-4FD6-90EB-B8F92F61FD41}" srcOrd="4" destOrd="0" presId="urn:microsoft.com/office/officeart/2018/2/layout/IconCircleList"/>
    <dgm:cxn modelId="{BB98C0C8-8B98-42B1-93F2-F898651AF9DA}" type="presParOf" srcId="{B58A7913-CF97-4FD6-90EB-B8F92F61FD41}" destId="{A03BB226-B6D8-4776-9D15-D70B3E80C411}" srcOrd="0" destOrd="0" presId="urn:microsoft.com/office/officeart/2018/2/layout/IconCircleList"/>
    <dgm:cxn modelId="{4EBCA249-0567-44BF-B097-643DCAE0887D}" type="presParOf" srcId="{B58A7913-CF97-4FD6-90EB-B8F92F61FD41}" destId="{46CA8A74-5B58-4F82-8BF1-6660BF483EE2}" srcOrd="1" destOrd="0" presId="urn:microsoft.com/office/officeart/2018/2/layout/IconCircleList"/>
    <dgm:cxn modelId="{757D4392-6130-4D54-847C-5C3F681C1EAD}" type="presParOf" srcId="{B58A7913-CF97-4FD6-90EB-B8F92F61FD41}" destId="{152EBEEE-8BCE-4293-8F3C-08464DAB6703}" srcOrd="2" destOrd="0" presId="urn:microsoft.com/office/officeart/2018/2/layout/IconCircleList"/>
    <dgm:cxn modelId="{B1047662-334B-4CDA-96B9-4E431F7B6E0D}" type="presParOf" srcId="{B58A7913-CF97-4FD6-90EB-B8F92F61FD41}" destId="{6D5F6422-194B-4F29-9B65-47D6F1ED3A06}" srcOrd="3" destOrd="0" presId="urn:microsoft.com/office/officeart/2018/2/layout/IconCircleList"/>
    <dgm:cxn modelId="{514D20E1-3993-486B-AAD5-63149515E9A7}" type="presParOf" srcId="{B07C2401-B1BB-4245-A6C8-07FCB0341F8B}" destId="{C0721D95-4851-447C-BE91-C11397F7DA3A}" srcOrd="5" destOrd="0" presId="urn:microsoft.com/office/officeart/2018/2/layout/IconCircleList"/>
    <dgm:cxn modelId="{A616A3BB-EF62-415E-9EA6-EAD175FACFFD}" type="presParOf" srcId="{B07C2401-B1BB-4245-A6C8-07FCB0341F8B}" destId="{DEF9FB3F-E46F-43B8-AF16-B6AC245BD929}" srcOrd="6" destOrd="0" presId="urn:microsoft.com/office/officeart/2018/2/layout/IconCircleList"/>
    <dgm:cxn modelId="{26FEAD8B-D569-463F-AA69-D75E6975FF77}" type="presParOf" srcId="{DEF9FB3F-E46F-43B8-AF16-B6AC245BD929}" destId="{46E49A24-4776-4294-B16D-D940F9E86CCA}" srcOrd="0" destOrd="0" presId="urn:microsoft.com/office/officeart/2018/2/layout/IconCircleList"/>
    <dgm:cxn modelId="{35AB9A79-C6EB-45D6-9BA4-A7427091926B}" type="presParOf" srcId="{DEF9FB3F-E46F-43B8-AF16-B6AC245BD929}" destId="{C5766992-884B-4D7A-AEB5-001BC3E4845C}" srcOrd="1" destOrd="0" presId="urn:microsoft.com/office/officeart/2018/2/layout/IconCircleList"/>
    <dgm:cxn modelId="{915AFBEF-B007-4747-90A7-2280737305D2}" type="presParOf" srcId="{DEF9FB3F-E46F-43B8-AF16-B6AC245BD929}" destId="{78846D11-9919-4C6B-85AB-BF46199D38D1}" srcOrd="2" destOrd="0" presId="urn:microsoft.com/office/officeart/2018/2/layout/IconCircleList"/>
    <dgm:cxn modelId="{8C152D3E-2C7A-4CA4-956B-68443DFF47A0}" type="presParOf" srcId="{DEF9FB3F-E46F-43B8-AF16-B6AC245BD929}" destId="{630817CC-D007-4DCD-95DE-A0DAFA185068}" srcOrd="3" destOrd="0" presId="urn:microsoft.com/office/officeart/2018/2/layout/IconCircl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502F096F-73D3-44C8-9F58-5F59F84C5E18}"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US"/>
        </a:p>
      </dgm:t>
    </dgm:pt>
    <dgm:pt modelId="{BF6A5701-7DB9-48A2-B64D-2D6816B25D83}">
      <dgm:prSet/>
      <dgm:spPr/>
      <dgm:t>
        <a:bodyPr/>
        <a:lstStyle/>
        <a:p>
          <a:r>
            <a:rPr lang="en-US"/>
            <a:t>Updated documents and provided sample templates	</a:t>
          </a:r>
        </a:p>
      </dgm:t>
    </dgm:pt>
    <dgm:pt modelId="{045BF0A9-83D7-4535-983C-333315843859}" type="parTrans" cxnId="{EA811950-8DB2-412B-9E1F-DA8BB976FAB8}">
      <dgm:prSet/>
      <dgm:spPr/>
      <dgm:t>
        <a:bodyPr/>
        <a:lstStyle/>
        <a:p>
          <a:endParaRPr lang="en-US"/>
        </a:p>
      </dgm:t>
    </dgm:pt>
    <dgm:pt modelId="{4A4DF0E0-B417-4694-A185-EB3A94DEACD7}" type="sibTrans" cxnId="{EA811950-8DB2-412B-9E1F-DA8BB976FAB8}">
      <dgm:prSet/>
      <dgm:spPr/>
      <dgm:t>
        <a:bodyPr/>
        <a:lstStyle/>
        <a:p>
          <a:endParaRPr lang="en-US"/>
        </a:p>
      </dgm:t>
    </dgm:pt>
    <dgm:pt modelId="{FF9F502B-03F0-403F-896B-E3EFCEC995FC}">
      <dgm:prSet/>
      <dgm:spPr/>
      <dgm:t>
        <a:bodyPr/>
        <a:lstStyle/>
        <a:p>
          <a:r>
            <a:rPr lang="en-US"/>
            <a:t>Added a Google Form for Visitations: REC Self-Evaluation Form (15 questions)	</a:t>
          </a:r>
        </a:p>
      </dgm:t>
    </dgm:pt>
    <dgm:pt modelId="{6C4A010E-10C0-4439-9D46-5DBB04F3B730}" type="parTrans" cxnId="{B7101797-4F60-4B8A-958A-02D1023C2BB6}">
      <dgm:prSet/>
      <dgm:spPr/>
      <dgm:t>
        <a:bodyPr/>
        <a:lstStyle/>
        <a:p>
          <a:endParaRPr lang="en-US"/>
        </a:p>
      </dgm:t>
    </dgm:pt>
    <dgm:pt modelId="{6A32568D-ED18-4F24-B5F9-4ADB9A534C7C}" type="sibTrans" cxnId="{B7101797-4F60-4B8A-958A-02D1023C2BB6}">
      <dgm:prSet/>
      <dgm:spPr/>
      <dgm:t>
        <a:bodyPr/>
        <a:lstStyle/>
        <a:p>
          <a:endParaRPr lang="en-US"/>
        </a:p>
      </dgm:t>
    </dgm:pt>
    <dgm:pt modelId="{29BDDD03-EB4B-4F03-82C8-3C839CC2C1E4}">
      <dgm:prSet/>
      <dgm:spPr/>
      <dgm:t>
        <a:bodyPr/>
        <a:lstStyle/>
        <a:p>
          <a:r>
            <a:rPr lang="en-US"/>
            <a:t>Added an email address on the website to be used to request a Visitation/Election </a:t>
          </a:r>
        </a:p>
      </dgm:t>
    </dgm:pt>
    <dgm:pt modelId="{14BAB112-31C7-45BE-A7AA-FF2522EE13A5}" type="parTrans" cxnId="{A69228AD-4DD0-4A40-85EE-B0D1D24EC9B1}">
      <dgm:prSet/>
      <dgm:spPr/>
      <dgm:t>
        <a:bodyPr/>
        <a:lstStyle/>
        <a:p>
          <a:endParaRPr lang="en-US"/>
        </a:p>
      </dgm:t>
    </dgm:pt>
    <dgm:pt modelId="{D62F4EB8-043A-4C1A-946F-0D0468E94932}" type="sibTrans" cxnId="{A69228AD-4DD0-4A40-85EE-B0D1D24EC9B1}">
      <dgm:prSet/>
      <dgm:spPr/>
      <dgm:t>
        <a:bodyPr/>
        <a:lstStyle/>
        <a:p>
          <a:endParaRPr lang="en-US"/>
        </a:p>
      </dgm:t>
    </dgm:pt>
    <dgm:pt modelId="{39796FCA-B99F-4DCF-8982-F05730EF9BA0}">
      <dgm:prSet/>
      <dgm:spPr/>
      <dgm:t>
        <a:bodyPr/>
        <a:lstStyle/>
        <a:p>
          <a:r>
            <a:rPr lang="en-US" dirty="0"/>
            <a:t>Conducted 10 Visitations and 7 Elections in the last year (covered 16 Regions). </a:t>
          </a:r>
        </a:p>
      </dgm:t>
    </dgm:pt>
    <dgm:pt modelId="{D53CC4FB-36E6-4D4F-A7BF-8ACEB3EBAB8C}" type="parTrans" cxnId="{9422A5F6-78B2-4BE7-86F4-BC15697D52BA}">
      <dgm:prSet/>
      <dgm:spPr/>
      <dgm:t>
        <a:bodyPr/>
        <a:lstStyle/>
        <a:p>
          <a:endParaRPr lang="en-US"/>
        </a:p>
      </dgm:t>
    </dgm:pt>
    <dgm:pt modelId="{B02EEBD8-95C1-4C0A-B664-C7B4BF988BCE}" type="sibTrans" cxnId="{9422A5F6-78B2-4BE7-86F4-BC15697D52BA}">
      <dgm:prSet/>
      <dgm:spPr/>
      <dgm:t>
        <a:bodyPr/>
        <a:lstStyle/>
        <a:p>
          <a:endParaRPr lang="en-US"/>
        </a:p>
      </dgm:t>
    </dgm:pt>
    <dgm:pt modelId="{AC75AF20-E793-41AB-8B99-2956F819A156}" type="pres">
      <dgm:prSet presAssocID="{502F096F-73D3-44C8-9F58-5F59F84C5E18}" presName="linear" presStyleCnt="0">
        <dgm:presLayoutVars>
          <dgm:animLvl val="lvl"/>
          <dgm:resizeHandles val="exact"/>
        </dgm:presLayoutVars>
      </dgm:prSet>
      <dgm:spPr/>
    </dgm:pt>
    <dgm:pt modelId="{E28EF255-0F30-4751-A013-AFACF9AF698D}" type="pres">
      <dgm:prSet presAssocID="{BF6A5701-7DB9-48A2-B64D-2D6816B25D83}" presName="parentText" presStyleLbl="node1" presStyleIdx="0" presStyleCnt="4">
        <dgm:presLayoutVars>
          <dgm:chMax val="0"/>
          <dgm:bulletEnabled val="1"/>
        </dgm:presLayoutVars>
      </dgm:prSet>
      <dgm:spPr/>
    </dgm:pt>
    <dgm:pt modelId="{C3DA6426-764A-4FFF-B496-6641875EA123}" type="pres">
      <dgm:prSet presAssocID="{4A4DF0E0-B417-4694-A185-EB3A94DEACD7}" presName="spacer" presStyleCnt="0"/>
      <dgm:spPr/>
    </dgm:pt>
    <dgm:pt modelId="{F4ADC805-66C4-4A77-8111-10A2062F7530}" type="pres">
      <dgm:prSet presAssocID="{FF9F502B-03F0-403F-896B-E3EFCEC995FC}" presName="parentText" presStyleLbl="node1" presStyleIdx="1" presStyleCnt="4">
        <dgm:presLayoutVars>
          <dgm:chMax val="0"/>
          <dgm:bulletEnabled val="1"/>
        </dgm:presLayoutVars>
      </dgm:prSet>
      <dgm:spPr/>
    </dgm:pt>
    <dgm:pt modelId="{0989B21A-7C66-4176-A265-4789C9396085}" type="pres">
      <dgm:prSet presAssocID="{6A32568D-ED18-4F24-B5F9-4ADB9A534C7C}" presName="spacer" presStyleCnt="0"/>
      <dgm:spPr/>
    </dgm:pt>
    <dgm:pt modelId="{8EAF4F75-6364-4FE6-8F53-619F08275E2C}" type="pres">
      <dgm:prSet presAssocID="{29BDDD03-EB4B-4F03-82C8-3C839CC2C1E4}" presName="parentText" presStyleLbl="node1" presStyleIdx="2" presStyleCnt="4">
        <dgm:presLayoutVars>
          <dgm:chMax val="0"/>
          <dgm:bulletEnabled val="1"/>
        </dgm:presLayoutVars>
      </dgm:prSet>
      <dgm:spPr/>
    </dgm:pt>
    <dgm:pt modelId="{8E158F20-02C6-4F74-8AFF-651C2E918F86}" type="pres">
      <dgm:prSet presAssocID="{D62F4EB8-043A-4C1A-946F-0D0468E94932}" presName="spacer" presStyleCnt="0"/>
      <dgm:spPr/>
    </dgm:pt>
    <dgm:pt modelId="{A80FD284-5246-4CD3-84B0-8759693B578F}" type="pres">
      <dgm:prSet presAssocID="{39796FCA-B99F-4DCF-8982-F05730EF9BA0}" presName="parentText" presStyleLbl="node1" presStyleIdx="3" presStyleCnt="4">
        <dgm:presLayoutVars>
          <dgm:chMax val="0"/>
          <dgm:bulletEnabled val="1"/>
        </dgm:presLayoutVars>
      </dgm:prSet>
      <dgm:spPr/>
    </dgm:pt>
  </dgm:ptLst>
  <dgm:cxnLst>
    <dgm:cxn modelId="{B8C9EE36-431D-4ABE-9853-952F6FF60BD9}" type="presOf" srcId="{502F096F-73D3-44C8-9F58-5F59F84C5E18}" destId="{AC75AF20-E793-41AB-8B99-2956F819A156}" srcOrd="0" destOrd="0" presId="urn:microsoft.com/office/officeart/2005/8/layout/vList2"/>
    <dgm:cxn modelId="{B302C961-B8A2-4B77-BC04-6F1C9C412F18}" type="presOf" srcId="{BF6A5701-7DB9-48A2-B64D-2D6816B25D83}" destId="{E28EF255-0F30-4751-A013-AFACF9AF698D}" srcOrd="0" destOrd="0" presId="urn:microsoft.com/office/officeart/2005/8/layout/vList2"/>
    <dgm:cxn modelId="{EA811950-8DB2-412B-9E1F-DA8BB976FAB8}" srcId="{502F096F-73D3-44C8-9F58-5F59F84C5E18}" destId="{BF6A5701-7DB9-48A2-B64D-2D6816B25D83}" srcOrd="0" destOrd="0" parTransId="{045BF0A9-83D7-4535-983C-333315843859}" sibTransId="{4A4DF0E0-B417-4694-A185-EB3A94DEACD7}"/>
    <dgm:cxn modelId="{C302C373-6B59-4416-B33A-8CC14B608794}" type="presOf" srcId="{39796FCA-B99F-4DCF-8982-F05730EF9BA0}" destId="{A80FD284-5246-4CD3-84B0-8759693B578F}" srcOrd="0" destOrd="0" presId="urn:microsoft.com/office/officeart/2005/8/layout/vList2"/>
    <dgm:cxn modelId="{B7101797-4F60-4B8A-958A-02D1023C2BB6}" srcId="{502F096F-73D3-44C8-9F58-5F59F84C5E18}" destId="{FF9F502B-03F0-403F-896B-E3EFCEC995FC}" srcOrd="1" destOrd="0" parTransId="{6C4A010E-10C0-4439-9D46-5DBB04F3B730}" sibTransId="{6A32568D-ED18-4F24-B5F9-4ADB9A534C7C}"/>
    <dgm:cxn modelId="{36D6A4A8-B10B-423A-A3C4-2F761270A92F}" type="presOf" srcId="{FF9F502B-03F0-403F-896B-E3EFCEC995FC}" destId="{F4ADC805-66C4-4A77-8111-10A2062F7530}" srcOrd="0" destOrd="0" presId="urn:microsoft.com/office/officeart/2005/8/layout/vList2"/>
    <dgm:cxn modelId="{A69228AD-4DD0-4A40-85EE-B0D1D24EC9B1}" srcId="{502F096F-73D3-44C8-9F58-5F59F84C5E18}" destId="{29BDDD03-EB4B-4F03-82C8-3C839CC2C1E4}" srcOrd="2" destOrd="0" parTransId="{14BAB112-31C7-45BE-A7AA-FF2522EE13A5}" sibTransId="{D62F4EB8-043A-4C1A-946F-0D0468E94932}"/>
    <dgm:cxn modelId="{D7A164EF-5B11-46A7-B436-4D2716A242A6}" type="presOf" srcId="{29BDDD03-EB4B-4F03-82C8-3C839CC2C1E4}" destId="{8EAF4F75-6364-4FE6-8F53-619F08275E2C}" srcOrd="0" destOrd="0" presId="urn:microsoft.com/office/officeart/2005/8/layout/vList2"/>
    <dgm:cxn modelId="{9422A5F6-78B2-4BE7-86F4-BC15697D52BA}" srcId="{502F096F-73D3-44C8-9F58-5F59F84C5E18}" destId="{39796FCA-B99F-4DCF-8982-F05730EF9BA0}" srcOrd="3" destOrd="0" parTransId="{D53CC4FB-36E6-4D4F-A7BF-8ACEB3EBAB8C}" sibTransId="{B02EEBD8-95C1-4C0A-B664-C7B4BF988BCE}"/>
    <dgm:cxn modelId="{32569882-B234-42FC-8F0E-C9D307899C5E}" type="presParOf" srcId="{AC75AF20-E793-41AB-8B99-2956F819A156}" destId="{E28EF255-0F30-4751-A013-AFACF9AF698D}" srcOrd="0" destOrd="0" presId="urn:microsoft.com/office/officeart/2005/8/layout/vList2"/>
    <dgm:cxn modelId="{EA986352-1806-44A1-B44C-06FD4F23003A}" type="presParOf" srcId="{AC75AF20-E793-41AB-8B99-2956F819A156}" destId="{C3DA6426-764A-4FFF-B496-6641875EA123}" srcOrd="1" destOrd="0" presId="urn:microsoft.com/office/officeart/2005/8/layout/vList2"/>
    <dgm:cxn modelId="{3D679672-086E-422B-9F33-B5C7A1CDA688}" type="presParOf" srcId="{AC75AF20-E793-41AB-8B99-2956F819A156}" destId="{F4ADC805-66C4-4A77-8111-10A2062F7530}" srcOrd="2" destOrd="0" presId="urn:microsoft.com/office/officeart/2005/8/layout/vList2"/>
    <dgm:cxn modelId="{745439B6-0C99-4614-A1EE-1EDB4C3D3608}" type="presParOf" srcId="{AC75AF20-E793-41AB-8B99-2956F819A156}" destId="{0989B21A-7C66-4176-A265-4789C9396085}" srcOrd="3" destOrd="0" presId="urn:microsoft.com/office/officeart/2005/8/layout/vList2"/>
    <dgm:cxn modelId="{AAA8E205-D1D3-4C12-8497-345DC57372E3}" type="presParOf" srcId="{AC75AF20-E793-41AB-8B99-2956F819A156}" destId="{8EAF4F75-6364-4FE6-8F53-619F08275E2C}" srcOrd="4" destOrd="0" presId="urn:microsoft.com/office/officeart/2005/8/layout/vList2"/>
    <dgm:cxn modelId="{83FA6F89-A615-4291-9FEC-FEB51DAF2EB3}" type="presParOf" srcId="{AC75AF20-E793-41AB-8B99-2956F819A156}" destId="{8E158F20-02C6-4F74-8AFF-651C2E918F86}" srcOrd="5" destOrd="0" presId="urn:microsoft.com/office/officeart/2005/8/layout/vList2"/>
    <dgm:cxn modelId="{B06E456C-839B-4BE8-B015-3F40DB396EB4}" type="presParOf" srcId="{AC75AF20-E793-41AB-8B99-2956F819A156}" destId="{A80FD284-5246-4CD3-84B0-8759693B578F}"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D774B895-F79B-4479-93D4-56A2BC214745}"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US"/>
        </a:p>
      </dgm:t>
    </dgm:pt>
    <dgm:pt modelId="{32099802-8B62-476B-B0A9-811920CCD637}">
      <dgm:prSet/>
      <dgm:spPr/>
      <dgm:t>
        <a:bodyPr/>
        <a:lstStyle/>
        <a:p>
          <a:r>
            <a:rPr lang="en-US"/>
            <a:t>Updated Transfer Document </a:t>
          </a:r>
        </a:p>
      </dgm:t>
    </dgm:pt>
    <dgm:pt modelId="{3842F0E3-7DE3-4750-96D2-3935BA117B1C}" type="parTrans" cxnId="{FF4A4A4D-A561-46E5-8F9E-542C39CC1F7C}">
      <dgm:prSet/>
      <dgm:spPr/>
      <dgm:t>
        <a:bodyPr/>
        <a:lstStyle/>
        <a:p>
          <a:endParaRPr lang="en-US"/>
        </a:p>
      </dgm:t>
    </dgm:pt>
    <dgm:pt modelId="{B711C620-CCFE-476F-932B-4A92C4572210}" type="sibTrans" cxnId="{FF4A4A4D-A561-46E5-8F9E-542C39CC1F7C}">
      <dgm:prSet/>
      <dgm:spPr/>
      <dgm:t>
        <a:bodyPr/>
        <a:lstStyle/>
        <a:p>
          <a:endParaRPr lang="en-US"/>
        </a:p>
      </dgm:t>
    </dgm:pt>
    <dgm:pt modelId="{DBE671D3-1A3C-4C7C-86CB-6C5F2170EDCB}">
      <dgm:prSet/>
      <dgm:spPr/>
      <dgm:t>
        <a:bodyPr/>
        <a:lstStyle/>
        <a:p>
          <a:r>
            <a:rPr lang="en-US"/>
            <a:t>Updated Regional contact on website to generic email </a:t>
          </a:r>
        </a:p>
      </dgm:t>
    </dgm:pt>
    <dgm:pt modelId="{A235EBC3-BC11-4D7A-BED2-B19E9199794E}" type="parTrans" cxnId="{7C576A34-8EB2-48B5-8E88-DEA94A592AE1}">
      <dgm:prSet/>
      <dgm:spPr/>
      <dgm:t>
        <a:bodyPr/>
        <a:lstStyle/>
        <a:p>
          <a:endParaRPr lang="en-US"/>
        </a:p>
      </dgm:t>
    </dgm:pt>
    <dgm:pt modelId="{4AA1ABF1-A279-4232-BF8D-A83F2D9932A2}" type="sibTrans" cxnId="{7C576A34-8EB2-48B5-8E88-DEA94A592AE1}">
      <dgm:prSet/>
      <dgm:spPr/>
      <dgm:t>
        <a:bodyPr/>
        <a:lstStyle/>
        <a:p>
          <a:endParaRPr lang="en-US"/>
        </a:p>
      </dgm:t>
    </dgm:pt>
    <dgm:pt modelId="{F90F99C1-0FD3-4371-97BB-722E2F976C03}">
      <dgm:prSet/>
      <dgm:spPr/>
      <dgm:t>
        <a:bodyPr/>
        <a:lstStyle/>
        <a:p>
          <a:r>
            <a:rPr lang="en-US"/>
            <a:t>Quarterly meetings with their RM groups, work to provide similar agenda for consistent message</a:t>
          </a:r>
        </a:p>
      </dgm:t>
    </dgm:pt>
    <dgm:pt modelId="{28972F56-F80C-4183-AF74-32E86D447DAD}" type="parTrans" cxnId="{BA507839-E835-4E13-A11D-8E069F7A47CF}">
      <dgm:prSet/>
      <dgm:spPr/>
      <dgm:t>
        <a:bodyPr/>
        <a:lstStyle/>
        <a:p>
          <a:endParaRPr lang="en-US"/>
        </a:p>
      </dgm:t>
    </dgm:pt>
    <dgm:pt modelId="{457FA98C-C684-43E2-81D1-3E1863587A3A}" type="sibTrans" cxnId="{BA507839-E835-4E13-A11D-8E069F7A47CF}">
      <dgm:prSet/>
      <dgm:spPr/>
      <dgm:t>
        <a:bodyPr/>
        <a:lstStyle/>
        <a:p>
          <a:endParaRPr lang="en-US"/>
        </a:p>
      </dgm:t>
    </dgm:pt>
    <dgm:pt modelId="{ABB2E67F-A328-405F-9A80-5A25366B5C6A}">
      <dgm:prSet/>
      <dgm:spPr/>
      <dgm:t>
        <a:bodyPr/>
        <a:lstStyle/>
        <a:p>
          <a:r>
            <a:rPr lang="en-US"/>
            <a:t>CNSA - focus on meeting with SAs at visitations and met with SAs who attended the Q</a:t>
          </a:r>
        </a:p>
      </dgm:t>
    </dgm:pt>
    <dgm:pt modelId="{EA606614-02F6-49C6-A32C-BEB14BF6975B}" type="parTrans" cxnId="{FAEEFA90-913B-437B-B895-C8B3629F7EE5}">
      <dgm:prSet/>
      <dgm:spPr/>
      <dgm:t>
        <a:bodyPr/>
        <a:lstStyle/>
        <a:p>
          <a:endParaRPr lang="en-US"/>
        </a:p>
      </dgm:t>
    </dgm:pt>
    <dgm:pt modelId="{F9BC3623-030E-4903-88FF-27A6CF5D31B0}" type="sibTrans" cxnId="{FAEEFA90-913B-437B-B895-C8B3629F7EE5}">
      <dgm:prSet/>
      <dgm:spPr/>
      <dgm:t>
        <a:bodyPr/>
        <a:lstStyle/>
        <a:p>
          <a:endParaRPr lang="en-US"/>
        </a:p>
      </dgm:t>
    </dgm:pt>
    <dgm:pt modelId="{27879F86-9754-4399-9E0D-9D82DF397505}">
      <dgm:prSet/>
      <dgm:spPr/>
      <dgm:t>
        <a:bodyPr/>
        <a:lstStyle/>
        <a:p>
          <a:r>
            <a:rPr lang="en-US" dirty="0"/>
            <a:t>Sharing the messages from CIOFS in a timely manner.</a:t>
          </a:r>
        </a:p>
      </dgm:t>
    </dgm:pt>
    <dgm:pt modelId="{AA5368EE-E140-4E8C-9B67-F1DEF3C8DB7C}" type="parTrans" cxnId="{34782DD6-51CF-4F34-B977-498DB86D9519}">
      <dgm:prSet/>
      <dgm:spPr/>
      <dgm:t>
        <a:bodyPr/>
        <a:lstStyle/>
        <a:p>
          <a:endParaRPr lang="en-US"/>
        </a:p>
      </dgm:t>
    </dgm:pt>
    <dgm:pt modelId="{41C362F4-FA39-48A7-89D2-BC528D06088D}" type="sibTrans" cxnId="{34782DD6-51CF-4F34-B977-498DB86D9519}">
      <dgm:prSet/>
      <dgm:spPr/>
      <dgm:t>
        <a:bodyPr/>
        <a:lstStyle/>
        <a:p>
          <a:endParaRPr lang="en-US"/>
        </a:p>
      </dgm:t>
    </dgm:pt>
    <dgm:pt modelId="{B2D9DB96-BE51-4CF6-8E57-EAC676164A30}">
      <dgm:prSet phldrT="[Text]" phldr="0"/>
      <dgm:spPr/>
      <dgm:t>
        <a:bodyPr/>
        <a:lstStyle/>
        <a:p>
          <a:r>
            <a:rPr lang="en-US" dirty="0"/>
            <a:t>Reviewed appointed positions</a:t>
          </a:r>
        </a:p>
      </dgm:t>
    </dgm:pt>
    <dgm:pt modelId="{51445F29-1D52-45A3-95C0-D64EFA726AD1}" type="parTrans" cxnId="{B4D2847F-879B-48BE-97B8-64E5E1FFF4E6}">
      <dgm:prSet/>
      <dgm:spPr/>
      <dgm:t>
        <a:bodyPr/>
        <a:lstStyle/>
        <a:p>
          <a:endParaRPr lang="en-US"/>
        </a:p>
      </dgm:t>
    </dgm:pt>
    <dgm:pt modelId="{EFCCE3CB-3D70-4BBA-AE8C-EE165FBECC48}" type="sibTrans" cxnId="{B4D2847F-879B-48BE-97B8-64E5E1FFF4E6}">
      <dgm:prSet/>
      <dgm:spPr/>
      <dgm:t>
        <a:bodyPr/>
        <a:lstStyle/>
        <a:p>
          <a:endParaRPr lang="en-US"/>
        </a:p>
      </dgm:t>
    </dgm:pt>
    <dgm:pt modelId="{6BE134A8-1A2A-4578-8009-779D3D78A96E}" type="pres">
      <dgm:prSet presAssocID="{D774B895-F79B-4479-93D4-56A2BC214745}" presName="linear" presStyleCnt="0">
        <dgm:presLayoutVars>
          <dgm:animLvl val="lvl"/>
          <dgm:resizeHandles val="exact"/>
        </dgm:presLayoutVars>
      </dgm:prSet>
      <dgm:spPr/>
    </dgm:pt>
    <dgm:pt modelId="{E968C536-E429-4968-B2D5-12682085F618}" type="pres">
      <dgm:prSet presAssocID="{32099802-8B62-476B-B0A9-811920CCD637}" presName="parentText" presStyleLbl="node1" presStyleIdx="0" presStyleCnt="6">
        <dgm:presLayoutVars>
          <dgm:chMax val="0"/>
          <dgm:bulletEnabled val="1"/>
        </dgm:presLayoutVars>
      </dgm:prSet>
      <dgm:spPr/>
    </dgm:pt>
    <dgm:pt modelId="{DB392F71-56FB-4DBD-B666-16262F389207}" type="pres">
      <dgm:prSet presAssocID="{B711C620-CCFE-476F-932B-4A92C4572210}" presName="spacer" presStyleCnt="0"/>
      <dgm:spPr/>
    </dgm:pt>
    <dgm:pt modelId="{919A6507-77FD-46EB-AFE7-24D8B4FD068B}" type="pres">
      <dgm:prSet presAssocID="{DBE671D3-1A3C-4C7C-86CB-6C5F2170EDCB}" presName="parentText" presStyleLbl="node1" presStyleIdx="1" presStyleCnt="6">
        <dgm:presLayoutVars>
          <dgm:chMax val="0"/>
          <dgm:bulletEnabled val="1"/>
        </dgm:presLayoutVars>
      </dgm:prSet>
      <dgm:spPr/>
    </dgm:pt>
    <dgm:pt modelId="{3AEF7FE2-74BE-47A3-A50E-4671F99EBB06}" type="pres">
      <dgm:prSet presAssocID="{4AA1ABF1-A279-4232-BF8D-A83F2D9932A2}" presName="spacer" presStyleCnt="0"/>
      <dgm:spPr/>
    </dgm:pt>
    <dgm:pt modelId="{457D7917-E2F5-4624-975F-3E976C256B86}" type="pres">
      <dgm:prSet presAssocID="{F90F99C1-0FD3-4371-97BB-722E2F976C03}" presName="parentText" presStyleLbl="node1" presStyleIdx="2" presStyleCnt="6">
        <dgm:presLayoutVars>
          <dgm:chMax val="0"/>
          <dgm:bulletEnabled val="1"/>
        </dgm:presLayoutVars>
      </dgm:prSet>
      <dgm:spPr/>
    </dgm:pt>
    <dgm:pt modelId="{53B69600-587D-444F-B088-1EDBCEC10F15}" type="pres">
      <dgm:prSet presAssocID="{457FA98C-C684-43E2-81D1-3E1863587A3A}" presName="spacer" presStyleCnt="0"/>
      <dgm:spPr/>
    </dgm:pt>
    <dgm:pt modelId="{291630F5-45F4-4351-8E7E-FD424764277E}" type="pres">
      <dgm:prSet presAssocID="{ABB2E67F-A328-405F-9A80-5A25366B5C6A}" presName="parentText" presStyleLbl="node1" presStyleIdx="3" presStyleCnt="6">
        <dgm:presLayoutVars>
          <dgm:chMax val="0"/>
          <dgm:bulletEnabled val="1"/>
        </dgm:presLayoutVars>
      </dgm:prSet>
      <dgm:spPr/>
    </dgm:pt>
    <dgm:pt modelId="{8FCAAAC4-6951-4EE7-BA01-2E61327D2836}" type="pres">
      <dgm:prSet presAssocID="{F9BC3623-030E-4903-88FF-27A6CF5D31B0}" presName="spacer" presStyleCnt="0"/>
      <dgm:spPr/>
    </dgm:pt>
    <dgm:pt modelId="{D1AE52C1-A76F-4996-A12F-FA971D1D2244}" type="pres">
      <dgm:prSet presAssocID="{27879F86-9754-4399-9E0D-9D82DF397505}" presName="parentText" presStyleLbl="node1" presStyleIdx="4" presStyleCnt="6">
        <dgm:presLayoutVars>
          <dgm:chMax val="0"/>
          <dgm:bulletEnabled val="1"/>
        </dgm:presLayoutVars>
      </dgm:prSet>
      <dgm:spPr/>
    </dgm:pt>
    <dgm:pt modelId="{237BE3F9-3E82-42E0-8C0D-63CC59C1D4ED}" type="pres">
      <dgm:prSet presAssocID="{41C362F4-FA39-48A7-89D2-BC528D06088D}" presName="spacer" presStyleCnt="0"/>
      <dgm:spPr/>
    </dgm:pt>
    <dgm:pt modelId="{487014A2-A989-4305-9B3A-1BDF7530ECED}" type="pres">
      <dgm:prSet presAssocID="{B2D9DB96-BE51-4CF6-8E57-EAC676164A30}" presName="parentText" presStyleLbl="node1" presStyleIdx="5" presStyleCnt="6">
        <dgm:presLayoutVars>
          <dgm:chMax val="0"/>
          <dgm:bulletEnabled val="1"/>
        </dgm:presLayoutVars>
      </dgm:prSet>
      <dgm:spPr/>
    </dgm:pt>
  </dgm:ptLst>
  <dgm:cxnLst>
    <dgm:cxn modelId="{B812C424-FA07-4BA3-AAD4-C89D0008CCFA}" type="presOf" srcId="{DBE671D3-1A3C-4C7C-86CB-6C5F2170EDCB}" destId="{919A6507-77FD-46EB-AFE7-24D8B4FD068B}" srcOrd="0" destOrd="0" presId="urn:microsoft.com/office/officeart/2005/8/layout/vList2"/>
    <dgm:cxn modelId="{7C576A34-8EB2-48B5-8E88-DEA94A592AE1}" srcId="{D774B895-F79B-4479-93D4-56A2BC214745}" destId="{DBE671D3-1A3C-4C7C-86CB-6C5F2170EDCB}" srcOrd="1" destOrd="0" parTransId="{A235EBC3-BC11-4D7A-BED2-B19E9199794E}" sibTransId="{4AA1ABF1-A279-4232-BF8D-A83F2D9932A2}"/>
    <dgm:cxn modelId="{BA507839-E835-4E13-A11D-8E069F7A47CF}" srcId="{D774B895-F79B-4479-93D4-56A2BC214745}" destId="{F90F99C1-0FD3-4371-97BB-722E2F976C03}" srcOrd="2" destOrd="0" parTransId="{28972F56-F80C-4183-AF74-32E86D447DAD}" sibTransId="{457FA98C-C684-43E2-81D1-3E1863587A3A}"/>
    <dgm:cxn modelId="{64394B61-1B2E-47F8-875B-04DDE4E1AE94}" type="presOf" srcId="{32099802-8B62-476B-B0A9-811920CCD637}" destId="{E968C536-E429-4968-B2D5-12682085F618}" srcOrd="0" destOrd="0" presId="urn:microsoft.com/office/officeart/2005/8/layout/vList2"/>
    <dgm:cxn modelId="{18389564-B7DE-4689-96E2-AAD343039C12}" type="presOf" srcId="{27879F86-9754-4399-9E0D-9D82DF397505}" destId="{D1AE52C1-A76F-4996-A12F-FA971D1D2244}" srcOrd="0" destOrd="0" presId="urn:microsoft.com/office/officeart/2005/8/layout/vList2"/>
    <dgm:cxn modelId="{FF4A4A4D-A561-46E5-8F9E-542C39CC1F7C}" srcId="{D774B895-F79B-4479-93D4-56A2BC214745}" destId="{32099802-8B62-476B-B0A9-811920CCD637}" srcOrd="0" destOrd="0" parTransId="{3842F0E3-7DE3-4750-96D2-3935BA117B1C}" sibTransId="{B711C620-CCFE-476F-932B-4A92C4572210}"/>
    <dgm:cxn modelId="{B4D2847F-879B-48BE-97B8-64E5E1FFF4E6}" srcId="{D774B895-F79B-4479-93D4-56A2BC214745}" destId="{B2D9DB96-BE51-4CF6-8E57-EAC676164A30}" srcOrd="5" destOrd="0" parTransId="{51445F29-1D52-45A3-95C0-D64EFA726AD1}" sibTransId="{EFCCE3CB-3D70-4BBA-AE8C-EE165FBECC48}"/>
    <dgm:cxn modelId="{A6BFFB84-CB6B-4428-B3D7-3B598FEE0D2E}" type="presOf" srcId="{ABB2E67F-A328-405F-9A80-5A25366B5C6A}" destId="{291630F5-45F4-4351-8E7E-FD424764277E}" srcOrd="0" destOrd="0" presId="urn:microsoft.com/office/officeart/2005/8/layout/vList2"/>
    <dgm:cxn modelId="{0F2A9A8C-D11F-406A-879D-3602D8B78190}" type="presOf" srcId="{B2D9DB96-BE51-4CF6-8E57-EAC676164A30}" destId="{487014A2-A989-4305-9B3A-1BDF7530ECED}" srcOrd="0" destOrd="0" presId="urn:microsoft.com/office/officeart/2005/8/layout/vList2"/>
    <dgm:cxn modelId="{FAEEFA90-913B-437B-B895-C8B3629F7EE5}" srcId="{D774B895-F79B-4479-93D4-56A2BC214745}" destId="{ABB2E67F-A328-405F-9A80-5A25366B5C6A}" srcOrd="3" destOrd="0" parTransId="{EA606614-02F6-49C6-A32C-BEB14BF6975B}" sibTransId="{F9BC3623-030E-4903-88FF-27A6CF5D31B0}"/>
    <dgm:cxn modelId="{B1808CA1-4ED4-4F45-838F-EB4B51B57ADD}" type="presOf" srcId="{D774B895-F79B-4479-93D4-56A2BC214745}" destId="{6BE134A8-1A2A-4578-8009-779D3D78A96E}" srcOrd="0" destOrd="0" presId="urn:microsoft.com/office/officeart/2005/8/layout/vList2"/>
    <dgm:cxn modelId="{34782DD6-51CF-4F34-B977-498DB86D9519}" srcId="{D774B895-F79B-4479-93D4-56A2BC214745}" destId="{27879F86-9754-4399-9E0D-9D82DF397505}" srcOrd="4" destOrd="0" parTransId="{AA5368EE-E140-4E8C-9B67-F1DEF3C8DB7C}" sibTransId="{41C362F4-FA39-48A7-89D2-BC528D06088D}"/>
    <dgm:cxn modelId="{EFAED8D9-FB52-4B5F-A555-E37D3A385E5A}" type="presOf" srcId="{F90F99C1-0FD3-4371-97BB-722E2F976C03}" destId="{457D7917-E2F5-4624-975F-3E976C256B86}" srcOrd="0" destOrd="0" presId="urn:microsoft.com/office/officeart/2005/8/layout/vList2"/>
    <dgm:cxn modelId="{402A0524-805F-4D3F-AD60-DA2F39F84D84}" type="presParOf" srcId="{6BE134A8-1A2A-4578-8009-779D3D78A96E}" destId="{E968C536-E429-4968-B2D5-12682085F618}" srcOrd="0" destOrd="0" presId="urn:microsoft.com/office/officeart/2005/8/layout/vList2"/>
    <dgm:cxn modelId="{619EB66C-93B0-4EB2-B81E-099FCD14042B}" type="presParOf" srcId="{6BE134A8-1A2A-4578-8009-779D3D78A96E}" destId="{DB392F71-56FB-4DBD-B666-16262F389207}" srcOrd="1" destOrd="0" presId="urn:microsoft.com/office/officeart/2005/8/layout/vList2"/>
    <dgm:cxn modelId="{DB217F49-9973-44CC-A3E2-CA6673288CC3}" type="presParOf" srcId="{6BE134A8-1A2A-4578-8009-779D3D78A96E}" destId="{919A6507-77FD-46EB-AFE7-24D8B4FD068B}" srcOrd="2" destOrd="0" presId="urn:microsoft.com/office/officeart/2005/8/layout/vList2"/>
    <dgm:cxn modelId="{D263EDA8-7A8A-49CE-AC48-1DEA265C8C2F}" type="presParOf" srcId="{6BE134A8-1A2A-4578-8009-779D3D78A96E}" destId="{3AEF7FE2-74BE-47A3-A50E-4671F99EBB06}" srcOrd="3" destOrd="0" presId="urn:microsoft.com/office/officeart/2005/8/layout/vList2"/>
    <dgm:cxn modelId="{F4B5BF13-8E91-433B-89B0-6C3365DDE529}" type="presParOf" srcId="{6BE134A8-1A2A-4578-8009-779D3D78A96E}" destId="{457D7917-E2F5-4624-975F-3E976C256B86}" srcOrd="4" destOrd="0" presId="urn:microsoft.com/office/officeart/2005/8/layout/vList2"/>
    <dgm:cxn modelId="{25ECCF14-89BB-4283-A07A-4F3C9FC31058}" type="presParOf" srcId="{6BE134A8-1A2A-4578-8009-779D3D78A96E}" destId="{53B69600-587D-444F-B088-1EDBCEC10F15}" srcOrd="5" destOrd="0" presId="urn:microsoft.com/office/officeart/2005/8/layout/vList2"/>
    <dgm:cxn modelId="{7CB99F3F-0BBF-4EF8-B321-78FAF80E7798}" type="presParOf" srcId="{6BE134A8-1A2A-4578-8009-779D3D78A96E}" destId="{291630F5-45F4-4351-8E7E-FD424764277E}" srcOrd="6" destOrd="0" presId="urn:microsoft.com/office/officeart/2005/8/layout/vList2"/>
    <dgm:cxn modelId="{9B6E2ADF-452A-4BC8-84B5-745268AB6E5E}" type="presParOf" srcId="{6BE134A8-1A2A-4578-8009-779D3D78A96E}" destId="{8FCAAAC4-6951-4EE7-BA01-2E61327D2836}" srcOrd="7" destOrd="0" presId="urn:microsoft.com/office/officeart/2005/8/layout/vList2"/>
    <dgm:cxn modelId="{D2B28BAC-8E02-42E5-9D36-639F916CFBAC}" type="presParOf" srcId="{6BE134A8-1A2A-4578-8009-779D3D78A96E}" destId="{D1AE52C1-A76F-4996-A12F-FA971D1D2244}" srcOrd="8" destOrd="0" presId="urn:microsoft.com/office/officeart/2005/8/layout/vList2"/>
    <dgm:cxn modelId="{0D29B70F-FAD6-4D90-89FC-41A2B79ACFA4}" type="presParOf" srcId="{6BE134A8-1A2A-4578-8009-779D3D78A96E}" destId="{237BE3F9-3E82-42E0-8C0D-63CC59C1D4ED}" srcOrd="9" destOrd="0" presId="urn:microsoft.com/office/officeart/2005/8/layout/vList2"/>
    <dgm:cxn modelId="{19777DBB-E85A-427B-8F7D-35BD2E14B99B}" type="presParOf" srcId="{6BE134A8-1A2A-4578-8009-779D3D78A96E}" destId="{487014A2-A989-4305-9B3A-1BDF7530ECED}"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08CC8D35-BF15-4F27-AE5F-6D8AE724290E}"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US"/>
        </a:p>
      </dgm:t>
    </dgm:pt>
    <dgm:pt modelId="{CFBF2CFD-688E-4125-BDC8-CE0C55692F70}">
      <dgm:prSet/>
      <dgm:spPr/>
      <dgm:t>
        <a:bodyPr/>
        <a:lstStyle/>
        <a:p>
          <a:r>
            <a:rPr lang="en-US" dirty="0"/>
            <a:t>Formation Chair – RFD sessions, progress on Formation texts, answering questions</a:t>
          </a:r>
        </a:p>
      </dgm:t>
    </dgm:pt>
    <dgm:pt modelId="{C5202111-AE35-4408-BFE5-A584902B13FD}" type="parTrans" cxnId="{DA9F3BFB-E7AA-4D15-9DE9-43DCF6A78710}">
      <dgm:prSet/>
      <dgm:spPr/>
      <dgm:t>
        <a:bodyPr/>
        <a:lstStyle/>
        <a:p>
          <a:endParaRPr lang="en-US"/>
        </a:p>
      </dgm:t>
    </dgm:pt>
    <dgm:pt modelId="{E50F4835-8A1E-4968-AA0E-E80D8E4280F0}" type="sibTrans" cxnId="{DA9F3BFB-E7AA-4D15-9DE9-43DCF6A78710}">
      <dgm:prSet/>
      <dgm:spPr/>
      <dgm:t>
        <a:bodyPr/>
        <a:lstStyle/>
        <a:p>
          <a:endParaRPr lang="en-US"/>
        </a:p>
      </dgm:t>
    </dgm:pt>
    <dgm:pt modelId="{6379D03C-9A3E-47A2-872E-B4F715C5B695}">
      <dgm:prSet/>
      <dgm:spPr/>
      <dgm:t>
        <a:bodyPr/>
        <a:lstStyle/>
        <a:p>
          <a:r>
            <a:rPr lang="en-US" dirty="0"/>
            <a:t>Justice, Peace, Integrity of Creation –Topic based sessions, training, newsletters</a:t>
          </a:r>
        </a:p>
      </dgm:t>
    </dgm:pt>
    <dgm:pt modelId="{DA10317A-730F-4182-86DF-DC8A93A9F6CE}" type="parTrans" cxnId="{2FD3E6FF-5B16-4015-9068-4E960411C8E7}">
      <dgm:prSet/>
      <dgm:spPr/>
      <dgm:t>
        <a:bodyPr/>
        <a:lstStyle/>
        <a:p>
          <a:endParaRPr lang="en-US"/>
        </a:p>
      </dgm:t>
    </dgm:pt>
    <dgm:pt modelId="{034838BF-F2C8-416E-A52E-5F3E0EC2FD62}" type="sibTrans" cxnId="{2FD3E6FF-5B16-4015-9068-4E960411C8E7}">
      <dgm:prSet/>
      <dgm:spPr/>
      <dgm:t>
        <a:bodyPr/>
        <a:lstStyle/>
        <a:p>
          <a:endParaRPr lang="en-US"/>
        </a:p>
      </dgm:t>
    </dgm:pt>
    <dgm:pt modelId="{315563E5-0AD6-4C74-8897-A9336CB26369}">
      <dgm:prSet/>
      <dgm:spPr/>
      <dgm:t>
        <a:bodyPr/>
        <a:lstStyle/>
        <a:p>
          <a:r>
            <a:rPr lang="en-US" dirty="0"/>
            <a:t>Franciscan Youth/Young Adult – Sharing ideas – so we can build relationships</a:t>
          </a:r>
        </a:p>
      </dgm:t>
    </dgm:pt>
    <dgm:pt modelId="{F0074411-53E3-4D47-86F9-70C4EC9B7AEA}" type="parTrans" cxnId="{77ACF610-8A10-4660-81BC-B37CD07D6057}">
      <dgm:prSet/>
      <dgm:spPr/>
      <dgm:t>
        <a:bodyPr/>
        <a:lstStyle/>
        <a:p>
          <a:endParaRPr lang="en-US"/>
        </a:p>
      </dgm:t>
    </dgm:pt>
    <dgm:pt modelId="{34DF2B46-F54C-4EC6-8BA2-C16267B9F145}" type="sibTrans" cxnId="{77ACF610-8A10-4660-81BC-B37CD07D6057}">
      <dgm:prSet/>
      <dgm:spPr/>
      <dgm:t>
        <a:bodyPr/>
        <a:lstStyle/>
        <a:p>
          <a:endParaRPr lang="en-US"/>
        </a:p>
      </dgm:t>
    </dgm:pt>
    <dgm:pt modelId="{D60CB2C1-A4BC-45CF-BACA-D82709B8C374}">
      <dgm:prSet/>
      <dgm:spPr/>
      <dgm:t>
        <a:bodyPr/>
        <a:lstStyle/>
        <a:p>
          <a:r>
            <a:rPr lang="en-US" dirty="0"/>
            <a:t>Vocations and Communications – initial consultant review</a:t>
          </a:r>
        </a:p>
      </dgm:t>
    </dgm:pt>
    <dgm:pt modelId="{000BCBF8-C889-48F7-9B38-08BA9ACC87E9}" type="parTrans" cxnId="{B3C48987-CBB0-4083-9F1C-2D05CF79407D}">
      <dgm:prSet/>
      <dgm:spPr/>
      <dgm:t>
        <a:bodyPr/>
        <a:lstStyle/>
        <a:p>
          <a:endParaRPr lang="en-US"/>
        </a:p>
      </dgm:t>
    </dgm:pt>
    <dgm:pt modelId="{2BA4EF1B-91D9-451C-81D6-5D248A8E57B6}" type="sibTrans" cxnId="{B3C48987-CBB0-4083-9F1C-2D05CF79407D}">
      <dgm:prSet/>
      <dgm:spPr/>
      <dgm:t>
        <a:bodyPr/>
        <a:lstStyle/>
        <a:p>
          <a:endParaRPr lang="en-US"/>
        </a:p>
      </dgm:t>
    </dgm:pt>
    <dgm:pt modelId="{2C9C960D-6717-4A9A-AAC4-A2BE69E5EFD9}" type="pres">
      <dgm:prSet presAssocID="{08CC8D35-BF15-4F27-AE5F-6D8AE724290E}" presName="linear" presStyleCnt="0">
        <dgm:presLayoutVars>
          <dgm:animLvl val="lvl"/>
          <dgm:resizeHandles val="exact"/>
        </dgm:presLayoutVars>
      </dgm:prSet>
      <dgm:spPr/>
    </dgm:pt>
    <dgm:pt modelId="{21BD82F3-D9DD-438D-A6AE-27CB93386027}" type="pres">
      <dgm:prSet presAssocID="{CFBF2CFD-688E-4125-BDC8-CE0C55692F70}" presName="parentText" presStyleLbl="node1" presStyleIdx="0" presStyleCnt="4">
        <dgm:presLayoutVars>
          <dgm:chMax val="0"/>
          <dgm:bulletEnabled val="1"/>
        </dgm:presLayoutVars>
      </dgm:prSet>
      <dgm:spPr/>
    </dgm:pt>
    <dgm:pt modelId="{9FCFE4A9-6B71-4818-88B9-8A6D754028B4}" type="pres">
      <dgm:prSet presAssocID="{E50F4835-8A1E-4968-AA0E-E80D8E4280F0}" presName="spacer" presStyleCnt="0"/>
      <dgm:spPr/>
    </dgm:pt>
    <dgm:pt modelId="{6C6CB887-D5FE-48D3-B50F-55A5885D9FEB}" type="pres">
      <dgm:prSet presAssocID="{6379D03C-9A3E-47A2-872E-B4F715C5B695}" presName="parentText" presStyleLbl="node1" presStyleIdx="1" presStyleCnt="4">
        <dgm:presLayoutVars>
          <dgm:chMax val="0"/>
          <dgm:bulletEnabled val="1"/>
        </dgm:presLayoutVars>
      </dgm:prSet>
      <dgm:spPr/>
    </dgm:pt>
    <dgm:pt modelId="{57932737-5A32-432F-9D05-F42A97C41615}" type="pres">
      <dgm:prSet presAssocID="{034838BF-F2C8-416E-A52E-5F3E0EC2FD62}" presName="spacer" presStyleCnt="0"/>
      <dgm:spPr/>
    </dgm:pt>
    <dgm:pt modelId="{2E719F39-CE6B-4B9B-8E10-0B9BC5B8D101}" type="pres">
      <dgm:prSet presAssocID="{315563E5-0AD6-4C74-8897-A9336CB26369}" presName="parentText" presStyleLbl="node1" presStyleIdx="2" presStyleCnt="4">
        <dgm:presLayoutVars>
          <dgm:chMax val="0"/>
          <dgm:bulletEnabled val="1"/>
        </dgm:presLayoutVars>
      </dgm:prSet>
      <dgm:spPr/>
    </dgm:pt>
    <dgm:pt modelId="{A19D262D-ECD5-44D8-A9B8-CDE9D08197F3}" type="pres">
      <dgm:prSet presAssocID="{34DF2B46-F54C-4EC6-8BA2-C16267B9F145}" presName="spacer" presStyleCnt="0"/>
      <dgm:spPr/>
    </dgm:pt>
    <dgm:pt modelId="{42277B90-9B63-4AC6-BBB6-3565D53CCAD1}" type="pres">
      <dgm:prSet presAssocID="{D60CB2C1-A4BC-45CF-BACA-D82709B8C374}" presName="parentText" presStyleLbl="node1" presStyleIdx="3" presStyleCnt="4">
        <dgm:presLayoutVars>
          <dgm:chMax val="0"/>
          <dgm:bulletEnabled val="1"/>
        </dgm:presLayoutVars>
      </dgm:prSet>
      <dgm:spPr/>
    </dgm:pt>
  </dgm:ptLst>
  <dgm:cxnLst>
    <dgm:cxn modelId="{77ACF610-8A10-4660-81BC-B37CD07D6057}" srcId="{08CC8D35-BF15-4F27-AE5F-6D8AE724290E}" destId="{315563E5-0AD6-4C74-8897-A9336CB26369}" srcOrd="2" destOrd="0" parTransId="{F0074411-53E3-4D47-86F9-70C4EC9B7AEA}" sibTransId="{34DF2B46-F54C-4EC6-8BA2-C16267B9F145}"/>
    <dgm:cxn modelId="{B1C49E39-6FA2-4693-BAFD-04D914CADCDF}" type="presOf" srcId="{315563E5-0AD6-4C74-8897-A9336CB26369}" destId="{2E719F39-CE6B-4B9B-8E10-0B9BC5B8D101}" srcOrd="0" destOrd="0" presId="urn:microsoft.com/office/officeart/2005/8/layout/vList2"/>
    <dgm:cxn modelId="{A4C08864-BE81-4CD0-AE21-29CD9A8B709B}" type="presOf" srcId="{6379D03C-9A3E-47A2-872E-B4F715C5B695}" destId="{6C6CB887-D5FE-48D3-B50F-55A5885D9FEB}" srcOrd="0" destOrd="0" presId="urn:microsoft.com/office/officeart/2005/8/layout/vList2"/>
    <dgm:cxn modelId="{63070486-C51B-4F60-819F-1BA3EEC12720}" type="presOf" srcId="{D60CB2C1-A4BC-45CF-BACA-D82709B8C374}" destId="{42277B90-9B63-4AC6-BBB6-3565D53CCAD1}" srcOrd="0" destOrd="0" presId="urn:microsoft.com/office/officeart/2005/8/layout/vList2"/>
    <dgm:cxn modelId="{B3C48987-CBB0-4083-9F1C-2D05CF79407D}" srcId="{08CC8D35-BF15-4F27-AE5F-6D8AE724290E}" destId="{D60CB2C1-A4BC-45CF-BACA-D82709B8C374}" srcOrd="3" destOrd="0" parTransId="{000BCBF8-C889-48F7-9B38-08BA9ACC87E9}" sibTransId="{2BA4EF1B-91D9-451C-81D6-5D248A8E57B6}"/>
    <dgm:cxn modelId="{66B2F2D0-8381-4631-ACF9-37DD3C2A840C}" type="presOf" srcId="{08CC8D35-BF15-4F27-AE5F-6D8AE724290E}" destId="{2C9C960D-6717-4A9A-AAC4-A2BE69E5EFD9}" srcOrd="0" destOrd="0" presId="urn:microsoft.com/office/officeart/2005/8/layout/vList2"/>
    <dgm:cxn modelId="{610504E9-AA52-4F95-8AF9-6BA1ED6398D8}" type="presOf" srcId="{CFBF2CFD-688E-4125-BDC8-CE0C55692F70}" destId="{21BD82F3-D9DD-438D-A6AE-27CB93386027}" srcOrd="0" destOrd="0" presId="urn:microsoft.com/office/officeart/2005/8/layout/vList2"/>
    <dgm:cxn modelId="{DA9F3BFB-E7AA-4D15-9DE9-43DCF6A78710}" srcId="{08CC8D35-BF15-4F27-AE5F-6D8AE724290E}" destId="{CFBF2CFD-688E-4125-BDC8-CE0C55692F70}" srcOrd="0" destOrd="0" parTransId="{C5202111-AE35-4408-BFE5-A584902B13FD}" sibTransId="{E50F4835-8A1E-4968-AA0E-E80D8E4280F0}"/>
    <dgm:cxn modelId="{2FD3E6FF-5B16-4015-9068-4E960411C8E7}" srcId="{08CC8D35-BF15-4F27-AE5F-6D8AE724290E}" destId="{6379D03C-9A3E-47A2-872E-B4F715C5B695}" srcOrd="1" destOrd="0" parTransId="{DA10317A-730F-4182-86DF-DC8A93A9F6CE}" sibTransId="{034838BF-F2C8-416E-A52E-5F3E0EC2FD62}"/>
    <dgm:cxn modelId="{FA7CE237-1922-4C12-A07C-CF4ACEA1C352}" type="presParOf" srcId="{2C9C960D-6717-4A9A-AAC4-A2BE69E5EFD9}" destId="{21BD82F3-D9DD-438D-A6AE-27CB93386027}" srcOrd="0" destOrd="0" presId="urn:microsoft.com/office/officeart/2005/8/layout/vList2"/>
    <dgm:cxn modelId="{F000BC1B-1D7E-4751-8197-3164E92F1CF7}" type="presParOf" srcId="{2C9C960D-6717-4A9A-AAC4-A2BE69E5EFD9}" destId="{9FCFE4A9-6B71-4818-88B9-8A6D754028B4}" srcOrd="1" destOrd="0" presId="urn:microsoft.com/office/officeart/2005/8/layout/vList2"/>
    <dgm:cxn modelId="{35E85767-EF97-4EBF-A196-1D325F7B1B5D}" type="presParOf" srcId="{2C9C960D-6717-4A9A-AAC4-A2BE69E5EFD9}" destId="{6C6CB887-D5FE-48D3-B50F-55A5885D9FEB}" srcOrd="2" destOrd="0" presId="urn:microsoft.com/office/officeart/2005/8/layout/vList2"/>
    <dgm:cxn modelId="{1C423DF0-C5FC-406A-B550-CEE2333BFD53}" type="presParOf" srcId="{2C9C960D-6717-4A9A-AAC4-A2BE69E5EFD9}" destId="{57932737-5A32-432F-9D05-F42A97C41615}" srcOrd="3" destOrd="0" presId="urn:microsoft.com/office/officeart/2005/8/layout/vList2"/>
    <dgm:cxn modelId="{9BCC3B57-6501-4C19-9011-8E4CF44D34A2}" type="presParOf" srcId="{2C9C960D-6717-4A9A-AAC4-A2BE69E5EFD9}" destId="{2E719F39-CE6B-4B9B-8E10-0B9BC5B8D101}" srcOrd="4" destOrd="0" presId="urn:microsoft.com/office/officeart/2005/8/layout/vList2"/>
    <dgm:cxn modelId="{F5049015-1A8F-4B9D-AD84-A9BAA1DA3595}" type="presParOf" srcId="{2C9C960D-6717-4A9A-AAC4-A2BE69E5EFD9}" destId="{A19D262D-ECD5-44D8-A9B8-CDE9D08197F3}" srcOrd="5" destOrd="0" presId="urn:microsoft.com/office/officeart/2005/8/layout/vList2"/>
    <dgm:cxn modelId="{8115B187-0DC0-4E42-926E-4DFAAA5D02FD}" type="presParOf" srcId="{2C9C960D-6717-4A9A-AAC4-A2BE69E5EFD9}" destId="{42277B90-9B63-4AC6-BBB6-3565D53CCAD1}"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C417B9A3-C700-4B47-9CC2-1DE0CB9CD01B}" type="doc">
      <dgm:prSet loTypeId="urn:microsoft.com/office/officeart/2005/8/layout/default" loCatId="list" qsTypeId="urn:microsoft.com/office/officeart/2005/8/quickstyle/simple1" qsCatId="simple" csTypeId="urn:microsoft.com/office/officeart/2005/8/colors/colorful1" csCatId="colorful" phldr="1"/>
      <dgm:spPr/>
      <dgm:t>
        <a:bodyPr/>
        <a:lstStyle/>
        <a:p>
          <a:endParaRPr lang="en-US"/>
        </a:p>
      </dgm:t>
    </dgm:pt>
    <dgm:pt modelId="{3C8B3035-5DCE-4D4A-89A7-3529E40E892B}">
      <dgm:prSet custT="1"/>
      <dgm:spPr/>
      <dgm:t>
        <a:bodyPr/>
        <a:lstStyle/>
        <a:p>
          <a:r>
            <a:rPr lang="en-US" sz="1600" b="1" dirty="0"/>
            <a:t>Feeding and material aid</a:t>
          </a:r>
          <a:r>
            <a:rPr lang="en-US" sz="1600" dirty="0"/>
            <a:t> — Dorothy Day House Ministry</a:t>
          </a:r>
        </a:p>
      </dgm:t>
    </dgm:pt>
    <dgm:pt modelId="{B1D9E32B-4BB9-4685-B5FB-1BE1FE7DFCEC}" type="parTrans" cxnId="{B967DDEF-42C9-44DC-9011-4814E4273949}">
      <dgm:prSet/>
      <dgm:spPr/>
      <dgm:t>
        <a:bodyPr/>
        <a:lstStyle/>
        <a:p>
          <a:endParaRPr lang="en-US"/>
        </a:p>
      </dgm:t>
    </dgm:pt>
    <dgm:pt modelId="{939F4242-CE26-4701-84F7-47D40966592B}" type="sibTrans" cxnId="{B967DDEF-42C9-44DC-9011-4814E4273949}">
      <dgm:prSet/>
      <dgm:spPr/>
      <dgm:t>
        <a:bodyPr/>
        <a:lstStyle/>
        <a:p>
          <a:endParaRPr lang="en-US"/>
        </a:p>
      </dgm:t>
    </dgm:pt>
    <dgm:pt modelId="{DCC9E627-44D1-4BE0-ABC6-E72A16E75813}">
      <dgm:prSet custT="1"/>
      <dgm:spPr/>
      <dgm:t>
        <a:bodyPr/>
        <a:lstStyle/>
        <a:p>
          <a:r>
            <a:rPr lang="en-US" sz="1600" b="1" dirty="0"/>
            <a:t>Housing and shelter support</a:t>
          </a:r>
          <a:r>
            <a:rPr lang="en-US" sz="1600" dirty="0"/>
            <a:t> — St. Anthony Shelter, Gianna House for pregnant women</a:t>
          </a:r>
        </a:p>
      </dgm:t>
    </dgm:pt>
    <dgm:pt modelId="{1C884264-0AC4-4C3B-ACF1-F8217BC23DFD}" type="parTrans" cxnId="{D1AA341A-450A-48FB-B69A-2DB1165F7692}">
      <dgm:prSet/>
      <dgm:spPr/>
      <dgm:t>
        <a:bodyPr/>
        <a:lstStyle/>
        <a:p>
          <a:endParaRPr lang="en-US"/>
        </a:p>
      </dgm:t>
    </dgm:pt>
    <dgm:pt modelId="{7F75B497-8A31-4AB4-ADE5-7E2A69F63072}" type="sibTrans" cxnId="{D1AA341A-450A-48FB-B69A-2DB1165F7692}">
      <dgm:prSet/>
      <dgm:spPr/>
      <dgm:t>
        <a:bodyPr/>
        <a:lstStyle/>
        <a:p>
          <a:endParaRPr lang="en-US"/>
        </a:p>
      </dgm:t>
    </dgm:pt>
    <dgm:pt modelId="{E9490BDB-8CA9-4047-9311-528ABCD01F7D}">
      <dgm:prSet custT="1"/>
      <dgm:spPr/>
      <dgm:t>
        <a:bodyPr/>
        <a:lstStyle/>
        <a:p>
          <a:r>
            <a:rPr lang="en-US" sz="1600" b="1" dirty="0"/>
            <a:t>Support for the imprisoned</a:t>
          </a:r>
          <a:r>
            <a:rPr lang="en-US" sz="1600" dirty="0"/>
            <a:t> — letter-writing ministries to incarcerated persons (the Fr. Cedric Pen Pals ministry)</a:t>
          </a:r>
        </a:p>
      </dgm:t>
    </dgm:pt>
    <dgm:pt modelId="{48F4E865-1C68-433E-BF56-6C12FA8F7D79}" type="parTrans" cxnId="{559CB1D7-EE40-4D5B-9EC7-779500234DD1}">
      <dgm:prSet/>
      <dgm:spPr/>
      <dgm:t>
        <a:bodyPr/>
        <a:lstStyle/>
        <a:p>
          <a:endParaRPr lang="en-US"/>
        </a:p>
      </dgm:t>
    </dgm:pt>
    <dgm:pt modelId="{DE84998E-1436-4196-959B-36D2573CF6DB}" type="sibTrans" cxnId="{559CB1D7-EE40-4D5B-9EC7-779500234DD1}">
      <dgm:prSet/>
      <dgm:spPr/>
      <dgm:t>
        <a:bodyPr/>
        <a:lstStyle/>
        <a:p>
          <a:endParaRPr lang="en-US"/>
        </a:p>
      </dgm:t>
    </dgm:pt>
    <dgm:pt modelId="{674B470D-A83E-4F71-8DB9-A2057783FBE7}">
      <dgm:prSet custT="1"/>
      <dgm:spPr/>
      <dgm:t>
        <a:bodyPr/>
        <a:lstStyle/>
        <a:p>
          <a:r>
            <a:rPr lang="en-US" sz="1600" b="1" dirty="0"/>
            <a:t>Care for the sick and dying</a:t>
          </a:r>
          <a:r>
            <a:rPr lang="en-US" sz="1600" dirty="0"/>
            <a:t> — cemetery visits and prayer for deceased members, care for homebound and frail members, and 40 Days for Life participation.</a:t>
          </a:r>
        </a:p>
      </dgm:t>
    </dgm:pt>
    <dgm:pt modelId="{786B5AD5-1317-4106-B7F6-D72928AE3E60}" type="parTrans" cxnId="{2B439CEC-2623-4718-8D3C-748FF68405F5}">
      <dgm:prSet/>
      <dgm:spPr/>
      <dgm:t>
        <a:bodyPr/>
        <a:lstStyle/>
        <a:p>
          <a:endParaRPr lang="en-US"/>
        </a:p>
      </dgm:t>
    </dgm:pt>
    <dgm:pt modelId="{8A484168-661A-434D-8D73-E1DC7C3D9C36}" type="sibTrans" cxnId="{2B439CEC-2623-4718-8D3C-748FF68405F5}">
      <dgm:prSet/>
      <dgm:spPr/>
      <dgm:t>
        <a:bodyPr/>
        <a:lstStyle/>
        <a:p>
          <a:endParaRPr lang="en-US"/>
        </a:p>
      </dgm:t>
    </dgm:pt>
    <dgm:pt modelId="{3383A28C-8B21-4803-A5DD-E26F36E7A04E}">
      <dgm:prSet custT="1"/>
      <dgm:spPr/>
      <dgm:t>
        <a:bodyPr/>
        <a:lstStyle/>
        <a:p>
          <a:r>
            <a:rPr lang="en-US" sz="1600" b="1" dirty="0"/>
            <a:t>Support for immigrants and refugees</a:t>
          </a:r>
          <a:r>
            <a:rPr lang="en-US" sz="1600" dirty="0"/>
            <a:t> —sustained, personal accompaniment including ongoing legal and financial support for migrant children, funds toward immigration-hearing attorney fees for a refugee family</a:t>
          </a:r>
        </a:p>
      </dgm:t>
    </dgm:pt>
    <dgm:pt modelId="{7BB1A218-F4A3-4336-892E-F35123CB8E9D}" type="parTrans" cxnId="{85551221-675C-4F3F-8CC5-F2FFC02C750F}">
      <dgm:prSet/>
      <dgm:spPr/>
      <dgm:t>
        <a:bodyPr/>
        <a:lstStyle/>
        <a:p>
          <a:endParaRPr lang="en-US"/>
        </a:p>
      </dgm:t>
    </dgm:pt>
    <dgm:pt modelId="{F3C037AD-8315-4E76-9648-76B295618B59}" type="sibTrans" cxnId="{85551221-675C-4F3F-8CC5-F2FFC02C750F}">
      <dgm:prSet/>
      <dgm:spPr/>
      <dgm:t>
        <a:bodyPr/>
        <a:lstStyle/>
        <a:p>
          <a:endParaRPr lang="en-US"/>
        </a:p>
      </dgm:t>
    </dgm:pt>
    <dgm:pt modelId="{EFF804B6-3A0F-40C9-A59F-781F91E38AF9}">
      <dgm:prSet custT="1"/>
      <dgm:spPr/>
      <dgm:t>
        <a:bodyPr/>
        <a:lstStyle/>
        <a:p>
          <a:r>
            <a:rPr lang="en-US" sz="1600" b="1" dirty="0"/>
            <a:t>International solidarity</a:t>
          </a:r>
          <a:r>
            <a:rPr lang="en-US" sz="1600" dirty="0"/>
            <a:t> — the H2O Project and support for a leprosy center in Zimbabwe</a:t>
          </a:r>
        </a:p>
      </dgm:t>
    </dgm:pt>
    <dgm:pt modelId="{7B5D0B48-DF0C-4DA3-8DEF-CA305B7F675B}" type="parTrans" cxnId="{4FF8011C-FC7A-4342-B774-B44CB4DADCE5}">
      <dgm:prSet/>
      <dgm:spPr/>
      <dgm:t>
        <a:bodyPr/>
        <a:lstStyle/>
        <a:p>
          <a:endParaRPr lang="en-US"/>
        </a:p>
      </dgm:t>
    </dgm:pt>
    <dgm:pt modelId="{370537EE-13E7-4621-8EAE-432E1C0B94F1}" type="sibTrans" cxnId="{4FF8011C-FC7A-4342-B774-B44CB4DADCE5}">
      <dgm:prSet/>
      <dgm:spPr/>
      <dgm:t>
        <a:bodyPr/>
        <a:lstStyle/>
        <a:p>
          <a:endParaRPr lang="en-US"/>
        </a:p>
      </dgm:t>
    </dgm:pt>
    <dgm:pt modelId="{E1064885-74E0-4058-BAB9-095481EC5824}" type="pres">
      <dgm:prSet presAssocID="{C417B9A3-C700-4B47-9CC2-1DE0CB9CD01B}" presName="diagram" presStyleCnt="0">
        <dgm:presLayoutVars>
          <dgm:dir/>
          <dgm:resizeHandles val="exact"/>
        </dgm:presLayoutVars>
      </dgm:prSet>
      <dgm:spPr/>
    </dgm:pt>
    <dgm:pt modelId="{B6BACE30-801B-471A-AF9D-9DB3407AC9B1}" type="pres">
      <dgm:prSet presAssocID="{3C8B3035-5DCE-4D4A-89A7-3529E40E892B}" presName="node" presStyleLbl="node1" presStyleIdx="0" presStyleCnt="6">
        <dgm:presLayoutVars>
          <dgm:bulletEnabled val="1"/>
        </dgm:presLayoutVars>
      </dgm:prSet>
      <dgm:spPr/>
    </dgm:pt>
    <dgm:pt modelId="{C5672EDA-FCB2-4678-86F7-8D63231D235E}" type="pres">
      <dgm:prSet presAssocID="{939F4242-CE26-4701-84F7-47D40966592B}" presName="sibTrans" presStyleCnt="0"/>
      <dgm:spPr/>
    </dgm:pt>
    <dgm:pt modelId="{165E45FA-1537-48BC-8DED-58A2543E0ADC}" type="pres">
      <dgm:prSet presAssocID="{DCC9E627-44D1-4BE0-ABC6-E72A16E75813}" presName="node" presStyleLbl="node1" presStyleIdx="1" presStyleCnt="6">
        <dgm:presLayoutVars>
          <dgm:bulletEnabled val="1"/>
        </dgm:presLayoutVars>
      </dgm:prSet>
      <dgm:spPr/>
    </dgm:pt>
    <dgm:pt modelId="{87497D2C-272E-4225-B918-C51621E5D8C7}" type="pres">
      <dgm:prSet presAssocID="{7F75B497-8A31-4AB4-ADE5-7E2A69F63072}" presName="sibTrans" presStyleCnt="0"/>
      <dgm:spPr/>
    </dgm:pt>
    <dgm:pt modelId="{FE7AB813-3198-482D-A4F7-F3B8702D531B}" type="pres">
      <dgm:prSet presAssocID="{E9490BDB-8CA9-4047-9311-528ABCD01F7D}" presName="node" presStyleLbl="node1" presStyleIdx="2" presStyleCnt="6">
        <dgm:presLayoutVars>
          <dgm:bulletEnabled val="1"/>
        </dgm:presLayoutVars>
      </dgm:prSet>
      <dgm:spPr/>
    </dgm:pt>
    <dgm:pt modelId="{09F299C3-5390-40D5-B95E-EE09435CCDAF}" type="pres">
      <dgm:prSet presAssocID="{DE84998E-1436-4196-959B-36D2573CF6DB}" presName="sibTrans" presStyleCnt="0"/>
      <dgm:spPr/>
    </dgm:pt>
    <dgm:pt modelId="{4B6676F8-8528-46DB-AF7B-745CFE4F6DF2}" type="pres">
      <dgm:prSet presAssocID="{674B470D-A83E-4F71-8DB9-A2057783FBE7}" presName="node" presStyleLbl="node1" presStyleIdx="3" presStyleCnt="6">
        <dgm:presLayoutVars>
          <dgm:bulletEnabled val="1"/>
        </dgm:presLayoutVars>
      </dgm:prSet>
      <dgm:spPr/>
    </dgm:pt>
    <dgm:pt modelId="{C43B63B7-964A-43A3-BF83-5D172D6D70E8}" type="pres">
      <dgm:prSet presAssocID="{8A484168-661A-434D-8D73-E1DC7C3D9C36}" presName="sibTrans" presStyleCnt="0"/>
      <dgm:spPr/>
    </dgm:pt>
    <dgm:pt modelId="{6B1FE4E4-2063-4AA1-9ADB-11F33F782100}" type="pres">
      <dgm:prSet presAssocID="{3383A28C-8B21-4803-A5DD-E26F36E7A04E}" presName="node" presStyleLbl="node1" presStyleIdx="4" presStyleCnt="6">
        <dgm:presLayoutVars>
          <dgm:bulletEnabled val="1"/>
        </dgm:presLayoutVars>
      </dgm:prSet>
      <dgm:spPr/>
    </dgm:pt>
    <dgm:pt modelId="{C0C439CD-9F28-4047-95A3-E71E669AAF18}" type="pres">
      <dgm:prSet presAssocID="{F3C037AD-8315-4E76-9648-76B295618B59}" presName="sibTrans" presStyleCnt="0"/>
      <dgm:spPr/>
    </dgm:pt>
    <dgm:pt modelId="{CE0FF5AC-A5D1-4633-B2DD-28B897B3CE75}" type="pres">
      <dgm:prSet presAssocID="{EFF804B6-3A0F-40C9-A59F-781F91E38AF9}" presName="node" presStyleLbl="node1" presStyleIdx="5" presStyleCnt="6">
        <dgm:presLayoutVars>
          <dgm:bulletEnabled val="1"/>
        </dgm:presLayoutVars>
      </dgm:prSet>
      <dgm:spPr/>
    </dgm:pt>
  </dgm:ptLst>
  <dgm:cxnLst>
    <dgm:cxn modelId="{41C02917-0394-4239-A10B-923EA4DACA80}" type="presOf" srcId="{EFF804B6-3A0F-40C9-A59F-781F91E38AF9}" destId="{CE0FF5AC-A5D1-4633-B2DD-28B897B3CE75}" srcOrd="0" destOrd="0" presId="urn:microsoft.com/office/officeart/2005/8/layout/default"/>
    <dgm:cxn modelId="{866A6817-748D-47F0-879A-D0EE38FAF45F}" type="presOf" srcId="{3383A28C-8B21-4803-A5DD-E26F36E7A04E}" destId="{6B1FE4E4-2063-4AA1-9ADB-11F33F782100}" srcOrd="0" destOrd="0" presId="urn:microsoft.com/office/officeart/2005/8/layout/default"/>
    <dgm:cxn modelId="{D1AA341A-450A-48FB-B69A-2DB1165F7692}" srcId="{C417B9A3-C700-4B47-9CC2-1DE0CB9CD01B}" destId="{DCC9E627-44D1-4BE0-ABC6-E72A16E75813}" srcOrd="1" destOrd="0" parTransId="{1C884264-0AC4-4C3B-ACF1-F8217BC23DFD}" sibTransId="{7F75B497-8A31-4AB4-ADE5-7E2A69F63072}"/>
    <dgm:cxn modelId="{4FF8011C-FC7A-4342-B774-B44CB4DADCE5}" srcId="{C417B9A3-C700-4B47-9CC2-1DE0CB9CD01B}" destId="{EFF804B6-3A0F-40C9-A59F-781F91E38AF9}" srcOrd="5" destOrd="0" parTransId="{7B5D0B48-DF0C-4DA3-8DEF-CA305B7F675B}" sibTransId="{370537EE-13E7-4621-8EAE-432E1C0B94F1}"/>
    <dgm:cxn modelId="{85551221-675C-4F3F-8CC5-F2FFC02C750F}" srcId="{C417B9A3-C700-4B47-9CC2-1DE0CB9CD01B}" destId="{3383A28C-8B21-4803-A5DD-E26F36E7A04E}" srcOrd="4" destOrd="0" parTransId="{7BB1A218-F4A3-4336-892E-F35123CB8E9D}" sibTransId="{F3C037AD-8315-4E76-9648-76B295618B59}"/>
    <dgm:cxn modelId="{E9C65C2C-D743-4A78-8F26-E0B0AF9F2947}" type="presOf" srcId="{E9490BDB-8CA9-4047-9311-528ABCD01F7D}" destId="{FE7AB813-3198-482D-A4F7-F3B8702D531B}" srcOrd="0" destOrd="0" presId="urn:microsoft.com/office/officeart/2005/8/layout/default"/>
    <dgm:cxn modelId="{0D8002CA-3001-4D89-A66D-6C0BD92B5B16}" type="presOf" srcId="{674B470D-A83E-4F71-8DB9-A2057783FBE7}" destId="{4B6676F8-8528-46DB-AF7B-745CFE4F6DF2}" srcOrd="0" destOrd="0" presId="urn:microsoft.com/office/officeart/2005/8/layout/default"/>
    <dgm:cxn modelId="{A122E7CA-DE05-47A2-B59E-C39D2CEE4D3C}" type="presOf" srcId="{3C8B3035-5DCE-4D4A-89A7-3529E40E892B}" destId="{B6BACE30-801B-471A-AF9D-9DB3407AC9B1}" srcOrd="0" destOrd="0" presId="urn:microsoft.com/office/officeart/2005/8/layout/default"/>
    <dgm:cxn modelId="{559CB1D7-EE40-4D5B-9EC7-779500234DD1}" srcId="{C417B9A3-C700-4B47-9CC2-1DE0CB9CD01B}" destId="{E9490BDB-8CA9-4047-9311-528ABCD01F7D}" srcOrd="2" destOrd="0" parTransId="{48F4E865-1C68-433E-BF56-6C12FA8F7D79}" sibTransId="{DE84998E-1436-4196-959B-36D2573CF6DB}"/>
    <dgm:cxn modelId="{EF14ACDB-1843-48AC-8AED-A2F3D6DBC2FB}" type="presOf" srcId="{C417B9A3-C700-4B47-9CC2-1DE0CB9CD01B}" destId="{E1064885-74E0-4058-BAB9-095481EC5824}" srcOrd="0" destOrd="0" presId="urn:microsoft.com/office/officeart/2005/8/layout/default"/>
    <dgm:cxn modelId="{706FBFE5-0960-4AA4-882C-05338FD0EABA}" type="presOf" srcId="{DCC9E627-44D1-4BE0-ABC6-E72A16E75813}" destId="{165E45FA-1537-48BC-8DED-58A2543E0ADC}" srcOrd="0" destOrd="0" presId="urn:microsoft.com/office/officeart/2005/8/layout/default"/>
    <dgm:cxn modelId="{2B439CEC-2623-4718-8D3C-748FF68405F5}" srcId="{C417B9A3-C700-4B47-9CC2-1DE0CB9CD01B}" destId="{674B470D-A83E-4F71-8DB9-A2057783FBE7}" srcOrd="3" destOrd="0" parTransId="{786B5AD5-1317-4106-B7F6-D72928AE3E60}" sibTransId="{8A484168-661A-434D-8D73-E1DC7C3D9C36}"/>
    <dgm:cxn modelId="{B967DDEF-42C9-44DC-9011-4814E4273949}" srcId="{C417B9A3-C700-4B47-9CC2-1DE0CB9CD01B}" destId="{3C8B3035-5DCE-4D4A-89A7-3529E40E892B}" srcOrd="0" destOrd="0" parTransId="{B1D9E32B-4BB9-4685-B5FB-1BE1FE7DFCEC}" sibTransId="{939F4242-CE26-4701-84F7-47D40966592B}"/>
    <dgm:cxn modelId="{E52A1636-9995-4A56-A422-6B762CEA45D7}" type="presParOf" srcId="{E1064885-74E0-4058-BAB9-095481EC5824}" destId="{B6BACE30-801B-471A-AF9D-9DB3407AC9B1}" srcOrd="0" destOrd="0" presId="urn:microsoft.com/office/officeart/2005/8/layout/default"/>
    <dgm:cxn modelId="{339ED8B3-FC72-4671-936B-EEC56E742D60}" type="presParOf" srcId="{E1064885-74E0-4058-BAB9-095481EC5824}" destId="{C5672EDA-FCB2-4678-86F7-8D63231D235E}" srcOrd="1" destOrd="0" presId="urn:microsoft.com/office/officeart/2005/8/layout/default"/>
    <dgm:cxn modelId="{751D684F-DCEE-414C-956C-BE04982D1614}" type="presParOf" srcId="{E1064885-74E0-4058-BAB9-095481EC5824}" destId="{165E45FA-1537-48BC-8DED-58A2543E0ADC}" srcOrd="2" destOrd="0" presId="urn:microsoft.com/office/officeart/2005/8/layout/default"/>
    <dgm:cxn modelId="{F9BEED3B-9009-4ED6-A629-40DA81E60B79}" type="presParOf" srcId="{E1064885-74E0-4058-BAB9-095481EC5824}" destId="{87497D2C-272E-4225-B918-C51621E5D8C7}" srcOrd="3" destOrd="0" presId="urn:microsoft.com/office/officeart/2005/8/layout/default"/>
    <dgm:cxn modelId="{278E72F1-2ABB-4483-8350-632783819DA5}" type="presParOf" srcId="{E1064885-74E0-4058-BAB9-095481EC5824}" destId="{FE7AB813-3198-482D-A4F7-F3B8702D531B}" srcOrd="4" destOrd="0" presId="urn:microsoft.com/office/officeart/2005/8/layout/default"/>
    <dgm:cxn modelId="{0B99090F-E4E9-4861-B029-B6A72B7BFC21}" type="presParOf" srcId="{E1064885-74E0-4058-BAB9-095481EC5824}" destId="{09F299C3-5390-40D5-B95E-EE09435CCDAF}" srcOrd="5" destOrd="0" presId="urn:microsoft.com/office/officeart/2005/8/layout/default"/>
    <dgm:cxn modelId="{19B2B325-0EE6-4178-BC23-9846C1360FC7}" type="presParOf" srcId="{E1064885-74E0-4058-BAB9-095481EC5824}" destId="{4B6676F8-8528-46DB-AF7B-745CFE4F6DF2}" srcOrd="6" destOrd="0" presId="urn:microsoft.com/office/officeart/2005/8/layout/default"/>
    <dgm:cxn modelId="{B76EB34B-5982-4CB2-9754-97370F01D6A5}" type="presParOf" srcId="{E1064885-74E0-4058-BAB9-095481EC5824}" destId="{C43B63B7-964A-43A3-BF83-5D172D6D70E8}" srcOrd="7" destOrd="0" presId="urn:microsoft.com/office/officeart/2005/8/layout/default"/>
    <dgm:cxn modelId="{4F70BA1D-3FD3-45E6-AD10-A98E2FC53517}" type="presParOf" srcId="{E1064885-74E0-4058-BAB9-095481EC5824}" destId="{6B1FE4E4-2063-4AA1-9ADB-11F33F782100}" srcOrd="8" destOrd="0" presId="urn:microsoft.com/office/officeart/2005/8/layout/default"/>
    <dgm:cxn modelId="{CCA4B15B-C804-44A7-834F-041ACDFB5925}" type="presParOf" srcId="{E1064885-74E0-4058-BAB9-095481EC5824}" destId="{C0C439CD-9F28-4047-95A3-E71E669AAF18}" srcOrd="9" destOrd="0" presId="urn:microsoft.com/office/officeart/2005/8/layout/default"/>
    <dgm:cxn modelId="{6720CAE0-DB7D-4828-A8E0-4A49D80EC423}" type="presParOf" srcId="{E1064885-74E0-4058-BAB9-095481EC5824}" destId="{CE0FF5AC-A5D1-4633-B2DD-28B897B3CE75}" srcOrd="1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935BCB2C-EA6B-4125-9FD4-98FCD8D94482}" type="doc">
      <dgm:prSet loTypeId="urn:microsoft.com/office/officeart/2016/7/layout/LinearArrowProcessNumbered" loCatId="process" qsTypeId="urn:microsoft.com/office/officeart/2005/8/quickstyle/simple1" qsCatId="simple" csTypeId="urn:microsoft.com/office/officeart/2005/8/colors/colorful5" csCatId="colorful" phldr="1"/>
      <dgm:spPr/>
      <dgm:t>
        <a:bodyPr/>
        <a:lstStyle/>
        <a:p>
          <a:endParaRPr lang="en-US"/>
        </a:p>
      </dgm:t>
    </dgm:pt>
    <dgm:pt modelId="{78EA5632-58C9-4B35-A2F3-BB7B32A552CC}">
      <dgm:prSet custT="1"/>
      <dgm:spPr/>
      <dgm:t>
        <a:bodyPr/>
        <a:lstStyle/>
        <a:p>
          <a:r>
            <a:rPr lang="en-US" sz="1600" b="1" dirty="0"/>
            <a:t>Anti-racism and reconciliation work</a:t>
          </a:r>
          <a:r>
            <a:rPr lang="en-US" sz="1600" dirty="0"/>
            <a:t> </a:t>
          </a:r>
        </a:p>
        <a:p>
          <a:endParaRPr lang="en-US" sz="1100" dirty="0"/>
        </a:p>
        <a:p>
          <a:endParaRPr lang="en-US" sz="1100" dirty="0"/>
        </a:p>
        <a:p>
          <a:endParaRPr lang="en-US" sz="1100" dirty="0"/>
        </a:p>
        <a:p>
          <a:endParaRPr lang="en-US" sz="1100" dirty="0"/>
        </a:p>
        <a:p>
          <a:endParaRPr lang="en-US" sz="1100" dirty="0"/>
        </a:p>
      </dgm:t>
    </dgm:pt>
    <dgm:pt modelId="{1486955E-BA4D-4293-831E-64B28DEFA212}" type="parTrans" cxnId="{6701BADF-3542-4582-A397-F97751769469}">
      <dgm:prSet/>
      <dgm:spPr/>
      <dgm:t>
        <a:bodyPr/>
        <a:lstStyle/>
        <a:p>
          <a:endParaRPr lang="en-US"/>
        </a:p>
      </dgm:t>
    </dgm:pt>
    <dgm:pt modelId="{22AD8604-1862-433A-9314-A186FC149D27}" type="sibTrans" cxnId="{6701BADF-3542-4582-A397-F97751769469}">
      <dgm:prSet phldrT="1" phldr="0"/>
      <dgm:spPr/>
      <dgm:t>
        <a:bodyPr/>
        <a:lstStyle/>
        <a:p>
          <a:r>
            <a:rPr lang="en-US"/>
            <a:t>1</a:t>
          </a:r>
        </a:p>
      </dgm:t>
    </dgm:pt>
    <dgm:pt modelId="{2C08B37F-2325-451D-ADE7-EFA7821B20ED}">
      <dgm:prSet custT="1"/>
      <dgm:spPr/>
      <dgm:t>
        <a:bodyPr/>
        <a:lstStyle/>
        <a:p>
          <a:r>
            <a:rPr lang="en-US" sz="1600" b="1" dirty="0"/>
            <a:t>Advocacy for farmworkers</a:t>
          </a:r>
          <a:r>
            <a:rPr lang="en-US" sz="1600" dirty="0"/>
            <a:t> </a:t>
          </a:r>
        </a:p>
      </dgm:t>
    </dgm:pt>
    <dgm:pt modelId="{73E79E67-35E1-404C-932B-EC8051C97A81}" type="parTrans" cxnId="{097BF140-78EE-41F4-82A6-BA302AE55D29}">
      <dgm:prSet/>
      <dgm:spPr/>
      <dgm:t>
        <a:bodyPr/>
        <a:lstStyle/>
        <a:p>
          <a:endParaRPr lang="en-US"/>
        </a:p>
      </dgm:t>
    </dgm:pt>
    <dgm:pt modelId="{F7027F56-538D-4F07-B58E-AD05940B824F}" type="sibTrans" cxnId="{097BF140-78EE-41F4-82A6-BA302AE55D29}">
      <dgm:prSet phldrT="2" phldr="0"/>
      <dgm:spPr/>
      <dgm:t>
        <a:bodyPr/>
        <a:lstStyle/>
        <a:p>
          <a:r>
            <a:rPr lang="en-US"/>
            <a:t>2</a:t>
          </a:r>
        </a:p>
      </dgm:t>
    </dgm:pt>
    <dgm:pt modelId="{3EB25429-7BC0-4890-9F80-3D639D67030D}">
      <dgm:prSet custT="1"/>
      <dgm:spPr/>
      <dgm:t>
        <a:bodyPr/>
        <a:lstStyle/>
        <a:p>
          <a:r>
            <a:rPr lang="en-US" sz="1600" b="1" dirty="0"/>
            <a:t>Structured reflection on conscience and action</a:t>
          </a:r>
          <a:r>
            <a:rPr lang="en-US" sz="1600" dirty="0"/>
            <a:t> — resources like a "Franciscan Ecological Examination of Conscience".</a:t>
          </a:r>
        </a:p>
      </dgm:t>
    </dgm:pt>
    <dgm:pt modelId="{19886EE2-2E2A-4F0F-88F6-D3B9FF1FBC88}" type="parTrans" cxnId="{3BF51105-C18D-460B-A3D6-E8AEDC596D57}">
      <dgm:prSet/>
      <dgm:spPr/>
      <dgm:t>
        <a:bodyPr/>
        <a:lstStyle/>
        <a:p>
          <a:endParaRPr lang="en-US"/>
        </a:p>
      </dgm:t>
    </dgm:pt>
    <dgm:pt modelId="{AA5FB395-2596-43B7-8D79-F31D45BFD1AB}" type="sibTrans" cxnId="{3BF51105-C18D-460B-A3D6-E8AEDC596D57}">
      <dgm:prSet phldrT="3" phldr="0"/>
      <dgm:spPr/>
      <dgm:t>
        <a:bodyPr/>
        <a:lstStyle/>
        <a:p>
          <a:r>
            <a:rPr lang="en-US"/>
            <a:t>3</a:t>
          </a:r>
        </a:p>
      </dgm:t>
    </dgm:pt>
    <dgm:pt modelId="{C9FF67AE-DA85-46E2-87CA-849CD213F135}">
      <dgm:prSet custT="1"/>
      <dgm:spPr/>
      <dgm:t>
        <a:bodyPr/>
        <a:lstStyle/>
        <a:p>
          <a:r>
            <a:rPr lang="en-US" sz="1600" b="1" dirty="0"/>
            <a:t>Environmental stewardship</a:t>
          </a:r>
          <a:r>
            <a:rPr lang="en-US" sz="1600" dirty="0"/>
            <a:t> — a Season of Creation engagement as a lived call to care for creation</a:t>
          </a:r>
          <a:r>
            <a:rPr lang="en-US" sz="1300" dirty="0"/>
            <a:t>.</a:t>
          </a:r>
        </a:p>
      </dgm:t>
    </dgm:pt>
    <dgm:pt modelId="{82E65BDF-2690-44C6-BC8C-0DE7ECDDB4C5}" type="parTrans" cxnId="{D13C9204-73B1-4953-B78B-97450223B1A7}">
      <dgm:prSet/>
      <dgm:spPr/>
      <dgm:t>
        <a:bodyPr/>
        <a:lstStyle/>
        <a:p>
          <a:endParaRPr lang="en-US"/>
        </a:p>
      </dgm:t>
    </dgm:pt>
    <dgm:pt modelId="{27D0439B-2BC0-4211-91C1-88BCF30DB29C}" type="sibTrans" cxnId="{D13C9204-73B1-4953-B78B-97450223B1A7}">
      <dgm:prSet phldrT="4" phldr="0"/>
      <dgm:spPr/>
      <dgm:t>
        <a:bodyPr/>
        <a:lstStyle/>
        <a:p>
          <a:r>
            <a:rPr lang="en-US"/>
            <a:t>4</a:t>
          </a:r>
        </a:p>
      </dgm:t>
    </dgm:pt>
    <dgm:pt modelId="{341FEA97-7ADA-4133-8EAB-FB5B50434B13}">
      <dgm:prSet custT="1"/>
      <dgm:spPr/>
      <dgm:t>
        <a:bodyPr/>
        <a:lstStyle/>
        <a:p>
          <a:r>
            <a:rPr lang="en-US" sz="1600" b="1" dirty="0"/>
            <a:t>Pro-life and human-dignity engagement</a:t>
          </a:r>
          <a:r>
            <a:rPr lang="en-US" sz="1600" dirty="0"/>
            <a:t> —prayer campaigns to direct material support for expectant mothers.</a:t>
          </a:r>
        </a:p>
      </dgm:t>
    </dgm:pt>
    <dgm:pt modelId="{D3598204-18B2-4ED0-8ADA-7A50B9A74AA7}" type="parTrans" cxnId="{28F25D57-A3F9-4223-8919-79C8CF2AC947}">
      <dgm:prSet/>
      <dgm:spPr/>
      <dgm:t>
        <a:bodyPr/>
        <a:lstStyle/>
        <a:p>
          <a:endParaRPr lang="en-US"/>
        </a:p>
      </dgm:t>
    </dgm:pt>
    <dgm:pt modelId="{39641B0B-2DFF-4696-9085-D151D3F960D3}" type="sibTrans" cxnId="{28F25D57-A3F9-4223-8919-79C8CF2AC947}">
      <dgm:prSet phldrT="5" phldr="0"/>
      <dgm:spPr/>
      <dgm:t>
        <a:bodyPr/>
        <a:lstStyle/>
        <a:p>
          <a:r>
            <a:rPr lang="en-US"/>
            <a:t>5</a:t>
          </a:r>
        </a:p>
      </dgm:t>
    </dgm:pt>
    <dgm:pt modelId="{A35435B5-F4C6-4A5D-A799-F2560D88B7B7}" type="pres">
      <dgm:prSet presAssocID="{935BCB2C-EA6B-4125-9FD4-98FCD8D94482}" presName="linearFlow" presStyleCnt="0">
        <dgm:presLayoutVars>
          <dgm:dir/>
          <dgm:animLvl val="lvl"/>
          <dgm:resizeHandles val="exact"/>
        </dgm:presLayoutVars>
      </dgm:prSet>
      <dgm:spPr/>
    </dgm:pt>
    <dgm:pt modelId="{9EDC2369-ABC6-4335-8212-3B98AEB55FEE}" type="pres">
      <dgm:prSet presAssocID="{78EA5632-58C9-4B35-A2F3-BB7B32A552CC}" presName="compositeNode" presStyleCnt="0"/>
      <dgm:spPr/>
    </dgm:pt>
    <dgm:pt modelId="{336499D5-F70A-425D-8C59-872F723AB980}" type="pres">
      <dgm:prSet presAssocID="{78EA5632-58C9-4B35-A2F3-BB7B32A552CC}" presName="parTx" presStyleLbl="node1" presStyleIdx="0" presStyleCnt="0">
        <dgm:presLayoutVars>
          <dgm:chMax val="0"/>
          <dgm:chPref val="0"/>
          <dgm:bulletEnabled val="1"/>
        </dgm:presLayoutVars>
      </dgm:prSet>
      <dgm:spPr/>
    </dgm:pt>
    <dgm:pt modelId="{74CC9FD4-CA6D-4742-82EF-32F8BE730961}" type="pres">
      <dgm:prSet presAssocID="{78EA5632-58C9-4B35-A2F3-BB7B32A552CC}" presName="parSh" presStyleCnt="0"/>
      <dgm:spPr/>
    </dgm:pt>
    <dgm:pt modelId="{9BD22215-2863-4EF4-AEF1-61045DF2647D}" type="pres">
      <dgm:prSet presAssocID="{78EA5632-58C9-4B35-A2F3-BB7B32A552CC}" presName="lineNode" presStyleLbl="alignAccFollowNode1" presStyleIdx="0" presStyleCnt="15"/>
      <dgm:spPr/>
    </dgm:pt>
    <dgm:pt modelId="{0C593686-7F07-4A60-B268-E208D80EFFC4}" type="pres">
      <dgm:prSet presAssocID="{78EA5632-58C9-4B35-A2F3-BB7B32A552CC}" presName="lineArrowNode" presStyleLbl="alignAccFollowNode1" presStyleIdx="1" presStyleCnt="15"/>
      <dgm:spPr/>
    </dgm:pt>
    <dgm:pt modelId="{34B37E6F-3435-4775-9746-A1C95BC1CDAD}" type="pres">
      <dgm:prSet presAssocID="{22AD8604-1862-433A-9314-A186FC149D27}" presName="sibTransNodeCircle" presStyleLbl="alignNode1" presStyleIdx="0" presStyleCnt="5">
        <dgm:presLayoutVars>
          <dgm:chMax val="0"/>
          <dgm:bulletEnabled/>
        </dgm:presLayoutVars>
      </dgm:prSet>
      <dgm:spPr/>
    </dgm:pt>
    <dgm:pt modelId="{70E2E3D5-3990-47B0-A200-2D94E5C09B6D}" type="pres">
      <dgm:prSet presAssocID="{22AD8604-1862-433A-9314-A186FC149D27}" presName="spacerBetweenCircleAndCallout" presStyleCnt="0">
        <dgm:presLayoutVars/>
      </dgm:prSet>
      <dgm:spPr/>
    </dgm:pt>
    <dgm:pt modelId="{D11C02ED-0FCD-40E4-B273-A780625C08EE}" type="pres">
      <dgm:prSet presAssocID="{78EA5632-58C9-4B35-A2F3-BB7B32A552CC}" presName="nodeText" presStyleLbl="alignAccFollowNode1" presStyleIdx="2" presStyleCnt="15">
        <dgm:presLayoutVars>
          <dgm:bulletEnabled val="1"/>
        </dgm:presLayoutVars>
      </dgm:prSet>
      <dgm:spPr/>
    </dgm:pt>
    <dgm:pt modelId="{30FCF867-4F2A-4C8C-BE09-76591C83955E}" type="pres">
      <dgm:prSet presAssocID="{22AD8604-1862-433A-9314-A186FC149D27}" presName="sibTransComposite" presStyleCnt="0"/>
      <dgm:spPr/>
    </dgm:pt>
    <dgm:pt modelId="{2F57D70D-BA9C-437D-9B1F-0C7B08F303B6}" type="pres">
      <dgm:prSet presAssocID="{2C08B37F-2325-451D-ADE7-EFA7821B20ED}" presName="compositeNode" presStyleCnt="0"/>
      <dgm:spPr/>
    </dgm:pt>
    <dgm:pt modelId="{1A2B0EA2-87CF-49FC-9C65-4449DF3CF340}" type="pres">
      <dgm:prSet presAssocID="{2C08B37F-2325-451D-ADE7-EFA7821B20ED}" presName="parTx" presStyleLbl="node1" presStyleIdx="0" presStyleCnt="0">
        <dgm:presLayoutVars>
          <dgm:chMax val="0"/>
          <dgm:chPref val="0"/>
          <dgm:bulletEnabled val="1"/>
        </dgm:presLayoutVars>
      </dgm:prSet>
      <dgm:spPr/>
    </dgm:pt>
    <dgm:pt modelId="{77082C04-4A45-4B0C-8A61-A6DAD2860391}" type="pres">
      <dgm:prSet presAssocID="{2C08B37F-2325-451D-ADE7-EFA7821B20ED}" presName="parSh" presStyleCnt="0"/>
      <dgm:spPr/>
    </dgm:pt>
    <dgm:pt modelId="{DA8B9974-4670-4AA6-9B78-782297A78180}" type="pres">
      <dgm:prSet presAssocID="{2C08B37F-2325-451D-ADE7-EFA7821B20ED}" presName="lineNode" presStyleLbl="alignAccFollowNode1" presStyleIdx="3" presStyleCnt="15"/>
      <dgm:spPr/>
    </dgm:pt>
    <dgm:pt modelId="{7A36494E-6E55-4B25-9DC5-2BF2CA20FD2E}" type="pres">
      <dgm:prSet presAssocID="{2C08B37F-2325-451D-ADE7-EFA7821B20ED}" presName="lineArrowNode" presStyleLbl="alignAccFollowNode1" presStyleIdx="4" presStyleCnt="15"/>
      <dgm:spPr/>
    </dgm:pt>
    <dgm:pt modelId="{324AB173-A58C-4F47-9477-9AA4B173236C}" type="pres">
      <dgm:prSet presAssocID="{F7027F56-538D-4F07-B58E-AD05940B824F}" presName="sibTransNodeCircle" presStyleLbl="alignNode1" presStyleIdx="1" presStyleCnt="5">
        <dgm:presLayoutVars>
          <dgm:chMax val="0"/>
          <dgm:bulletEnabled/>
        </dgm:presLayoutVars>
      </dgm:prSet>
      <dgm:spPr/>
    </dgm:pt>
    <dgm:pt modelId="{BD708804-1348-4A49-B1D5-2B2609D112A8}" type="pres">
      <dgm:prSet presAssocID="{F7027F56-538D-4F07-B58E-AD05940B824F}" presName="spacerBetweenCircleAndCallout" presStyleCnt="0">
        <dgm:presLayoutVars/>
      </dgm:prSet>
      <dgm:spPr/>
    </dgm:pt>
    <dgm:pt modelId="{3DF0ED63-E100-475E-B679-E469BCBBB55C}" type="pres">
      <dgm:prSet presAssocID="{2C08B37F-2325-451D-ADE7-EFA7821B20ED}" presName="nodeText" presStyleLbl="alignAccFollowNode1" presStyleIdx="5" presStyleCnt="15">
        <dgm:presLayoutVars>
          <dgm:bulletEnabled val="1"/>
        </dgm:presLayoutVars>
      </dgm:prSet>
      <dgm:spPr/>
    </dgm:pt>
    <dgm:pt modelId="{9A11DE51-D935-4CB7-A4FF-A5626CE4F82E}" type="pres">
      <dgm:prSet presAssocID="{F7027F56-538D-4F07-B58E-AD05940B824F}" presName="sibTransComposite" presStyleCnt="0"/>
      <dgm:spPr/>
    </dgm:pt>
    <dgm:pt modelId="{20EECA80-7707-475D-8458-891BA8BFC9DE}" type="pres">
      <dgm:prSet presAssocID="{3EB25429-7BC0-4890-9F80-3D639D67030D}" presName="compositeNode" presStyleCnt="0"/>
      <dgm:spPr/>
    </dgm:pt>
    <dgm:pt modelId="{9EF21674-1A8A-47FC-930B-3B82A5122D50}" type="pres">
      <dgm:prSet presAssocID="{3EB25429-7BC0-4890-9F80-3D639D67030D}" presName="parTx" presStyleLbl="node1" presStyleIdx="0" presStyleCnt="0">
        <dgm:presLayoutVars>
          <dgm:chMax val="0"/>
          <dgm:chPref val="0"/>
          <dgm:bulletEnabled val="1"/>
        </dgm:presLayoutVars>
      </dgm:prSet>
      <dgm:spPr/>
    </dgm:pt>
    <dgm:pt modelId="{3854254C-DECB-4E08-A0B3-CA4BFBA9D626}" type="pres">
      <dgm:prSet presAssocID="{3EB25429-7BC0-4890-9F80-3D639D67030D}" presName="parSh" presStyleCnt="0"/>
      <dgm:spPr/>
    </dgm:pt>
    <dgm:pt modelId="{755DFB55-15A7-49E5-8814-6D407B49742F}" type="pres">
      <dgm:prSet presAssocID="{3EB25429-7BC0-4890-9F80-3D639D67030D}" presName="lineNode" presStyleLbl="alignAccFollowNode1" presStyleIdx="6" presStyleCnt="15"/>
      <dgm:spPr/>
    </dgm:pt>
    <dgm:pt modelId="{052B163B-A08B-4752-93E2-6D03FDF51C9E}" type="pres">
      <dgm:prSet presAssocID="{3EB25429-7BC0-4890-9F80-3D639D67030D}" presName="lineArrowNode" presStyleLbl="alignAccFollowNode1" presStyleIdx="7" presStyleCnt="15"/>
      <dgm:spPr/>
    </dgm:pt>
    <dgm:pt modelId="{8A4E0F7E-DA83-40A2-858E-6CC44ABA64DC}" type="pres">
      <dgm:prSet presAssocID="{AA5FB395-2596-43B7-8D79-F31D45BFD1AB}" presName="sibTransNodeCircle" presStyleLbl="alignNode1" presStyleIdx="2" presStyleCnt="5">
        <dgm:presLayoutVars>
          <dgm:chMax val="0"/>
          <dgm:bulletEnabled/>
        </dgm:presLayoutVars>
      </dgm:prSet>
      <dgm:spPr/>
    </dgm:pt>
    <dgm:pt modelId="{132870BC-517E-4205-9AD7-A2DB10A00D8C}" type="pres">
      <dgm:prSet presAssocID="{AA5FB395-2596-43B7-8D79-F31D45BFD1AB}" presName="spacerBetweenCircleAndCallout" presStyleCnt="0">
        <dgm:presLayoutVars/>
      </dgm:prSet>
      <dgm:spPr/>
    </dgm:pt>
    <dgm:pt modelId="{A0FB130D-2B01-4AB6-AB9E-FE63208B39E1}" type="pres">
      <dgm:prSet presAssocID="{3EB25429-7BC0-4890-9F80-3D639D67030D}" presName="nodeText" presStyleLbl="alignAccFollowNode1" presStyleIdx="8" presStyleCnt="15">
        <dgm:presLayoutVars>
          <dgm:bulletEnabled val="1"/>
        </dgm:presLayoutVars>
      </dgm:prSet>
      <dgm:spPr/>
    </dgm:pt>
    <dgm:pt modelId="{4099DE73-42B4-40D0-A671-32DA155E6EFF}" type="pres">
      <dgm:prSet presAssocID="{AA5FB395-2596-43B7-8D79-F31D45BFD1AB}" presName="sibTransComposite" presStyleCnt="0"/>
      <dgm:spPr/>
    </dgm:pt>
    <dgm:pt modelId="{CC75CE4A-20A2-4AE3-9E4E-A4DAB09093D5}" type="pres">
      <dgm:prSet presAssocID="{C9FF67AE-DA85-46E2-87CA-849CD213F135}" presName="compositeNode" presStyleCnt="0"/>
      <dgm:spPr/>
    </dgm:pt>
    <dgm:pt modelId="{D16C757D-D526-4275-AEBF-3964E9AB9327}" type="pres">
      <dgm:prSet presAssocID="{C9FF67AE-DA85-46E2-87CA-849CD213F135}" presName="parTx" presStyleLbl="node1" presStyleIdx="0" presStyleCnt="0">
        <dgm:presLayoutVars>
          <dgm:chMax val="0"/>
          <dgm:chPref val="0"/>
          <dgm:bulletEnabled val="1"/>
        </dgm:presLayoutVars>
      </dgm:prSet>
      <dgm:spPr/>
    </dgm:pt>
    <dgm:pt modelId="{AC943497-B78C-48DA-8F69-B59DD1AFF894}" type="pres">
      <dgm:prSet presAssocID="{C9FF67AE-DA85-46E2-87CA-849CD213F135}" presName="parSh" presStyleCnt="0"/>
      <dgm:spPr/>
    </dgm:pt>
    <dgm:pt modelId="{4E295037-515D-4A3A-9395-5B68DE7C85DE}" type="pres">
      <dgm:prSet presAssocID="{C9FF67AE-DA85-46E2-87CA-849CD213F135}" presName="lineNode" presStyleLbl="alignAccFollowNode1" presStyleIdx="9" presStyleCnt="15"/>
      <dgm:spPr/>
    </dgm:pt>
    <dgm:pt modelId="{85BCECE8-D686-4E7A-B681-5C23A1469069}" type="pres">
      <dgm:prSet presAssocID="{C9FF67AE-DA85-46E2-87CA-849CD213F135}" presName="lineArrowNode" presStyleLbl="alignAccFollowNode1" presStyleIdx="10" presStyleCnt="15"/>
      <dgm:spPr/>
    </dgm:pt>
    <dgm:pt modelId="{752AAD1A-FFAA-4AC6-B5C2-0267FB7EE01C}" type="pres">
      <dgm:prSet presAssocID="{27D0439B-2BC0-4211-91C1-88BCF30DB29C}" presName="sibTransNodeCircle" presStyleLbl="alignNode1" presStyleIdx="3" presStyleCnt="5">
        <dgm:presLayoutVars>
          <dgm:chMax val="0"/>
          <dgm:bulletEnabled/>
        </dgm:presLayoutVars>
      </dgm:prSet>
      <dgm:spPr/>
    </dgm:pt>
    <dgm:pt modelId="{74E82A68-BA0F-4995-BD7B-56CFD18DE94D}" type="pres">
      <dgm:prSet presAssocID="{27D0439B-2BC0-4211-91C1-88BCF30DB29C}" presName="spacerBetweenCircleAndCallout" presStyleCnt="0">
        <dgm:presLayoutVars/>
      </dgm:prSet>
      <dgm:spPr/>
    </dgm:pt>
    <dgm:pt modelId="{2D962CEB-CB12-4E72-A56D-2B4A56AC8E39}" type="pres">
      <dgm:prSet presAssocID="{C9FF67AE-DA85-46E2-87CA-849CD213F135}" presName="nodeText" presStyleLbl="alignAccFollowNode1" presStyleIdx="11" presStyleCnt="15">
        <dgm:presLayoutVars>
          <dgm:bulletEnabled val="1"/>
        </dgm:presLayoutVars>
      </dgm:prSet>
      <dgm:spPr/>
    </dgm:pt>
    <dgm:pt modelId="{3D6704F6-1795-4DAE-B661-9F6085204488}" type="pres">
      <dgm:prSet presAssocID="{27D0439B-2BC0-4211-91C1-88BCF30DB29C}" presName="sibTransComposite" presStyleCnt="0"/>
      <dgm:spPr/>
    </dgm:pt>
    <dgm:pt modelId="{F8EBF58B-B0AC-4CFD-81DC-296B8905D6F1}" type="pres">
      <dgm:prSet presAssocID="{341FEA97-7ADA-4133-8EAB-FB5B50434B13}" presName="compositeNode" presStyleCnt="0"/>
      <dgm:spPr/>
    </dgm:pt>
    <dgm:pt modelId="{2419BE04-939E-4CD8-A617-7C73993431DF}" type="pres">
      <dgm:prSet presAssocID="{341FEA97-7ADA-4133-8EAB-FB5B50434B13}" presName="parTx" presStyleLbl="node1" presStyleIdx="0" presStyleCnt="0">
        <dgm:presLayoutVars>
          <dgm:chMax val="0"/>
          <dgm:chPref val="0"/>
          <dgm:bulletEnabled val="1"/>
        </dgm:presLayoutVars>
      </dgm:prSet>
      <dgm:spPr/>
    </dgm:pt>
    <dgm:pt modelId="{28E61DDA-6F8B-441F-A2A2-602E9D143C03}" type="pres">
      <dgm:prSet presAssocID="{341FEA97-7ADA-4133-8EAB-FB5B50434B13}" presName="parSh" presStyleCnt="0"/>
      <dgm:spPr/>
    </dgm:pt>
    <dgm:pt modelId="{D67CE2BC-58C7-48A0-B0E4-C9B607F2479A}" type="pres">
      <dgm:prSet presAssocID="{341FEA97-7ADA-4133-8EAB-FB5B50434B13}" presName="lineNode" presStyleLbl="alignAccFollowNode1" presStyleIdx="12" presStyleCnt="15"/>
      <dgm:spPr/>
    </dgm:pt>
    <dgm:pt modelId="{0BD1F7BC-B74C-4FFE-A55C-48A0A18DDD11}" type="pres">
      <dgm:prSet presAssocID="{341FEA97-7ADA-4133-8EAB-FB5B50434B13}" presName="lineArrowNode" presStyleLbl="alignAccFollowNode1" presStyleIdx="13" presStyleCnt="15"/>
      <dgm:spPr/>
    </dgm:pt>
    <dgm:pt modelId="{3562CE47-D686-48E2-BC19-6B10DE2B08AB}" type="pres">
      <dgm:prSet presAssocID="{39641B0B-2DFF-4696-9085-D151D3F960D3}" presName="sibTransNodeCircle" presStyleLbl="alignNode1" presStyleIdx="4" presStyleCnt="5">
        <dgm:presLayoutVars>
          <dgm:chMax val="0"/>
          <dgm:bulletEnabled/>
        </dgm:presLayoutVars>
      </dgm:prSet>
      <dgm:spPr/>
    </dgm:pt>
    <dgm:pt modelId="{C9373B75-EB3B-4E94-BE98-F95E15F73757}" type="pres">
      <dgm:prSet presAssocID="{39641B0B-2DFF-4696-9085-D151D3F960D3}" presName="spacerBetweenCircleAndCallout" presStyleCnt="0">
        <dgm:presLayoutVars/>
      </dgm:prSet>
      <dgm:spPr/>
    </dgm:pt>
    <dgm:pt modelId="{34E1F62A-E127-43AF-925B-6162A02872CB}" type="pres">
      <dgm:prSet presAssocID="{341FEA97-7ADA-4133-8EAB-FB5B50434B13}" presName="nodeText" presStyleLbl="alignAccFollowNode1" presStyleIdx="14" presStyleCnt="15">
        <dgm:presLayoutVars>
          <dgm:bulletEnabled val="1"/>
        </dgm:presLayoutVars>
      </dgm:prSet>
      <dgm:spPr/>
    </dgm:pt>
  </dgm:ptLst>
  <dgm:cxnLst>
    <dgm:cxn modelId="{D13C9204-73B1-4953-B78B-97450223B1A7}" srcId="{935BCB2C-EA6B-4125-9FD4-98FCD8D94482}" destId="{C9FF67AE-DA85-46E2-87CA-849CD213F135}" srcOrd="3" destOrd="0" parTransId="{82E65BDF-2690-44C6-BC8C-0DE7ECDDB4C5}" sibTransId="{27D0439B-2BC0-4211-91C1-88BCF30DB29C}"/>
    <dgm:cxn modelId="{3BF51105-C18D-460B-A3D6-E8AEDC596D57}" srcId="{935BCB2C-EA6B-4125-9FD4-98FCD8D94482}" destId="{3EB25429-7BC0-4890-9F80-3D639D67030D}" srcOrd="2" destOrd="0" parTransId="{19886EE2-2E2A-4F0F-88F6-D3B9FF1FBC88}" sibTransId="{AA5FB395-2596-43B7-8D79-F31D45BFD1AB}"/>
    <dgm:cxn modelId="{D0A28F2C-DDA6-4FB8-A817-0AAC604AAC65}" type="presOf" srcId="{3EB25429-7BC0-4890-9F80-3D639D67030D}" destId="{A0FB130D-2B01-4AB6-AB9E-FE63208B39E1}" srcOrd="0" destOrd="0" presId="urn:microsoft.com/office/officeart/2016/7/layout/LinearArrowProcessNumbered"/>
    <dgm:cxn modelId="{097BF140-78EE-41F4-82A6-BA302AE55D29}" srcId="{935BCB2C-EA6B-4125-9FD4-98FCD8D94482}" destId="{2C08B37F-2325-451D-ADE7-EFA7821B20ED}" srcOrd="1" destOrd="0" parTransId="{73E79E67-35E1-404C-932B-EC8051C97A81}" sibTransId="{F7027F56-538D-4F07-B58E-AD05940B824F}"/>
    <dgm:cxn modelId="{0491FD4D-6AE2-48B4-97C1-1E29ABF2B6C6}" type="presOf" srcId="{78EA5632-58C9-4B35-A2F3-BB7B32A552CC}" destId="{D11C02ED-0FCD-40E4-B273-A780625C08EE}" srcOrd="0" destOrd="0" presId="urn:microsoft.com/office/officeart/2016/7/layout/LinearArrowProcessNumbered"/>
    <dgm:cxn modelId="{0020A172-E2AF-4896-96DF-8C3C6415490F}" type="presOf" srcId="{AA5FB395-2596-43B7-8D79-F31D45BFD1AB}" destId="{8A4E0F7E-DA83-40A2-858E-6CC44ABA64DC}" srcOrd="0" destOrd="0" presId="urn:microsoft.com/office/officeart/2016/7/layout/LinearArrowProcessNumbered"/>
    <dgm:cxn modelId="{1081DC53-BECC-46B8-AF2C-6F5B8C470A9C}" type="presOf" srcId="{C9FF67AE-DA85-46E2-87CA-849CD213F135}" destId="{2D962CEB-CB12-4E72-A56D-2B4A56AC8E39}" srcOrd="0" destOrd="0" presId="urn:microsoft.com/office/officeart/2016/7/layout/LinearArrowProcessNumbered"/>
    <dgm:cxn modelId="{28F25D57-A3F9-4223-8919-79C8CF2AC947}" srcId="{935BCB2C-EA6B-4125-9FD4-98FCD8D94482}" destId="{341FEA97-7ADA-4133-8EAB-FB5B50434B13}" srcOrd="4" destOrd="0" parTransId="{D3598204-18B2-4ED0-8ADA-7A50B9A74AA7}" sibTransId="{39641B0B-2DFF-4696-9085-D151D3F960D3}"/>
    <dgm:cxn modelId="{A9CDC757-F448-45D6-A160-82CC44DF20BF}" type="presOf" srcId="{22AD8604-1862-433A-9314-A186FC149D27}" destId="{34B37E6F-3435-4775-9746-A1C95BC1CDAD}" srcOrd="0" destOrd="0" presId="urn:microsoft.com/office/officeart/2016/7/layout/LinearArrowProcessNumbered"/>
    <dgm:cxn modelId="{ACE86F89-968B-40AE-B641-DAE5C24F88DF}" type="presOf" srcId="{2C08B37F-2325-451D-ADE7-EFA7821B20ED}" destId="{3DF0ED63-E100-475E-B679-E469BCBBB55C}" srcOrd="0" destOrd="0" presId="urn:microsoft.com/office/officeart/2016/7/layout/LinearArrowProcessNumbered"/>
    <dgm:cxn modelId="{DE743E9A-D339-4E5A-A0F8-396577B067EB}" type="presOf" srcId="{27D0439B-2BC0-4211-91C1-88BCF30DB29C}" destId="{752AAD1A-FFAA-4AC6-B5C2-0267FB7EE01C}" srcOrd="0" destOrd="0" presId="urn:microsoft.com/office/officeart/2016/7/layout/LinearArrowProcessNumbered"/>
    <dgm:cxn modelId="{6E740AC5-CAA0-4C02-9E3E-6AE7898B03CD}" type="presOf" srcId="{39641B0B-2DFF-4696-9085-D151D3F960D3}" destId="{3562CE47-D686-48E2-BC19-6B10DE2B08AB}" srcOrd="0" destOrd="0" presId="urn:microsoft.com/office/officeart/2016/7/layout/LinearArrowProcessNumbered"/>
    <dgm:cxn modelId="{6701BADF-3542-4582-A397-F97751769469}" srcId="{935BCB2C-EA6B-4125-9FD4-98FCD8D94482}" destId="{78EA5632-58C9-4B35-A2F3-BB7B32A552CC}" srcOrd="0" destOrd="0" parTransId="{1486955E-BA4D-4293-831E-64B28DEFA212}" sibTransId="{22AD8604-1862-433A-9314-A186FC149D27}"/>
    <dgm:cxn modelId="{C2701CEB-6973-4DDE-BA66-5F97834467A2}" type="presOf" srcId="{F7027F56-538D-4F07-B58E-AD05940B824F}" destId="{324AB173-A58C-4F47-9477-9AA4B173236C}" srcOrd="0" destOrd="0" presId="urn:microsoft.com/office/officeart/2016/7/layout/LinearArrowProcessNumbered"/>
    <dgm:cxn modelId="{AC4B0FEE-0910-4583-8D96-690CECDA9A81}" type="presOf" srcId="{935BCB2C-EA6B-4125-9FD4-98FCD8D94482}" destId="{A35435B5-F4C6-4A5D-A799-F2560D88B7B7}" srcOrd="0" destOrd="0" presId="urn:microsoft.com/office/officeart/2016/7/layout/LinearArrowProcessNumbered"/>
    <dgm:cxn modelId="{242AECFD-BF66-4790-A591-AD20B68DF6DB}" type="presOf" srcId="{341FEA97-7ADA-4133-8EAB-FB5B50434B13}" destId="{34E1F62A-E127-43AF-925B-6162A02872CB}" srcOrd="0" destOrd="0" presId="urn:microsoft.com/office/officeart/2016/7/layout/LinearArrowProcessNumbered"/>
    <dgm:cxn modelId="{467D84DB-32D0-4632-9C3C-952D4B63CA5C}" type="presParOf" srcId="{A35435B5-F4C6-4A5D-A799-F2560D88B7B7}" destId="{9EDC2369-ABC6-4335-8212-3B98AEB55FEE}" srcOrd="0" destOrd="0" presId="urn:microsoft.com/office/officeart/2016/7/layout/LinearArrowProcessNumbered"/>
    <dgm:cxn modelId="{A5EC0F3C-F458-4E10-ADF3-A97D6F0D6AA3}" type="presParOf" srcId="{9EDC2369-ABC6-4335-8212-3B98AEB55FEE}" destId="{336499D5-F70A-425D-8C59-872F723AB980}" srcOrd="0" destOrd="0" presId="urn:microsoft.com/office/officeart/2016/7/layout/LinearArrowProcessNumbered"/>
    <dgm:cxn modelId="{06F96F36-14D8-4C3C-81C4-95B6FFA8BF4B}" type="presParOf" srcId="{9EDC2369-ABC6-4335-8212-3B98AEB55FEE}" destId="{74CC9FD4-CA6D-4742-82EF-32F8BE730961}" srcOrd="1" destOrd="0" presId="urn:microsoft.com/office/officeart/2016/7/layout/LinearArrowProcessNumbered"/>
    <dgm:cxn modelId="{57708078-430C-4659-92CB-50B6316D9D40}" type="presParOf" srcId="{74CC9FD4-CA6D-4742-82EF-32F8BE730961}" destId="{9BD22215-2863-4EF4-AEF1-61045DF2647D}" srcOrd="0" destOrd="0" presId="urn:microsoft.com/office/officeart/2016/7/layout/LinearArrowProcessNumbered"/>
    <dgm:cxn modelId="{7D0A58A1-D072-422C-A5E5-27C12124016B}" type="presParOf" srcId="{74CC9FD4-CA6D-4742-82EF-32F8BE730961}" destId="{0C593686-7F07-4A60-B268-E208D80EFFC4}" srcOrd="1" destOrd="0" presId="urn:microsoft.com/office/officeart/2016/7/layout/LinearArrowProcessNumbered"/>
    <dgm:cxn modelId="{F6E1B611-48FE-44AE-8F8A-F353C368DF47}" type="presParOf" srcId="{74CC9FD4-CA6D-4742-82EF-32F8BE730961}" destId="{34B37E6F-3435-4775-9746-A1C95BC1CDAD}" srcOrd="2" destOrd="0" presId="urn:microsoft.com/office/officeart/2016/7/layout/LinearArrowProcessNumbered"/>
    <dgm:cxn modelId="{B0610267-EFBD-4F76-B528-84B39046D24F}" type="presParOf" srcId="{74CC9FD4-CA6D-4742-82EF-32F8BE730961}" destId="{70E2E3D5-3990-47B0-A200-2D94E5C09B6D}" srcOrd="3" destOrd="0" presId="urn:microsoft.com/office/officeart/2016/7/layout/LinearArrowProcessNumbered"/>
    <dgm:cxn modelId="{3D6E40CF-B246-4942-820F-71496A1CB8EA}" type="presParOf" srcId="{9EDC2369-ABC6-4335-8212-3B98AEB55FEE}" destId="{D11C02ED-0FCD-40E4-B273-A780625C08EE}" srcOrd="2" destOrd="0" presId="urn:microsoft.com/office/officeart/2016/7/layout/LinearArrowProcessNumbered"/>
    <dgm:cxn modelId="{FAA57EF4-56A2-463A-A813-A10EE3F85C6E}" type="presParOf" srcId="{A35435B5-F4C6-4A5D-A799-F2560D88B7B7}" destId="{30FCF867-4F2A-4C8C-BE09-76591C83955E}" srcOrd="1" destOrd="0" presId="urn:microsoft.com/office/officeart/2016/7/layout/LinearArrowProcessNumbered"/>
    <dgm:cxn modelId="{8168A1D1-5349-4F93-A8CD-5B1100DAE642}" type="presParOf" srcId="{A35435B5-F4C6-4A5D-A799-F2560D88B7B7}" destId="{2F57D70D-BA9C-437D-9B1F-0C7B08F303B6}" srcOrd="2" destOrd="0" presId="urn:microsoft.com/office/officeart/2016/7/layout/LinearArrowProcessNumbered"/>
    <dgm:cxn modelId="{232374BD-CED8-4E7E-BB75-8F84B82BC670}" type="presParOf" srcId="{2F57D70D-BA9C-437D-9B1F-0C7B08F303B6}" destId="{1A2B0EA2-87CF-49FC-9C65-4449DF3CF340}" srcOrd="0" destOrd="0" presId="urn:microsoft.com/office/officeart/2016/7/layout/LinearArrowProcessNumbered"/>
    <dgm:cxn modelId="{69C20BBC-CACB-4C16-AA15-CD1F7654D947}" type="presParOf" srcId="{2F57D70D-BA9C-437D-9B1F-0C7B08F303B6}" destId="{77082C04-4A45-4B0C-8A61-A6DAD2860391}" srcOrd="1" destOrd="0" presId="urn:microsoft.com/office/officeart/2016/7/layout/LinearArrowProcessNumbered"/>
    <dgm:cxn modelId="{7D58CEB3-CD6F-4AED-B0BA-ED4B296C0388}" type="presParOf" srcId="{77082C04-4A45-4B0C-8A61-A6DAD2860391}" destId="{DA8B9974-4670-4AA6-9B78-782297A78180}" srcOrd="0" destOrd="0" presId="urn:microsoft.com/office/officeart/2016/7/layout/LinearArrowProcessNumbered"/>
    <dgm:cxn modelId="{53A38D67-4ADA-432F-9901-66BD520FDD8E}" type="presParOf" srcId="{77082C04-4A45-4B0C-8A61-A6DAD2860391}" destId="{7A36494E-6E55-4B25-9DC5-2BF2CA20FD2E}" srcOrd="1" destOrd="0" presId="urn:microsoft.com/office/officeart/2016/7/layout/LinearArrowProcessNumbered"/>
    <dgm:cxn modelId="{7899630A-EC00-480F-9C04-87DEB4E2E8A5}" type="presParOf" srcId="{77082C04-4A45-4B0C-8A61-A6DAD2860391}" destId="{324AB173-A58C-4F47-9477-9AA4B173236C}" srcOrd="2" destOrd="0" presId="urn:microsoft.com/office/officeart/2016/7/layout/LinearArrowProcessNumbered"/>
    <dgm:cxn modelId="{307DE7F0-3FC2-48E7-913B-02FA47E99C4F}" type="presParOf" srcId="{77082C04-4A45-4B0C-8A61-A6DAD2860391}" destId="{BD708804-1348-4A49-B1D5-2B2609D112A8}" srcOrd="3" destOrd="0" presId="urn:microsoft.com/office/officeart/2016/7/layout/LinearArrowProcessNumbered"/>
    <dgm:cxn modelId="{6D6E1521-2DA6-4F88-A1C8-55338FFB25B0}" type="presParOf" srcId="{2F57D70D-BA9C-437D-9B1F-0C7B08F303B6}" destId="{3DF0ED63-E100-475E-B679-E469BCBBB55C}" srcOrd="2" destOrd="0" presId="urn:microsoft.com/office/officeart/2016/7/layout/LinearArrowProcessNumbered"/>
    <dgm:cxn modelId="{F154E5BE-EDFF-40FF-AC7C-2B68611A3FC4}" type="presParOf" srcId="{A35435B5-F4C6-4A5D-A799-F2560D88B7B7}" destId="{9A11DE51-D935-4CB7-A4FF-A5626CE4F82E}" srcOrd="3" destOrd="0" presId="urn:microsoft.com/office/officeart/2016/7/layout/LinearArrowProcessNumbered"/>
    <dgm:cxn modelId="{BB939C28-A44A-4022-B476-DEB518B19584}" type="presParOf" srcId="{A35435B5-F4C6-4A5D-A799-F2560D88B7B7}" destId="{20EECA80-7707-475D-8458-891BA8BFC9DE}" srcOrd="4" destOrd="0" presId="urn:microsoft.com/office/officeart/2016/7/layout/LinearArrowProcessNumbered"/>
    <dgm:cxn modelId="{0E03ED01-F3A1-4849-903D-C0510D187BC4}" type="presParOf" srcId="{20EECA80-7707-475D-8458-891BA8BFC9DE}" destId="{9EF21674-1A8A-47FC-930B-3B82A5122D50}" srcOrd="0" destOrd="0" presId="urn:microsoft.com/office/officeart/2016/7/layout/LinearArrowProcessNumbered"/>
    <dgm:cxn modelId="{7A9D6250-93F9-48A4-BF29-92781E1B1615}" type="presParOf" srcId="{20EECA80-7707-475D-8458-891BA8BFC9DE}" destId="{3854254C-DECB-4E08-A0B3-CA4BFBA9D626}" srcOrd="1" destOrd="0" presId="urn:microsoft.com/office/officeart/2016/7/layout/LinearArrowProcessNumbered"/>
    <dgm:cxn modelId="{03C64B78-422E-455F-90D8-E87D233BB21C}" type="presParOf" srcId="{3854254C-DECB-4E08-A0B3-CA4BFBA9D626}" destId="{755DFB55-15A7-49E5-8814-6D407B49742F}" srcOrd="0" destOrd="0" presId="urn:microsoft.com/office/officeart/2016/7/layout/LinearArrowProcessNumbered"/>
    <dgm:cxn modelId="{1B49A9F1-84FF-42F4-9AF6-828A80DE8E2E}" type="presParOf" srcId="{3854254C-DECB-4E08-A0B3-CA4BFBA9D626}" destId="{052B163B-A08B-4752-93E2-6D03FDF51C9E}" srcOrd="1" destOrd="0" presId="urn:microsoft.com/office/officeart/2016/7/layout/LinearArrowProcessNumbered"/>
    <dgm:cxn modelId="{2755876C-EFA4-4ADC-A924-E18081C0E70D}" type="presParOf" srcId="{3854254C-DECB-4E08-A0B3-CA4BFBA9D626}" destId="{8A4E0F7E-DA83-40A2-858E-6CC44ABA64DC}" srcOrd="2" destOrd="0" presId="urn:microsoft.com/office/officeart/2016/7/layout/LinearArrowProcessNumbered"/>
    <dgm:cxn modelId="{46A39B43-2DB6-4974-8503-56611BF08EC8}" type="presParOf" srcId="{3854254C-DECB-4E08-A0B3-CA4BFBA9D626}" destId="{132870BC-517E-4205-9AD7-A2DB10A00D8C}" srcOrd="3" destOrd="0" presId="urn:microsoft.com/office/officeart/2016/7/layout/LinearArrowProcessNumbered"/>
    <dgm:cxn modelId="{6A9974B4-D6D2-4EDE-897C-9204B143B549}" type="presParOf" srcId="{20EECA80-7707-475D-8458-891BA8BFC9DE}" destId="{A0FB130D-2B01-4AB6-AB9E-FE63208B39E1}" srcOrd="2" destOrd="0" presId="urn:microsoft.com/office/officeart/2016/7/layout/LinearArrowProcessNumbered"/>
    <dgm:cxn modelId="{C15D27C4-FBDA-468F-912E-5A87342E1F57}" type="presParOf" srcId="{A35435B5-F4C6-4A5D-A799-F2560D88B7B7}" destId="{4099DE73-42B4-40D0-A671-32DA155E6EFF}" srcOrd="5" destOrd="0" presId="urn:microsoft.com/office/officeart/2016/7/layout/LinearArrowProcessNumbered"/>
    <dgm:cxn modelId="{70D6C20A-31C0-4DCC-9884-8A596BE2B7BE}" type="presParOf" srcId="{A35435B5-F4C6-4A5D-A799-F2560D88B7B7}" destId="{CC75CE4A-20A2-4AE3-9E4E-A4DAB09093D5}" srcOrd="6" destOrd="0" presId="urn:microsoft.com/office/officeart/2016/7/layout/LinearArrowProcessNumbered"/>
    <dgm:cxn modelId="{F6C7C500-35B0-4D8B-8AC3-A19CD466FA0D}" type="presParOf" srcId="{CC75CE4A-20A2-4AE3-9E4E-A4DAB09093D5}" destId="{D16C757D-D526-4275-AEBF-3964E9AB9327}" srcOrd="0" destOrd="0" presId="urn:microsoft.com/office/officeart/2016/7/layout/LinearArrowProcessNumbered"/>
    <dgm:cxn modelId="{201AEE95-A527-49C7-9DB4-83CB6EB6210F}" type="presParOf" srcId="{CC75CE4A-20A2-4AE3-9E4E-A4DAB09093D5}" destId="{AC943497-B78C-48DA-8F69-B59DD1AFF894}" srcOrd="1" destOrd="0" presId="urn:microsoft.com/office/officeart/2016/7/layout/LinearArrowProcessNumbered"/>
    <dgm:cxn modelId="{392FEB66-E0DB-4AF0-BA5D-05EF560AA30D}" type="presParOf" srcId="{AC943497-B78C-48DA-8F69-B59DD1AFF894}" destId="{4E295037-515D-4A3A-9395-5B68DE7C85DE}" srcOrd="0" destOrd="0" presId="urn:microsoft.com/office/officeart/2016/7/layout/LinearArrowProcessNumbered"/>
    <dgm:cxn modelId="{91D889CA-F433-4422-B7D8-0D9E32C6A367}" type="presParOf" srcId="{AC943497-B78C-48DA-8F69-B59DD1AFF894}" destId="{85BCECE8-D686-4E7A-B681-5C23A1469069}" srcOrd="1" destOrd="0" presId="urn:microsoft.com/office/officeart/2016/7/layout/LinearArrowProcessNumbered"/>
    <dgm:cxn modelId="{A335F79A-C9C1-4D8F-8A54-2C7AE89066DA}" type="presParOf" srcId="{AC943497-B78C-48DA-8F69-B59DD1AFF894}" destId="{752AAD1A-FFAA-4AC6-B5C2-0267FB7EE01C}" srcOrd="2" destOrd="0" presId="urn:microsoft.com/office/officeart/2016/7/layout/LinearArrowProcessNumbered"/>
    <dgm:cxn modelId="{C19F840E-CBD4-4E53-B14A-062ADAF16C41}" type="presParOf" srcId="{AC943497-B78C-48DA-8F69-B59DD1AFF894}" destId="{74E82A68-BA0F-4995-BD7B-56CFD18DE94D}" srcOrd="3" destOrd="0" presId="urn:microsoft.com/office/officeart/2016/7/layout/LinearArrowProcessNumbered"/>
    <dgm:cxn modelId="{135B0910-F5FB-4BAA-9A75-5470FD2F4747}" type="presParOf" srcId="{CC75CE4A-20A2-4AE3-9E4E-A4DAB09093D5}" destId="{2D962CEB-CB12-4E72-A56D-2B4A56AC8E39}" srcOrd="2" destOrd="0" presId="urn:microsoft.com/office/officeart/2016/7/layout/LinearArrowProcessNumbered"/>
    <dgm:cxn modelId="{87899326-A99D-401E-81DD-64EC1DAB73C3}" type="presParOf" srcId="{A35435B5-F4C6-4A5D-A799-F2560D88B7B7}" destId="{3D6704F6-1795-4DAE-B661-9F6085204488}" srcOrd="7" destOrd="0" presId="urn:microsoft.com/office/officeart/2016/7/layout/LinearArrowProcessNumbered"/>
    <dgm:cxn modelId="{9F588E91-178F-4078-B033-503276ABB61D}" type="presParOf" srcId="{A35435B5-F4C6-4A5D-A799-F2560D88B7B7}" destId="{F8EBF58B-B0AC-4CFD-81DC-296B8905D6F1}" srcOrd="8" destOrd="0" presId="urn:microsoft.com/office/officeart/2016/7/layout/LinearArrowProcessNumbered"/>
    <dgm:cxn modelId="{72352932-E081-4778-BAB1-B4078649E58A}" type="presParOf" srcId="{F8EBF58B-B0AC-4CFD-81DC-296B8905D6F1}" destId="{2419BE04-939E-4CD8-A617-7C73993431DF}" srcOrd="0" destOrd="0" presId="urn:microsoft.com/office/officeart/2016/7/layout/LinearArrowProcessNumbered"/>
    <dgm:cxn modelId="{CAE761A7-8C0F-4D70-AA33-6720809BB482}" type="presParOf" srcId="{F8EBF58B-B0AC-4CFD-81DC-296B8905D6F1}" destId="{28E61DDA-6F8B-441F-A2A2-602E9D143C03}" srcOrd="1" destOrd="0" presId="urn:microsoft.com/office/officeart/2016/7/layout/LinearArrowProcessNumbered"/>
    <dgm:cxn modelId="{4F8C28C1-4A9D-4A1A-BCF4-03BA5FCA69D9}" type="presParOf" srcId="{28E61DDA-6F8B-441F-A2A2-602E9D143C03}" destId="{D67CE2BC-58C7-48A0-B0E4-C9B607F2479A}" srcOrd="0" destOrd="0" presId="urn:microsoft.com/office/officeart/2016/7/layout/LinearArrowProcessNumbered"/>
    <dgm:cxn modelId="{99BCD85F-B108-4536-B198-3B7BC4D3A3E1}" type="presParOf" srcId="{28E61DDA-6F8B-441F-A2A2-602E9D143C03}" destId="{0BD1F7BC-B74C-4FFE-A55C-48A0A18DDD11}" srcOrd="1" destOrd="0" presId="urn:microsoft.com/office/officeart/2016/7/layout/LinearArrowProcessNumbered"/>
    <dgm:cxn modelId="{5F3FF05B-D599-4BEE-A639-9DA117B7E8BE}" type="presParOf" srcId="{28E61DDA-6F8B-441F-A2A2-602E9D143C03}" destId="{3562CE47-D686-48E2-BC19-6B10DE2B08AB}" srcOrd="2" destOrd="0" presId="urn:microsoft.com/office/officeart/2016/7/layout/LinearArrowProcessNumbered"/>
    <dgm:cxn modelId="{97BE546E-BF1C-4910-995A-6E19693C525B}" type="presParOf" srcId="{28E61DDA-6F8B-441F-A2A2-602E9D143C03}" destId="{C9373B75-EB3B-4E94-BE98-F95E15F73757}" srcOrd="3" destOrd="0" presId="urn:microsoft.com/office/officeart/2016/7/layout/LinearArrowProcessNumbered"/>
    <dgm:cxn modelId="{03F4CD47-A121-4C02-BAF6-3EAC6E41C499}" type="presParOf" srcId="{F8EBF58B-B0AC-4CFD-81DC-296B8905D6F1}" destId="{34E1F62A-E127-43AF-925B-6162A02872CB}" srcOrd="2" destOrd="0" presId="urn:microsoft.com/office/officeart/2016/7/layout/LinearArrowProcessNumbered"/>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DA92633F-CC4B-4960-BC3F-0222A142339C}" type="doc">
      <dgm:prSet loTypeId="urn:microsoft.com/office/officeart/2018/5/layout/IconLeafLabel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EE128A51-400E-4FDD-8FC9-2C017CC45B38}">
      <dgm:prSet custT="1"/>
      <dgm:spPr/>
      <dgm:t>
        <a:bodyPr/>
        <a:lstStyle/>
        <a:p>
          <a:pPr>
            <a:defRPr cap="all"/>
          </a:pPr>
          <a:r>
            <a:rPr lang="en-US" sz="1600" dirty="0"/>
            <a:t>Committed to living the Gospel in our fraternities and in our communities</a:t>
          </a:r>
        </a:p>
      </dgm:t>
    </dgm:pt>
    <dgm:pt modelId="{A924399E-1221-46E9-B797-D62575B95AC7}" type="parTrans" cxnId="{A2F2A686-332B-4129-86E8-2A9DEDDF0A35}">
      <dgm:prSet/>
      <dgm:spPr/>
      <dgm:t>
        <a:bodyPr/>
        <a:lstStyle/>
        <a:p>
          <a:endParaRPr lang="en-US"/>
        </a:p>
      </dgm:t>
    </dgm:pt>
    <dgm:pt modelId="{D0B44AA9-C80B-4101-8095-6F134066A2F2}" type="sibTrans" cxnId="{A2F2A686-332B-4129-86E8-2A9DEDDF0A35}">
      <dgm:prSet/>
      <dgm:spPr/>
      <dgm:t>
        <a:bodyPr/>
        <a:lstStyle/>
        <a:p>
          <a:endParaRPr lang="en-US"/>
        </a:p>
      </dgm:t>
    </dgm:pt>
    <dgm:pt modelId="{A16502E4-5DB7-4E28-8EEA-70F112C43587}">
      <dgm:prSet custT="1"/>
      <dgm:spPr/>
      <dgm:t>
        <a:bodyPr/>
        <a:lstStyle/>
        <a:p>
          <a:pPr>
            <a:defRPr cap="all"/>
          </a:pPr>
          <a:r>
            <a:rPr lang="en-US" sz="1600" dirty="0"/>
            <a:t>Unity across </a:t>
          </a:r>
          <a:r>
            <a:rPr lang="en-US" sz="1600" dirty="0" err="1"/>
            <a:t>differenceS</a:t>
          </a:r>
          <a:r>
            <a:rPr lang="en-US" sz="1600" dirty="0"/>
            <a:t>,  camaraderie within a group, diverse in age, race, ethnicity, and even political viewpoint </a:t>
          </a:r>
        </a:p>
      </dgm:t>
    </dgm:pt>
    <dgm:pt modelId="{4F084626-DB1E-4902-98E0-243CB799684B}" type="parTrans" cxnId="{5DAF3EEE-2B5F-43C1-8BC1-F9F210733129}">
      <dgm:prSet/>
      <dgm:spPr/>
      <dgm:t>
        <a:bodyPr/>
        <a:lstStyle/>
        <a:p>
          <a:endParaRPr lang="en-US"/>
        </a:p>
      </dgm:t>
    </dgm:pt>
    <dgm:pt modelId="{554D3CF4-2E97-4AA3-BB83-C5A30F8F5C28}" type="sibTrans" cxnId="{5DAF3EEE-2B5F-43C1-8BC1-F9F210733129}">
      <dgm:prSet/>
      <dgm:spPr/>
      <dgm:t>
        <a:bodyPr/>
        <a:lstStyle/>
        <a:p>
          <a:endParaRPr lang="en-US"/>
        </a:p>
      </dgm:t>
    </dgm:pt>
    <dgm:pt modelId="{696AAFDD-E506-4561-8C41-59DCE02EF1ED}">
      <dgm:prSet custT="1"/>
      <dgm:spPr/>
      <dgm:t>
        <a:bodyPr/>
        <a:lstStyle/>
        <a:p>
          <a:pPr>
            <a:defRPr cap="all"/>
          </a:pPr>
          <a:r>
            <a:rPr lang="en-US" sz="1600" dirty="0"/>
            <a:t>hospitality and mutual care: visiting homebound members, celebrating professions and birthdays together</a:t>
          </a:r>
        </a:p>
      </dgm:t>
    </dgm:pt>
    <dgm:pt modelId="{E3911973-8BF1-493F-BCAC-E8297E1CDF86}" type="parTrans" cxnId="{DC3C848C-6A4C-4948-9487-038690260C85}">
      <dgm:prSet/>
      <dgm:spPr/>
      <dgm:t>
        <a:bodyPr/>
        <a:lstStyle/>
        <a:p>
          <a:endParaRPr lang="en-US"/>
        </a:p>
      </dgm:t>
    </dgm:pt>
    <dgm:pt modelId="{DC2B5432-475E-4532-AE9D-B6C4392F18EA}" type="sibTrans" cxnId="{DC3C848C-6A4C-4948-9487-038690260C85}">
      <dgm:prSet/>
      <dgm:spPr/>
      <dgm:t>
        <a:bodyPr/>
        <a:lstStyle/>
        <a:p>
          <a:endParaRPr lang="en-US"/>
        </a:p>
      </dgm:t>
    </dgm:pt>
    <dgm:pt modelId="{0874EFDD-0AFA-49E9-B4A6-5E91FD883579}">
      <dgm:prSet custT="1"/>
      <dgm:spPr/>
      <dgm:t>
        <a:bodyPr/>
        <a:lstStyle/>
        <a:p>
          <a:pPr>
            <a:defRPr cap="all"/>
          </a:pPr>
          <a:r>
            <a:rPr lang="en-US" sz="1600" dirty="0"/>
            <a:t> "fraternal love," "hospitality," "servant leadership," "presence"</a:t>
          </a:r>
        </a:p>
      </dgm:t>
    </dgm:pt>
    <dgm:pt modelId="{C7D68EE8-2370-42C4-963D-3C9CDD7894BD}" type="parTrans" cxnId="{605AF0E8-948E-49DA-BF03-5E830F96144E}">
      <dgm:prSet/>
      <dgm:spPr/>
      <dgm:t>
        <a:bodyPr/>
        <a:lstStyle/>
        <a:p>
          <a:endParaRPr lang="en-US"/>
        </a:p>
      </dgm:t>
    </dgm:pt>
    <dgm:pt modelId="{EA927E41-334A-4B9C-96F4-1D3BC670750E}" type="sibTrans" cxnId="{605AF0E8-948E-49DA-BF03-5E830F96144E}">
      <dgm:prSet/>
      <dgm:spPr/>
      <dgm:t>
        <a:bodyPr/>
        <a:lstStyle/>
        <a:p>
          <a:endParaRPr lang="en-US"/>
        </a:p>
      </dgm:t>
    </dgm:pt>
    <dgm:pt modelId="{94DB89F4-9172-49F2-AB11-8148303F476F}" type="pres">
      <dgm:prSet presAssocID="{DA92633F-CC4B-4960-BC3F-0222A142339C}" presName="root" presStyleCnt="0">
        <dgm:presLayoutVars>
          <dgm:dir/>
          <dgm:resizeHandles val="exact"/>
        </dgm:presLayoutVars>
      </dgm:prSet>
      <dgm:spPr/>
    </dgm:pt>
    <dgm:pt modelId="{08123174-E68E-48AC-BEAF-69332F0A63C8}" type="pres">
      <dgm:prSet presAssocID="{EE128A51-400E-4FDD-8FC9-2C017CC45B38}" presName="compNode" presStyleCnt="0"/>
      <dgm:spPr/>
    </dgm:pt>
    <dgm:pt modelId="{282CA052-7493-43A5-8485-E8C33FC8609D}" type="pres">
      <dgm:prSet presAssocID="{EE128A51-400E-4FDD-8FC9-2C017CC45B38}" presName="iconBgRect" presStyleLbl="bgShp" presStyleIdx="0" presStyleCnt="4"/>
      <dgm:spPr>
        <a:prstGeom prst="round2DiagRect">
          <a:avLst>
            <a:gd name="adj1" fmla="val 29727"/>
            <a:gd name="adj2" fmla="val 0"/>
          </a:avLst>
        </a:prstGeom>
      </dgm:spPr>
    </dgm:pt>
    <dgm:pt modelId="{586CA04B-64D9-40F1-A84B-554D13CAD023}" type="pres">
      <dgm:prSet presAssocID="{EE128A51-400E-4FDD-8FC9-2C017CC45B38}" presName="iconRect" presStyleLbl="node1" presStyleIdx="0"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Explosion"/>
        </a:ext>
      </dgm:extLst>
    </dgm:pt>
    <dgm:pt modelId="{15598562-FA36-4FE4-AD63-F14ADD2080E7}" type="pres">
      <dgm:prSet presAssocID="{EE128A51-400E-4FDD-8FC9-2C017CC45B38}" presName="spaceRect" presStyleCnt="0"/>
      <dgm:spPr/>
    </dgm:pt>
    <dgm:pt modelId="{FE403378-D6ED-4761-8050-3F2093B87BC0}" type="pres">
      <dgm:prSet presAssocID="{EE128A51-400E-4FDD-8FC9-2C017CC45B38}" presName="textRect" presStyleLbl="revTx" presStyleIdx="0" presStyleCnt="4">
        <dgm:presLayoutVars>
          <dgm:chMax val="1"/>
          <dgm:chPref val="1"/>
        </dgm:presLayoutVars>
      </dgm:prSet>
      <dgm:spPr/>
    </dgm:pt>
    <dgm:pt modelId="{44C60609-4ECD-45D0-97D3-245888DC2142}" type="pres">
      <dgm:prSet presAssocID="{D0B44AA9-C80B-4101-8095-6F134066A2F2}" presName="sibTrans" presStyleCnt="0"/>
      <dgm:spPr/>
    </dgm:pt>
    <dgm:pt modelId="{E4EC91ED-C36C-4EC8-B2B2-11AF28742C56}" type="pres">
      <dgm:prSet presAssocID="{A16502E4-5DB7-4E28-8EEA-70F112C43587}" presName="compNode" presStyleCnt="0"/>
      <dgm:spPr/>
    </dgm:pt>
    <dgm:pt modelId="{5F0382AD-E938-4D3F-91DD-4AA9E7ED65F6}" type="pres">
      <dgm:prSet presAssocID="{A16502E4-5DB7-4E28-8EEA-70F112C43587}" presName="iconBgRect" presStyleLbl="bgShp" presStyleIdx="1" presStyleCnt="4"/>
      <dgm:spPr>
        <a:prstGeom prst="round2DiagRect">
          <a:avLst>
            <a:gd name="adj1" fmla="val 29727"/>
            <a:gd name="adj2" fmla="val 0"/>
          </a:avLst>
        </a:prstGeom>
      </dgm:spPr>
    </dgm:pt>
    <dgm:pt modelId="{AAD8697F-E995-4622-9C50-02910E6BAC43}" type="pres">
      <dgm:prSet presAssocID="{A16502E4-5DB7-4E28-8EEA-70F112C43587}" presName="iconRect" presStyleLbl="node1" presStyleIdx="1"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Eyes"/>
        </a:ext>
      </dgm:extLst>
    </dgm:pt>
    <dgm:pt modelId="{3B4854B9-E0A5-427C-8C55-E9C6A195A59A}" type="pres">
      <dgm:prSet presAssocID="{A16502E4-5DB7-4E28-8EEA-70F112C43587}" presName="spaceRect" presStyleCnt="0"/>
      <dgm:spPr/>
    </dgm:pt>
    <dgm:pt modelId="{2114A354-50B5-44A4-93B9-CC97D24C0884}" type="pres">
      <dgm:prSet presAssocID="{A16502E4-5DB7-4E28-8EEA-70F112C43587}" presName="textRect" presStyleLbl="revTx" presStyleIdx="1" presStyleCnt="4">
        <dgm:presLayoutVars>
          <dgm:chMax val="1"/>
          <dgm:chPref val="1"/>
        </dgm:presLayoutVars>
      </dgm:prSet>
      <dgm:spPr/>
    </dgm:pt>
    <dgm:pt modelId="{817A2ABB-6F5B-4C4B-A79D-AD67D124D123}" type="pres">
      <dgm:prSet presAssocID="{554D3CF4-2E97-4AA3-BB83-C5A30F8F5C28}" presName="sibTrans" presStyleCnt="0"/>
      <dgm:spPr/>
    </dgm:pt>
    <dgm:pt modelId="{4619B46B-E973-4309-9FC1-84C5482DBC4A}" type="pres">
      <dgm:prSet presAssocID="{696AAFDD-E506-4561-8C41-59DCE02EF1ED}" presName="compNode" presStyleCnt="0"/>
      <dgm:spPr/>
    </dgm:pt>
    <dgm:pt modelId="{BA366E23-B81C-48AE-9BAA-295A201D6ADF}" type="pres">
      <dgm:prSet presAssocID="{696AAFDD-E506-4561-8C41-59DCE02EF1ED}" presName="iconBgRect" presStyleLbl="bgShp" presStyleIdx="2" presStyleCnt="4"/>
      <dgm:spPr>
        <a:prstGeom prst="round2DiagRect">
          <a:avLst>
            <a:gd name="adj1" fmla="val 29727"/>
            <a:gd name="adj2" fmla="val 0"/>
          </a:avLst>
        </a:prstGeom>
      </dgm:spPr>
    </dgm:pt>
    <dgm:pt modelId="{F2165DFE-ABDB-48B7-BA23-ED7B20DA0F90}" type="pres">
      <dgm:prSet presAssocID="{696AAFDD-E506-4561-8C41-59DCE02EF1ED}" presName="iconRect" presStyleLbl="node1" presStyleIdx="2"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Cake"/>
        </a:ext>
      </dgm:extLst>
    </dgm:pt>
    <dgm:pt modelId="{5E86024D-73EA-4D73-B12B-3AC7F816B563}" type="pres">
      <dgm:prSet presAssocID="{696AAFDD-E506-4561-8C41-59DCE02EF1ED}" presName="spaceRect" presStyleCnt="0"/>
      <dgm:spPr/>
    </dgm:pt>
    <dgm:pt modelId="{6F915B0E-4FF6-4829-A243-39B36FB48693}" type="pres">
      <dgm:prSet presAssocID="{696AAFDD-E506-4561-8C41-59DCE02EF1ED}" presName="textRect" presStyleLbl="revTx" presStyleIdx="2" presStyleCnt="4">
        <dgm:presLayoutVars>
          <dgm:chMax val="1"/>
          <dgm:chPref val="1"/>
        </dgm:presLayoutVars>
      </dgm:prSet>
      <dgm:spPr/>
    </dgm:pt>
    <dgm:pt modelId="{F5F43ACA-C6AF-4421-83C6-19EF27250666}" type="pres">
      <dgm:prSet presAssocID="{DC2B5432-475E-4532-AE9D-B6C4392F18EA}" presName="sibTrans" presStyleCnt="0"/>
      <dgm:spPr/>
    </dgm:pt>
    <dgm:pt modelId="{0461DDB1-6A9A-40A7-87B4-48473669FCCB}" type="pres">
      <dgm:prSet presAssocID="{0874EFDD-0AFA-49E9-B4A6-5E91FD883579}" presName="compNode" presStyleCnt="0"/>
      <dgm:spPr/>
    </dgm:pt>
    <dgm:pt modelId="{F5F6AAD8-00FA-46B4-BD3B-C2A0DE9601E6}" type="pres">
      <dgm:prSet presAssocID="{0874EFDD-0AFA-49E9-B4A6-5E91FD883579}" presName="iconBgRect" presStyleLbl="bgShp" presStyleIdx="3" presStyleCnt="4"/>
      <dgm:spPr>
        <a:prstGeom prst="round2DiagRect">
          <a:avLst>
            <a:gd name="adj1" fmla="val 29727"/>
            <a:gd name="adj2" fmla="val 0"/>
          </a:avLst>
        </a:prstGeom>
      </dgm:spPr>
    </dgm:pt>
    <dgm:pt modelId="{E475C60B-B15F-40DE-AE1C-D842E56C2118}" type="pres">
      <dgm:prSet presAssocID="{0874EFDD-0AFA-49E9-B4A6-5E91FD883579}" presName="iconRect" presStyleLbl="node1" presStyleIdx="3"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Office Worker"/>
        </a:ext>
      </dgm:extLst>
    </dgm:pt>
    <dgm:pt modelId="{AAF8923D-2817-45C7-96E8-51393B54D369}" type="pres">
      <dgm:prSet presAssocID="{0874EFDD-0AFA-49E9-B4A6-5E91FD883579}" presName="spaceRect" presStyleCnt="0"/>
      <dgm:spPr/>
    </dgm:pt>
    <dgm:pt modelId="{AADE6BD6-6060-495F-A754-1B61D8769539}" type="pres">
      <dgm:prSet presAssocID="{0874EFDD-0AFA-49E9-B4A6-5E91FD883579}" presName="textRect" presStyleLbl="revTx" presStyleIdx="3" presStyleCnt="4">
        <dgm:presLayoutVars>
          <dgm:chMax val="1"/>
          <dgm:chPref val="1"/>
        </dgm:presLayoutVars>
      </dgm:prSet>
      <dgm:spPr/>
    </dgm:pt>
  </dgm:ptLst>
  <dgm:cxnLst>
    <dgm:cxn modelId="{6D31710D-A8AA-4DEF-8CEB-286337C95FB5}" type="presOf" srcId="{0874EFDD-0AFA-49E9-B4A6-5E91FD883579}" destId="{AADE6BD6-6060-495F-A754-1B61D8769539}" srcOrd="0" destOrd="0" presId="urn:microsoft.com/office/officeart/2018/5/layout/IconLeafLabelList"/>
    <dgm:cxn modelId="{61C29827-8C2D-428E-A9E2-630F4BB1F6A1}" type="presOf" srcId="{696AAFDD-E506-4561-8C41-59DCE02EF1ED}" destId="{6F915B0E-4FF6-4829-A243-39B36FB48693}" srcOrd="0" destOrd="0" presId="urn:microsoft.com/office/officeart/2018/5/layout/IconLeafLabelList"/>
    <dgm:cxn modelId="{FC96E16B-EA78-4307-957F-5DCD48E526F7}" type="presOf" srcId="{EE128A51-400E-4FDD-8FC9-2C017CC45B38}" destId="{FE403378-D6ED-4761-8050-3F2093B87BC0}" srcOrd="0" destOrd="0" presId="urn:microsoft.com/office/officeart/2018/5/layout/IconLeafLabelList"/>
    <dgm:cxn modelId="{20AA3570-4A11-4BBF-92EA-427013105CE5}" type="presOf" srcId="{DA92633F-CC4B-4960-BC3F-0222A142339C}" destId="{94DB89F4-9172-49F2-AB11-8148303F476F}" srcOrd="0" destOrd="0" presId="urn:microsoft.com/office/officeart/2018/5/layout/IconLeafLabelList"/>
    <dgm:cxn modelId="{A2F2A686-332B-4129-86E8-2A9DEDDF0A35}" srcId="{DA92633F-CC4B-4960-BC3F-0222A142339C}" destId="{EE128A51-400E-4FDD-8FC9-2C017CC45B38}" srcOrd="0" destOrd="0" parTransId="{A924399E-1221-46E9-B797-D62575B95AC7}" sibTransId="{D0B44AA9-C80B-4101-8095-6F134066A2F2}"/>
    <dgm:cxn modelId="{DC3C848C-6A4C-4948-9487-038690260C85}" srcId="{DA92633F-CC4B-4960-BC3F-0222A142339C}" destId="{696AAFDD-E506-4561-8C41-59DCE02EF1ED}" srcOrd="2" destOrd="0" parTransId="{E3911973-8BF1-493F-BCAC-E8297E1CDF86}" sibTransId="{DC2B5432-475E-4532-AE9D-B6C4392F18EA}"/>
    <dgm:cxn modelId="{1F69FC91-1F81-45E0-A960-E35F5EB94451}" type="presOf" srcId="{A16502E4-5DB7-4E28-8EEA-70F112C43587}" destId="{2114A354-50B5-44A4-93B9-CC97D24C0884}" srcOrd="0" destOrd="0" presId="urn:microsoft.com/office/officeart/2018/5/layout/IconLeafLabelList"/>
    <dgm:cxn modelId="{605AF0E8-948E-49DA-BF03-5E830F96144E}" srcId="{DA92633F-CC4B-4960-BC3F-0222A142339C}" destId="{0874EFDD-0AFA-49E9-B4A6-5E91FD883579}" srcOrd="3" destOrd="0" parTransId="{C7D68EE8-2370-42C4-963D-3C9CDD7894BD}" sibTransId="{EA927E41-334A-4B9C-96F4-1D3BC670750E}"/>
    <dgm:cxn modelId="{5DAF3EEE-2B5F-43C1-8BC1-F9F210733129}" srcId="{DA92633F-CC4B-4960-BC3F-0222A142339C}" destId="{A16502E4-5DB7-4E28-8EEA-70F112C43587}" srcOrd="1" destOrd="0" parTransId="{4F084626-DB1E-4902-98E0-243CB799684B}" sibTransId="{554D3CF4-2E97-4AA3-BB83-C5A30F8F5C28}"/>
    <dgm:cxn modelId="{91ECAE1D-C9F1-4A21-B856-29AD6521E066}" type="presParOf" srcId="{94DB89F4-9172-49F2-AB11-8148303F476F}" destId="{08123174-E68E-48AC-BEAF-69332F0A63C8}" srcOrd="0" destOrd="0" presId="urn:microsoft.com/office/officeart/2018/5/layout/IconLeafLabelList"/>
    <dgm:cxn modelId="{12568795-BDA9-48AD-ABBB-055F5ABCE66C}" type="presParOf" srcId="{08123174-E68E-48AC-BEAF-69332F0A63C8}" destId="{282CA052-7493-43A5-8485-E8C33FC8609D}" srcOrd="0" destOrd="0" presId="urn:microsoft.com/office/officeart/2018/5/layout/IconLeafLabelList"/>
    <dgm:cxn modelId="{46AD4C30-879B-450E-A2AD-24DFE81814B7}" type="presParOf" srcId="{08123174-E68E-48AC-BEAF-69332F0A63C8}" destId="{586CA04B-64D9-40F1-A84B-554D13CAD023}" srcOrd="1" destOrd="0" presId="urn:microsoft.com/office/officeart/2018/5/layout/IconLeafLabelList"/>
    <dgm:cxn modelId="{A58383EC-0F7F-412B-9DE5-291F628C5F00}" type="presParOf" srcId="{08123174-E68E-48AC-BEAF-69332F0A63C8}" destId="{15598562-FA36-4FE4-AD63-F14ADD2080E7}" srcOrd="2" destOrd="0" presId="urn:microsoft.com/office/officeart/2018/5/layout/IconLeafLabelList"/>
    <dgm:cxn modelId="{F21D8129-E255-43E0-AE43-1D28D2B43134}" type="presParOf" srcId="{08123174-E68E-48AC-BEAF-69332F0A63C8}" destId="{FE403378-D6ED-4761-8050-3F2093B87BC0}" srcOrd="3" destOrd="0" presId="urn:microsoft.com/office/officeart/2018/5/layout/IconLeafLabelList"/>
    <dgm:cxn modelId="{705E687E-D34D-4CF1-9650-5A39D3342F0B}" type="presParOf" srcId="{94DB89F4-9172-49F2-AB11-8148303F476F}" destId="{44C60609-4ECD-45D0-97D3-245888DC2142}" srcOrd="1" destOrd="0" presId="urn:microsoft.com/office/officeart/2018/5/layout/IconLeafLabelList"/>
    <dgm:cxn modelId="{1CCB1D7F-963D-4577-9E98-ED1BB0255FCE}" type="presParOf" srcId="{94DB89F4-9172-49F2-AB11-8148303F476F}" destId="{E4EC91ED-C36C-4EC8-B2B2-11AF28742C56}" srcOrd="2" destOrd="0" presId="urn:microsoft.com/office/officeart/2018/5/layout/IconLeafLabelList"/>
    <dgm:cxn modelId="{732EFB86-6508-43D0-9A4A-75E3150B9F2A}" type="presParOf" srcId="{E4EC91ED-C36C-4EC8-B2B2-11AF28742C56}" destId="{5F0382AD-E938-4D3F-91DD-4AA9E7ED65F6}" srcOrd="0" destOrd="0" presId="urn:microsoft.com/office/officeart/2018/5/layout/IconLeafLabelList"/>
    <dgm:cxn modelId="{69587E48-0585-411A-8153-77BFFB679278}" type="presParOf" srcId="{E4EC91ED-C36C-4EC8-B2B2-11AF28742C56}" destId="{AAD8697F-E995-4622-9C50-02910E6BAC43}" srcOrd="1" destOrd="0" presId="urn:microsoft.com/office/officeart/2018/5/layout/IconLeafLabelList"/>
    <dgm:cxn modelId="{12635B95-FF9C-44AE-9D54-55BADEEDA946}" type="presParOf" srcId="{E4EC91ED-C36C-4EC8-B2B2-11AF28742C56}" destId="{3B4854B9-E0A5-427C-8C55-E9C6A195A59A}" srcOrd="2" destOrd="0" presId="urn:microsoft.com/office/officeart/2018/5/layout/IconLeafLabelList"/>
    <dgm:cxn modelId="{0433DEA4-15BD-4AF0-A2C6-5EF46FB5457A}" type="presParOf" srcId="{E4EC91ED-C36C-4EC8-B2B2-11AF28742C56}" destId="{2114A354-50B5-44A4-93B9-CC97D24C0884}" srcOrd="3" destOrd="0" presId="urn:microsoft.com/office/officeart/2018/5/layout/IconLeafLabelList"/>
    <dgm:cxn modelId="{D641CACB-4EC5-4741-9782-8AD48AE25DA3}" type="presParOf" srcId="{94DB89F4-9172-49F2-AB11-8148303F476F}" destId="{817A2ABB-6F5B-4C4B-A79D-AD67D124D123}" srcOrd="3" destOrd="0" presId="urn:microsoft.com/office/officeart/2018/5/layout/IconLeafLabelList"/>
    <dgm:cxn modelId="{D1AF2126-A2B4-4428-B3A4-D4A02B82D190}" type="presParOf" srcId="{94DB89F4-9172-49F2-AB11-8148303F476F}" destId="{4619B46B-E973-4309-9FC1-84C5482DBC4A}" srcOrd="4" destOrd="0" presId="urn:microsoft.com/office/officeart/2018/5/layout/IconLeafLabelList"/>
    <dgm:cxn modelId="{1795A44C-A384-4381-B10E-D63EF6DE9B73}" type="presParOf" srcId="{4619B46B-E973-4309-9FC1-84C5482DBC4A}" destId="{BA366E23-B81C-48AE-9BAA-295A201D6ADF}" srcOrd="0" destOrd="0" presId="urn:microsoft.com/office/officeart/2018/5/layout/IconLeafLabelList"/>
    <dgm:cxn modelId="{1430430F-02F0-449A-8C2F-69F23EB62C09}" type="presParOf" srcId="{4619B46B-E973-4309-9FC1-84C5482DBC4A}" destId="{F2165DFE-ABDB-48B7-BA23-ED7B20DA0F90}" srcOrd="1" destOrd="0" presId="urn:microsoft.com/office/officeart/2018/5/layout/IconLeafLabelList"/>
    <dgm:cxn modelId="{8EA7FCD9-A24B-47C9-AC41-52990FE57F82}" type="presParOf" srcId="{4619B46B-E973-4309-9FC1-84C5482DBC4A}" destId="{5E86024D-73EA-4D73-B12B-3AC7F816B563}" srcOrd="2" destOrd="0" presId="urn:microsoft.com/office/officeart/2018/5/layout/IconLeafLabelList"/>
    <dgm:cxn modelId="{4762D407-8E2D-4A76-AB96-F474F1224EFA}" type="presParOf" srcId="{4619B46B-E973-4309-9FC1-84C5482DBC4A}" destId="{6F915B0E-4FF6-4829-A243-39B36FB48693}" srcOrd="3" destOrd="0" presId="urn:microsoft.com/office/officeart/2018/5/layout/IconLeafLabelList"/>
    <dgm:cxn modelId="{8FE50885-E80C-49CA-9B93-03D6888DBCC4}" type="presParOf" srcId="{94DB89F4-9172-49F2-AB11-8148303F476F}" destId="{F5F43ACA-C6AF-4421-83C6-19EF27250666}" srcOrd="5" destOrd="0" presId="urn:microsoft.com/office/officeart/2018/5/layout/IconLeafLabelList"/>
    <dgm:cxn modelId="{C33394DA-9E9C-436F-9D4D-5BF58F61001E}" type="presParOf" srcId="{94DB89F4-9172-49F2-AB11-8148303F476F}" destId="{0461DDB1-6A9A-40A7-87B4-48473669FCCB}" srcOrd="6" destOrd="0" presId="urn:microsoft.com/office/officeart/2018/5/layout/IconLeafLabelList"/>
    <dgm:cxn modelId="{C6C18FD7-2A2C-49D0-B5C3-21B89AA23C25}" type="presParOf" srcId="{0461DDB1-6A9A-40A7-87B4-48473669FCCB}" destId="{F5F6AAD8-00FA-46B4-BD3B-C2A0DE9601E6}" srcOrd="0" destOrd="0" presId="urn:microsoft.com/office/officeart/2018/5/layout/IconLeafLabelList"/>
    <dgm:cxn modelId="{385B86E9-0F84-4339-9BF4-CEC14EE39761}" type="presParOf" srcId="{0461DDB1-6A9A-40A7-87B4-48473669FCCB}" destId="{E475C60B-B15F-40DE-AE1C-D842E56C2118}" srcOrd="1" destOrd="0" presId="urn:microsoft.com/office/officeart/2018/5/layout/IconLeafLabelList"/>
    <dgm:cxn modelId="{57C74149-EEEB-4E81-B19D-1B3119E4A3BC}" type="presParOf" srcId="{0461DDB1-6A9A-40A7-87B4-48473669FCCB}" destId="{AAF8923D-2817-45C7-96E8-51393B54D369}" srcOrd="2" destOrd="0" presId="urn:microsoft.com/office/officeart/2018/5/layout/IconLeafLabelList"/>
    <dgm:cxn modelId="{6059DCEA-61CC-4C49-8967-8D11525F5A38}" type="presParOf" srcId="{0461DDB1-6A9A-40A7-87B4-48473669FCCB}" destId="{AADE6BD6-6060-495F-A754-1B61D8769539}" srcOrd="3" destOrd="0" presId="urn:microsoft.com/office/officeart/2018/5/layout/IconLeaf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687255A8-F781-405E-A4B1-065F1330601D}" type="doc">
      <dgm:prSet loTypeId="urn:microsoft.com/office/officeart/2018/5/layout/IconCircleLabel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A987382B-74F6-4954-BADD-60AE5150DF88}">
      <dgm:prSet custT="1"/>
      <dgm:spPr/>
      <dgm:t>
        <a:bodyPr/>
        <a:lstStyle/>
        <a:p>
          <a:pPr>
            <a:defRPr cap="all"/>
          </a:pPr>
          <a:r>
            <a:rPr lang="en-US" sz="1600" b="1" dirty="0"/>
            <a:t>Liturgy of the Hours</a:t>
          </a:r>
          <a:r>
            <a:rPr lang="en-US" sz="1600" dirty="0"/>
            <a:t> and </a:t>
          </a:r>
          <a:r>
            <a:rPr lang="en-US" sz="1600" b="1" dirty="0"/>
            <a:t>Franciscan Prayer</a:t>
          </a:r>
          <a:r>
            <a:rPr lang="en-US" sz="1600" dirty="0"/>
            <a:t> </a:t>
          </a:r>
        </a:p>
      </dgm:t>
    </dgm:pt>
    <dgm:pt modelId="{CD90D4C2-66EB-406C-98D7-0910F2CEAAA1}" type="parTrans" cxnId="{7F74D9D0-2A4C-4162-98A3-FBC41EE38B10}">
      <dgm:prSet/>
      <dgm:spPr/>
      <dgm:t>
        <a:bodyPr/>
        <a:lstStyle/>
        <a:p>
          <a:endParaRPr lang="en-US"/>
        </a:p>
      </dgm:t>
    </dgm:pt>
    <dgm:pt modelId="{858AC4BC-E5D3-42EB-936A-CAEED89AA674}" type="sibTrans" cxnId="{7F74D9D0-2A4C-4162-98A3-FBC41EE38B10}">
      <dgm:prSet/>
      <dgm:spPr/>
      <dgm:t>
        <a:bodyPr/>
        <a:lstStyle/>
        <a:p>
          <a:endParaRPr lang="en-US"/>
        </a:p>
      </dgm:t>
    </dgm:pt>
    <dgm:pt modelId="{1751FF55-44EB-4638-9689-C0819496C5C0}">
      <dgm:prSet custT="1"/>
      <dgm:spPr/>
      <dgm:t>
        <a:bodyPr/>
        <a:lstStyle/>
        <a:p>
          <a:pPr>
            <a:defRPr cap="all"/>
          </a:pPr>
          <a:r>
            <a:rPr lang="en-US" sz="1600" b="1" dirty="0"/>
            <a:t>Days of Recollection and retreats</a:t>
          </a:r>
          <a:endParaRPr lang="en-US" sz="1600" dirty="0"/>
        </a:p>
      </dgm:t>
    </dgm:pt>
    <dgm:pt modelId="{741EF000-2749-46BD-8300-0071E7D64263}" type="parTrans" cxnId="{50B9CF59-455E-41CE-8F32-30E9226DA2A3}">
      <dgm:prSet/>
      <dgm:spPr/>
      <dgm:t>
        <a:bodyPr/>
        <a:lstStyle/>
        <a:p>
          <a:endParaRPr lang="en-US"/>
        </a:p>
      </dgm:t>
    </dgm:pt>
    <dgm:pt modelId="{B3E77765-3798-4393-AF08-AFD3877608BE}" type="sibTrans" cxnId="{50B9CF59-455E-41CE-8F32-30E9226DA2A3}">
      <dgm:prSet/>
      <dgm:spPr/>
      <dgm:t>
        <a:bodyPr/>
        <a:lstStyle/>
        <a:p>
          <a:endParaRPr lang="en-US"/>
        </a:p>
      </dgm:t>
    </dgm:pt>
    <dgm:pt modelId="{229136C4-60DA-4D56-9087-FAC3029099E9}">
      <dgm:prSet custT="1"/>
      <dgm:spPr/>
      <dgm:t>
        <a:bodyPr/>
        <a:lstStyle/>
        <a:p>
          <a:pPr>
            <a:defRPr cap="all"/>
          </a:pPr>
          <a:r>
            <a:rPr lang="en-US" sz="1600" b="1" dirty="0"/>
            <a:t>The Transitus</a:t>
          </a:r>
          <a:r>
            <a:rPr lang="en-US" sz="1600" dirty="0"/>
            <a:t> with Franciscan Family</a:t>
          </a:r>
        </a:p>
      </dgm:t>
    </dgm:pt>
    <dgm:pt modelId="{3A5387D1-56A8-498B-96A4-732EBAB24B88}" type="parTrans" cxnId="{2EF878E8-4388-4FA7-9B69-53B96BA3CC65}">
      <dgm:prSet/>
      <dgm:spPr/>
      <dgm:t>
        <a:bodyPr/>
        <a:lstStyle/>
        <a:p>
          <a:endParaRPr lang="en-US"/>
        </a:p>
      </dgm:t>
    </dgm:pt>
    <dgm:pt modelId="{7857A78F-36D7-49D9-A4A2-324C5CCDBF5A}" type="sibTrans" cxnId="{2EF878E8-4388-4FA7-9B69-53B96BA3CC65}">
      <dgm:prSet/>
      <dgm:spPr/>
      <dgm:t>
        <a:bodyPr/>
        <a:lstStyle/>
        <a:p>
          <a:endParaRPr lang="en-US"/>
        </a:p>
      </dgm:t>
    </dgm:pt>
    <dgm:pt modelId="{05FC9548-0672-48BA-8815-46AD6E2096D3}">
      <dgm:prSet custT="1"/>
      <dgm:spPr/>
      <dgm:t>
        <a:bodyPr/>
        <a:lstStyle/>
        <a:p>
          <a:pPr>
            <a:defRPr cap="all"/>
          </a:pPr>
          <a:r>
            <a:rPr lang="en-US" sz="1600" b="1" dirty="0"/>
            <a:t>"Formation Friday"</a:t>
          </a:r>
          <a:r>
            <a:rPr lang="en-US" sz="1600" dirty="0"/>
            <a:t> materials, distributed nationally</a:t>
          </a:r>
        </a:p>
      </dgm:t>
    </dgm:pt>
    <dgm:pt modelId="{825828C7-44D8-4AD6-9981-1A77B53BB4F8}" type="parTrans" cxnId="{856C0CEC-C019-4824-B479-1548BE6B04D7}">
      <dgm:prSet/>
      <dgm:spPr/>
      <dgm:t>
        <a:bodyPr/>
        <a:lstStyle/>
        <a:p>
          <a:endParaRPr lang="en-US"/>
        </a:p>
      </dgm:t>
    </dgm:pt>
    <dgm:pt modelId="{563E1907-EF94-4352-BF1D-5ADF6110E2D9}" type="sibTrans" cxnId="{856C0CEC-C019-4824-B479-1548BE6B04D7}">
      <dgm:prSet/>
      <dgm:spPr/>
      <dgm:t>
        <a:bodyPr/>
        <a:lstStyle/>
        <a:p>
          <a:endParaRPr lang="en-US"/>
        </a:p>
      </dgm:t>
    </dgm:pt>
    <dgm:pt modelId="{3D72AA2E-67E2-44CA-8A0B-669D03BF4009}">
      <dgm:prSet custT="1"/>
      <dgm:spPr/>
      <dgm:t>
        <a:bodyPr/>
        <a:lstStyle/>
        <a:p>
          <a:pPr>
            <a:defRPr cap="all"/>
          </a:pPr>
          <a:r>
            <a:rPr lang="en-US" sz="1600" dirty="0"/>
            <a:t>Formation as spiritual deepening: instruction on the legislative documents is explicitly tied to "spiritual growth," not mere compliance</a:t>
          </a:r>
          <a:r>
            <a:rPr lang="en-US" sz="1100" dirty="0"/>
            <a:t>.</a:t>
          </a:r>
        </a:p>
      </dgm:t>
    </dgm:pt>
    <dgm:pt modelId="{75799FAF-E59B-4B6B-93D2-302F3CA5EFFB}" type="parTrans" cxnId="{0942FD78-F54B-4A6A-A33D-93AB66BBEA57}">
      <dgm:prSet/>
      <dgm:spPr/>
      <dgm:t>
        <a:bodyPr/>
        <a:lstStyle/>
        <a:p>
          <a:endParaRPr lang="en-US"/>
        </a:p>
      </dgm:t>
    </dgm:pt>
    <dgm:pt modelId="{53B1E365-29B5-42D2-94BD-54E85160D1C4}" type="sibTrans" cxnId="{0942FD78-F54B-4A6A-A33D-93AB66BBEA57}">
      <dgm:prSet/>
      <dgm:spPr/>
      <dgm:t>
        <a:bodyPr/>
        <a:lstStyle/>
        <a:p>
          <a:endParaRPr lang="en-US"/>
        </a:p>
      </dgm:t>
    </dgm:pt>
    <dgm:pt modelId="{C24926FB-01E6-4113-B9C5-CF23F6426913}" type="pres">
      <dgm:prSet presAssocID="{687255A8-F781-405E-A4B1-065F1330601D}" presName="root" presStyleCnt="0">
        <dgm:presLayoutVars>
          <dgm:dir/>
          <dgm:resizeHandles val="exact"/>
        </dgm:presLayoutVars>
      </dgm:prSet>
      <dgm:spPr/>
    </dgm:pt>
    <dgm:pt modelId="{3F635ACE-37FB-4A19-9D7E-4BFD01F04926}" type="pres">
      <dgm:prSet presAssocID="{A987382B-74F6-4954-BADD-60AE5150DF88}" presName="compNode" presStyleCnt="0"/>
      <dgm:spPr/>
    </dgm:pt>
    <dgm:pt modelId="{8009BD3D-1CA6-4C39-B013-AA83B496380A}" type="pres">
      <dgm:prSet presAssocID="{A987382B-74F6-4954-BADD-60AE5150DF88}" presName="iconBgRect" presStyleLbl="bgShp" presStyleIdx="0" presStyleCnt="5"/>
      <dgm:spPr/>
    </dgm:pt>
    <dgm:pt modelId="{BC2C9B57-B00B-4B36-9968-754D74CE9A62}" type="pres">
      <dgm:prSet presAssocID="{A987382B-74F6-4954-BADD-60AE5150DF88}" presName="iconRect" presStyleLbl="node1" presStyleIdx="0"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Stopwatch"/>
        </a:ext>
      </dgm:extLst>
    </dgm:pt>
    <dgm:pt modelId="{5F9F23AB-A0A2-40B2-AEC8-FF5A13D61B5E}" type="pres">
      <dgm:prSet presAssocID="{A987382B-74F6-4954-BADD-60AE5150DF88}" presName="spaceRect" presStyleCnt="0"/>
      <dgm:spPr/>
    </dgm:pt>
    <dgm:pt modelId="{3B9066AC-37DD-4CC3-A5CF-0DD3660B62C6}" type="pres">
      <dgm:prSet presAssocID="{A987382B-74F6-4954-BADD-60AE5150DF88}" presName="textRect" presStyleLbl="revTx" presStyleIdx="0" presStyleCnt="5">
        <dgm:presLayoutVars>
          <dgm:chMax val="1"/>
          <dgm:chPref val="1"/>
        </dgm:presLayoutVars>
      </dgm:prSet>
      <dgm:spPr/>
    </dgm:pt>
    <dgm:pt modelId="{205A1EEB-F966-4E94-9637-B02563C90488}" type="pres">
      <dgm:prSet presAssocID="{858AC4BC-E5D3-42EB-936A-CAEED89AA674}" presName="sibTrans" presStyleCnt="0"/>
      <dgm:spPr/>
    </dgm:pt>
    <dgm:pt modelId="{51AB26B2-0401-40F5-A6AF-D1319DE41220}" type="pres">
      <dgm:prSet presAssocID="{1751FF55-44EB-4638-9689-C0819496C5C0}" presName="compNode" presStyleCnt="0"/>
      <dgm:spPr/>
    </dgm:pt>
    <dgm:pt modelId="{0BBBC3FB-B249-4B03-97EA-83DC5F423646}" type="pres">
      <dgm:prSet presAssocID="{1751FF55-44EB-4638-9689-C0819496C5C0}" presName="iconBgRect" presStyleLbl="bgShp" presStyleIdx="1" presStyleCnt="5"/>
      <dgm:spPr/>
    </dgm:pt>
    <dgm:pt modelId="{D1ED76F8-B3ED-45C6-91F6-06DFE717C33E}" type="pres">
      <dgm:prSet presAssocID="{1751FF55-44EB-4638-9689-C0819496C5C0}" presName="iconRect" presStyleLbl="node1" presStyleIdx="1"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Prayer Candle"/>
        </a:ext>
      </dgm:extLst>
    </dgm:pt>
    <dgm:pt modelId="{B375FF27-403A-491D-B087-4390D0E83355}" type="pres">
      <dgm:prSet presAssocID="{1751FF55-44EB-4638-9689-C0819496C5C0}" presName="spaceRect" presStyleCnt="0"/>
      <dgm:spPr/>
    </dgm:pt>
    <dgm:pt modelId="{C6767DBF-0BD9-4608-BC92-6436B4A37AA6}" type="pres">
      <dgm:prSet presAssocID="{1751FF55-44EB-4638-9689-C0819496C5C0}" presName="textRect" presStyleLbl="revTx" presStyleIdx="1" presStyleCnt="5">
        <dgm:presLayoutVars>
          <dgm:chMax val="1"/>
          <dgm:chPref val="1"/>
        </dgm:presLayoutVars>
      </dgm:prSet>
      <dgm:spPr/>
    </dgm:pt>
    <dgm:pt modelId="{6A38AECE-DD87-4ACD-B67C-68A408411DAA}" type="pres">
      <dgm:prSet presAssocID="{B3E77765-3798-4393-AF08-AFD3877608BE}" presName="sibTrans" presStyleCnt="0"/>
      <dgm:spPr/>
    </dgm:pt>
    <dgm:pt modelId="{1F992863-7F2F-4747-94D0-7C21C5EB9FC0}" type="pres">
      <dgm:prSet presAssocID="{229136C4-60DA-4D56-9087-FAC3029099E9}" presName="compNode" presStyleCnt="0"/>
      <dgm:spPr/>
    </dgm:pt>
    <dgm:pt modelId="{1B8B83CF-8BD2-4B6C-9ACA-837785B6DEAC}" type="pres">
      <dgm:prSet presAssocID="{229136C4-60DA-4D56-9087-FAC3029099E9}" presName="iconBgRect" presStyleLbl="bgShp" presStyleIdx="2" presStyleCnt="5"/>
      <dgm:spPr/>
    </dgm:pt>
    <dgm:pt modelId="{D99057A2-4211-412C-BF0B-20577421199C}" type="pres">
      <dgm:prSet presAssocID="{229136C4-60DA-4D56-9087-FAC3029099E9}" presName="iconRect" presStyleLbl="node1" presStyleIdx="2"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Group"/>
        </a:ext>
      </dgm:extLst>
    </dgm:pt>
    <dgm:pt modelId="{3E61DD06-2D55-4AA6-9835-5A8B5EC80C6F}" type="pres">
      <dgm:prSet presAssocID="{229136C4-60DA-4D56-9087-FAC3029099E9}" presName="spaceRect" presStyleCnt="0"/>
      <dgm:spPr/>
    </dgm:pt>
    <dgm:pt modelId="{23A5C04F-D0D8-4DFF-83EB-5BB96DE1A635}" type="pres">
      <dgm:prSet presAssocID="{229136C4-60DA-4D56-9087-FAC3029099E9}" presName="textRect" presStyleLbl="revTx" presStyleIdx="2" presStyleCnt="5">
        <dgm:presLayoutVars>
          <dgm:chMax val="1"/>
          <dgm:chPref val="1"/>
        </dgm:presLayoutVars>
      </dgm:prSet>
      <dgm:spPr/>
    </dgm:pt>
    <dgm:pt modelId="{CF8CEC57-4762-42B4-A5C7-087603B46BEC}" type="pres">
      <dgm:prSet presAssocID="{7857A78F-36D7-49D9-A4A2-324C5CCDBF5A}" presName="sibTrans" presStyleCnt="0"/>
      <dgm:spPr/>
    </dgm:pt>
    <dgm:pt modelId="{711EA11D-38DA-46D8-B00A-4D0A41CEB467}" type="pres">
      <dgm:prSet presAssocID="{05FC9548-0672-48BA-8815-46AD6E2096D3}" presName="compNode" presStyleCnt="0"/>
      <dgm:spPr/>
    </dgm:pt>
    <dgm:pt modelId="{CB3C4FE4-7B40-4A28-873E-8212B278A7DC}" type="pres">
      <dgm:prSet presAssocID="{05FC9548-0672-48BA-8815-46AD6E2096D3}" presName="iconBgRect" presStyleLbl="bgShp" presStyleIdx="3" presStyleCnt="5"/>
      <dgm:spPr/>
    </dgm:pt>
    <dgm:pt modelId="{AF3C4B4F-13FD-487C-BA7D-DE3D74333E39}" type="pres">
      <dgm:prSet presAssocID="{05FC9548-0672-48BA-8815-46AD6E2096D3}" presName="iconRect" presStyleLbl="node1" presStyleIdx="3"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Branching Diagram"/>
        </a:ext>
      </dgm:extLst>
    </dgm:pt>
    <dgm:pt modelId="{B076D879-B4BD-4F17-8A0B-F2685FF66C1E}" type="pres">
      <dgm:prSet presAssocID="{05FC9548-0672-48BA-8815-46AD6E2096D3}" presName="spaceRect" presStyleCnt="0"/>
      <dgm:spPr/>
    </dgm:pt>
    <dgm:pt modelId="{BB53AA82-580F-444F-8C9F-3A7F1A6E837E}" type="pres">
      <dgm:prSet presAssocID="{05FC9548-0672-48BA-8815-46AD6E2096D3}" presName="textRect" presStyleLbl="revTx" presStyleIdx="3" presStyleCnt="5">
        <dgm:presLayoutVars>
          <dgm:chMax val="1"/>
          <dgm:chPref val="1"/>
        </dgm:presLayoutVars>
      </dgm:prSet>
      <dgm:spPr/>
    </dgm:pt>
    <dgm:pt modelId="{9B1D3D12-6B31-42E7-82B1-BA80A35D9369}" type="pres">
      <dgm:prSet presAssocID="{563E1907-EF94-4352-BF1D-5ADF6110E2D9}" presName="sibTrans" presStyleCnt="0"/>
      <dgm:spPr/>
    </dgm:pt>
    <dgm:pt modelId="{E084DEDD-B6BA-4E80-A3FC-DDB4AFF0AA84}" type="pres">
      <dgm:prSet presAssocID="{3D72AA2E-67E2-44CA-8A0B-669D03BF4009}" presName="compNode" presStyleCnt="0"/>
      <dgm:spPr/>
    </dgm:pt>
    <dgm:pt modelId="{1FABCC4F-059B-493A-833A-A8559425EF3F}" type="pres">
      <dgm:prSet presAssocID="{3D72AA2E-67E2-44CA-8A0B-669D03BF4009}" presName="iconBgRect" presStyleLbl="bgShp" presStyleIdx="4" presStyleCnt="5"/>
      <dgm:spPr/>
    </dgm:pt>
    <dgm:pt modelId="{9F8B37D2-B149-40AC-B988-3E39C9DF404E}" type="pres">
      <dgm:prSet presAssocID="{3D72AA2E-67E2-44CA-8A0B-669D03BF4009}" presName="iconRect" presStyleLbl="node1" presStyleIdx="4"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a:noFill/>
        </a:ln>
      </dgm:spPr>
      <dgm:extLst>
        <a:ext uri="{E40237B7-FDA0-4F09-8148-C483321AD2D9}">
          <dgm14:cNvPr xmlns:dgm14="http://schemas.microsoft.com/office/drawing/2010/diagram" id="0" name="" descr="Light Bulb and Gear"/>
        </a:ext>
      </dgm:extLst>
    </dgm:pt>
    <dgm:pt modelId="{BABDD033-EE37-45D7-BA3C-DEDD70EFB0CF}" type="pres">
      <dgm:prSet presAssocID="{3D72AA2E-67E2-44CA-8A0B-669D03BF4009}" presName="spaceRect" presStyleCnt="0"/>
      <dgm:spPr/>
    </dgm:pt>
    <dgm:pt modelId="{F8307111-98AA-40B6-858E-11C392B6628A}" type="pres">
      <dgm:prSet presAssocID="{3D72AA2E-67E2-44CA-8A0B-669D03BF4009}" presName="textRect" presStyleLbl="revTx" presStyleIdx="4" presStyleCnt="5">
        <dgm:presLayoutVars>
          <dgm:chMax val="1"/>
          <dgm:chPref val="1"/>
        </dgm:presLayoutVars>
      </dgm:prSet>
      <dgm:spPr/>
    </dgm:pt>
  </dgm:ptLst>
  <dgm:cxnLst>
    <dgm:cxn modelId="{B85A974E-7EB4-4A7F-9D75-8E17C350D8FD}" type="presOf" srcId="{A987382B-74F6-4954-BADD-60AE5150DF88}" destId="{3B9066AC-37DD-4CC3-A5CF-0DD3660B62C6}" srcOrd="0" destOrd="0" presId="urn:microsoft.com/office/officeart/2018/5/layout/IconCircleLabelList"/>
    <dgm:cxn modelId="{0942FD78-F54B-4A6A-A33D-93AB66BBEA57}" srcId="{687255A8-F781-405E-A4B1-065F1330601D}" destId="{3D72AA2E-67E2-44CA-8A0B-669D03BF4009}" srcOrd="4" destOrd="0" parTransId="{75799FAF-E59B-4B6B-93D2-302F3CA5EFFB}" sibTransId="{53B1E365-29B5-42D2-94BD-54E85160D1C4}"/>
    <dgm:cxn modelId="{50B9CF59-455E-41CE-8F32-30E9226DA2A3}" srcId="{687255A8-F781-405E-A4B1-065F1330601D}" destId="{1751FF55-44EB-4638-9689-C0819496C5C0}" srcOrd="1" destOrd="0" parTransId="{741EF000-2749-46BD-8300-0071E7D64263}" sibTransId="{B3E77765-3798-4393-AF08-AFD3877608BE}"/>
    <dgm:cxn modelId="{10697A5A-2C7A-4FB3-92BE-8FE5781BAE48}" type="presOf" srcId="{1751FF55-44EB-4638-9689-C0819496C5C0}" destId="{C6767DBF-0BD9-4608-BC92-6436B4A37AA6}" srcOrd="0" destOrd="0" presId="urn:microsoft.com/office/officeart/2018/5/layout/IconCircleLabelList"/>
    <dgm:cxn modelId="{B73E2D94-1A48-4AC3-9CEF-11C61710C238}" type="presOf" srcId="{05FC9548-0672-48BA-8815-46AD6E2096D3}" destId="{BB53AA82-580F-444F-8C9F-3A7F1A6E837E}" srcOrd="0" destOrd="0" presId="urn:microsoft.com/office/officeart/2018/5/layout/IconCircleLabelList"/>
    <dgm:cxn modelId="{0A9A05CC-4992-4FE6-93BA-76908B2D7BBE}" type="presOf" srcId="{687255A8-F781-405E-A4B1-065F1330601D}" destId="{C24926FB-01E6-4113-B9C5-CF23F6426913}" srcOrd="0" destOrd="0" presId="urn:microsoft.com/office/officeart/2018/5/layout/IconCircleLabelList"/>
    <dgm:cxn modelId="{7F74D9D0-2A4C-4162-98A3-FBC41EE38B10}" srcId="{687255A8-F781-405E-A4B1-065F1330601D}" destId="{A987382B-74F6-4954-BADD-60AE5150DF88}" srcOrd="0" destOrd="0" parTransId="{CD90D4C2-66EB-406C-98D7-0910F2CEAAA1}" sibTransId="{858AC4BC-E5D3-42EB-936A-CAEED89AA674}"/>
    <dgm:cxn modelId="{4BAC7DD6-B73C-4FCF-BBD8-8FD91870C80C}" type="presOf" srcId="{229136C4-60DA-4D56-9087-FAC3029099E9}" destId="{23A5C04F-D0D8-4DFF-83EB-5BB96DE1A635}" srcOrd="0" destOrd="0" presId="urn:microsoft.com/office/officeart/2018/5/layout/IconCircleLabelList"/>
    <dgm:cxn modelId="{2EF878E8-4388-4FA7-9B69-53B96BA3CC65}" srcId="{687255A8-F781-405E-A4B1-065F1330601D}" destId="{229136C4-60DA-4D56-9087-FAC3029099E9}" srcOrd="2" destOrd="0" parTransId="{3A5387D1-56A8-498B-96A4-732EBAB24B88}" sibTransId="{7857A78F-36D7-49D9-A4A2-324C5CCDBF5A}"/>
    <dgm:cxn modelId="{856C0CEC-C019-4824-B479-1548BE6B04D7}" srcId="{687255A8-F781-405E-A4B1-065F1330601D}" destId="{05FC9548-0672-48BA-8815-46AD6E2096D3}" srcOrd="3" destOrd="0" parTransId="{825828C7-44D8-4AD6-9981-1A77B53BB4F8}" sibTransId="{563E1907-EF94-4352-BF1D-5ADF6110E2D9}"/>
    <dgm:cxn modelId="{BE4309F8-AC37-4467-9197-231285D042D5}" type="presOf" srcId="{3D72AA2E-67E2-44CA-8A0B-669D03BF4009}" destId="{F8307111-98AA-40B6-858E-11C392B6628A}" srcOrd="0" destOrd="0" presId="urn:microsoft.com/office/officeart/2018/5/layout/IconCircleLabelList"/>
    <dgm:cxn modelId="{D8A043BD-AA44-42FF-AE25-048A75D17882}" type="presParOf" srcId="{C24926FB-01E6-4113-B9C5-CF23F6426913}" destId="{3F635ACE-37FB-4A19-9D7E-4BFD01F04926}" srcOrd="0" destOrd="0" presId="urn:microsoft.com/office/officeart/2018/5/layout/IconCircleLabelList"/>
    <dgm:cxn modelId="{6925F949-F6CC-43CD-BF24-29A7EC8758A9}" type="presParOf" srcId="{3F635ACE-37FB-4A19-9D7E-4BFD01F04926}" destId="{8009BD3D-1CA6-4C39-B013-AA83B496380A}" srcOrd="0" destOrd="0" presId="urn:microsoft.com/office/officeart/2018/5/layout/IconCircleLabelList"/>
    <dgm:cxn modelId="{31890E1A-037B-4924-B46A-785304F79588}" type="presParOf" srcId="{3F635ACE-37FB-4A19-9D7E-4BFD01F04926}" destId="{BC2C9B57-B00B-4B36-9968-754D74CE9A62}" srcOrd="1" destOrd="0" presId="urn:microsoft.com/office/officeart/2018/5/layout/IconCircleLabelList"/>
    <dgm:cxn modelId="{6EBE6A20-5241-4BA8-AD44-34EF443B1118}" type="presParOf" srcId="{3F635ACE-37FB-4A19-9D7E-4BFD01F04926}" destId="{5F9F23AB-A0A2-40B2-AEC8-FF5A13D61B5E}" srcOrd="2" destOrd="0" presId="urn:microsoft.com/office/officeart/2018/5/layout/IconCircleLabelList"/>
    <dgm:cxn modelId="{608C2493-0C41-4698-A9D0-613EA0A78035}" type="presParOf" srcId="{3F635ACE-37FB-4A19-9D7E-4BFD01F04926}" destId="{3B9066AC-37DD-4CC3-A5CF-0DD3660B62C6}" srcOrd="3" destOrd="0" presId="urn:microsoft.com/office/officeart/2018/5/layout/IconCircleLabelList"/>
    <dgm:cxn modelId="{DA614572-81D8-4CD7-9431-6E807E27078E}" type="presParOf" srcId="{C24926FB-01E6-4113-B9C5-CF23F6426913}" destId="{205A1EEB-F966-4E94-9637-B02563C90488}" srcOrd="1" destOrd="0" presId="urn:microsoft.com/office/officeart/2018/5/layout/IconCircleLabelList"/>
    <dgm:cxn modelId="{74AF1B14-30C1-4EAF-B162-130386542E52}" type="presParOf" srcId="{C24926FB-01E6-4113-B9C5-CF23F6426913}" destId="{51AB26B2-0401-40F5-A6AF-D1319DE41220}" srcOrd="2" destOrd="0" presId="urn:microsoft.com/office/officeart/2018/5/layout/IconCircleLabelList"/>
    <dgm:cxn modelId="{8879651F-1766-4AB4-8723-FA8603191329}" type="presParOf" srcId="{51AB26B2-0401-40F5-A6AF-D1319DE41220}" destId="{0BBBC3FB-B249-4B03-97EA-83DC5F423646}" srcOrd="0" destOrd="0" presId="urn:microsoft.com/office/officeart/2018/5/layout/IconCircleLabelList"/>
    <dgm:cxn modelId="{E84889FE-7C9D-4713-8B87-C2D621C13D4A}" type="presParOf" srcId="{51AB26B2-0401-40F5-A6AF-D1319DE41220}" destId="{D1ED76F8-B3ED-45C6-91F6-06DFE717C33E}" srcOrd="1" destOrd="0" presId="urn:microsoft.com/office/officeart/2018/5/layout/IconCircleLabelList"/>
    <dgm:cxn modelId="{63DCC190-033C-4E08-A631-8ECF25DCFAAE}" type="presParOf" srcId="{51AB26B2-0401-40F5-A6AF-D1319DE41220}" destId="{B375FF27-403A-491D-B087-4390D0E83355}" srcOrd="2" destOrd="0" presId="urn:microsoft.com/office/officeart/2018/5/layout/IconCircleLabelList"/>
    <dgm:cxn modelId="{9BEFDB17-B476-4DFC-91E5-63ADF277FBF1}" type="presParOf" srcId="{51AB26B2-0401-40F5-A6AF-D1319DE41220}" destId="{C6767DBF-0BD9-4608-BC92-6436B4A37AA6}" srcOrd="3" destOrd="0" presId="urn:microsoft.com/office/officeart/2018/5/layout/IconCircleLabelList"/>
    <dgm:cxn modelId="{3BDC6C06-AEE9-4943-930C-51E362F5E0FC}" type="presParOf" srcId="{C24926FB-01E6-4113-B9C5-CF23F6426913}" destId="{6A38AECE-DD87-4ACD-B67C-68A408411DAA}" srcOrd="3" destOrd="0" presId="urn:microsoft.com/office/officeart/2018/5/layout/IconCircleLabelList"/>
    <dgm:cxn modelId="{0F31F16C-3A90-472B-965D-F76D452EB2D6}" type="presParOf" srcId="{C24926FB-01E6-4113-B9C5-CF23F6426913}" destId="{1F992863-7F2F-4747-94D0-7C21C5EB9FC0}" srcOrd="4" destOrd="0" presId="urn:microsoft.com/office/officeart/2018/5/layout/IconCircleLabelList"/>
    <dgm:cxn modelId="{16269563-3245-4944-8EB7-94974E983922}" type="presParOf" srcId="{1F992863-7F2F-4747-94D0-7C21C5EB9FC0}" destId="{1B8B83CF-8BD2-4B6C-9ACA-837785B6DEAC}" srcOrd="0" destOrd="0" presId="urn:microsoft.com/office/officeart/2018/5/layout/IconCircleLabelList"/>
    <dgm:cxn modelId="{85A81D18-6035-412E-92BE-2E25C03BF9F6}" type="presParOf" srcId="{1F992863-7F2F-4747-94D0-7C21C5EB9FC0}" destId="{D99057A2-4211-412C-BF0B-20577421199C}" srcOrd="1" destOrd="0" presId="urn:microsoft.com/office/officeart/2018/5/layout/IconCircleLabelList"/>
    <dgm:cxn modelId="{0AC17245-FC50-41BA-A9F1-6110448E8D27}" type="presParOf" srcId="{1F992863-7F2F-4747-94D0-7C21C5EB9FC0}" destId="{3E61DD06-2D55-4AA6-9835-5A8B5EC80C6F}" srcOrd="2" destOrd="0" presId="urn:microsoft.com/office/officeart/2018/5/layout/IconCircleLabelList"/>
    <dgm:cxn modelId="{87A23A3D-D691-4074-941D-1A85BB904408}" type="presParOf" srcId="{1F992863-7F2F-4747-94D0-7C21C5EB9FC0}" destId="{23A5C04F-D0D8-4DFF-83EB-5BB96DE1A635}" srcOrd="3" destOrd="0" presId="urn:microsoft.com/office/officeart/2018/5/layout/IconCircleLabelList"/>
    <dgm:cxn modelId="{23CDEA80-F276-4190-8F28-0F288C3E5175}" type="presParOf" srcId="{C24926FB-01E6-4113-B9C5-CF23F6426913}" destId="{CF8CEC57-4762-42B4-A5C7-087603B46BEC}" srcOrd="5" destOrd="0" presId="urn:microsoft.com/office/officeart/2018/5/layout/IconCircleLabelList"/>
    <dgm:cxn modelId="{436B21FD-FC38-4E73-8FAD-68869BB4A69E}" type="presParOf" srcId="{C24926FB-01E6-4113-B9C5-CF23F6426913}" destId="{711EA11D-38DA-46D8-B00A-4D0A41CEB467}" srcOrd="6" destOrd="0" presId="urn:microsoft.com/office/officeart/2018/5/layout/IconCircleLabelList"/>
    <dgm:cxn modelId="{2CB4EEAA-0ACD-4900-804F-C96E05FF8C3F}" type="presParOf" srcId="{711EA11D-38DA-46D8-B00A-4D0A41CEB467}" destId="{CB3C4FE4-7B40-4A28-873E-8212B278A7DC}" srcOrd="0" destOrd="0" presId="urn:microsoft.com/office/officeart/2018/5/layout/IconCircleLabelList"/>
    <dgm:cxn modelId="{EA3612F2-833D-4225-963B-8A18863D426E}" type="presParOf" srcId="{711EA11D-38DA-46D8-B00A-4D0A41CEB467}" destId="{AF3C4B4F-13FD-487C-BA7D-DE3D74333E39}" srcOrd="1" destOrd="0" presId="urn:microsoft.com/office/officeart/2018/5/layout/IconCircleLabelList"/>
    <dgm:cxn modelId="{F5C98D14-42F0-42C0-9882-0F83A2ACA4A9}" type="presParOf" srcId="{711EA11D-38DA-46D8-B00A-4D0A41CEB467}" destId="{B076D879-B4BD-4F17-8A0B-F2685FF66C1E}" srcOrd="2" destOrd="0" presId="urn:microsoft.com/office/officeart/2018/5/layout/IconCircleLabelList"/>
    <dgm:cxn modelId="{961189FE-6A89-40A2-88AB-396351B28F97}" type="presParOf" srcId="{711EA11D-38DA-46D8-B00A-4D0A41CEB467}" destId="{BB53AA82-580F-444F-8C9F-3A7F1A6E837E}" srcOrd="3" destOrd="0" presId="urn:microsoft.com/office/officeart/2018/5/layout/IconCircleLabelList"/>
    <dgm:cxn modelId="{CCC34731-62BC-4A9D-8FC5-119AF2A7F54B}" type="presParOf" srcId="{C24926FB-01E6-4113-B9C5-CF23F6426913}" destId="{9B1D3D12-6B31-42E7-82B1-BA80A35D9369}" srcOrd="7" destOrd="0" presId="urn:microsoft.com/office/officeart/2018/5/layout/IconCircleLabelList"/>
    <dgm:cxn modelId="{DB1BD52B-23E8-43BC-B7B9-727CAAA1EE0A}" type="presParOf" srcId="{C24926FB-01E6-4113-B9C5-CF23F6426913}" destId="{E084DEDD-B6BA-4E80-A3FC-DDB4AFF0AA84}" srcOrd="8" destOrd="0" presId="urn:microsoft.com/office/officeart/2018/5/layout/IconCircleLabelList"/>
    <dgm:cxn modelId="{5FE5D415-2698-4053-9FC8-3352E455FE87}" type="presParOf" srcId="{E084DEDD-B6BA-4E80-A3FC-DDB4AFF0AA84}" destId="{1FABCC4F-059B-493A-833A-A8559425EF3F}" srcOrd="0" destOrd="0" presId="urn:microsoft.com/office/officeart/2018/5/layout/IconCircleLabelList"/>
    <dgm:cxn modelId="{A7C86537-F66C-437D-84F2-3D749C8A883C}" type="presParOf" srcId="{E084DEDD-B6BA-4E80-A3FC-DDB4AFF0AA84}" destId="{9F8B37D2-B149-40AC-B988-3E39C9DF404E}" srcOrd="1" destOrd="0" presId="urn:microsoft.com/office/officeart/2018/5/layout/IconCircleLabelList"/>
    <dgm:cxn modelId="{2F209C69-DA7E-4C36-A5F0-55D561FE7F23}" type="presParOf" srcId="{E084DEDD-B6BA-4E80-A3FC-DDB4AFF0AA84}" destId="{BABDD033-EE37-45D7-BA3C-DEDD70EFB0CF}" srcOrd="2" destOrd="0" presId="urn:microsoft.com/office/officeart/2018/5/layout/IconCircleLabelList"/>
    <dgm:cxn modelId="{B3A683DE-CA65-4D18-8144-B7B1DB1E686E}" type="presParOf" srcId="{E084DEDD-B6BA-4E80-A3FC-DDB4AFF0AA84}" destId="{F8307111-98AA-40B6-858E-11C392B6628A}" srcOrd="3" destOrd="0" presId="urn:microsoft.com/office/officeart/2018/5/layout/IconCircle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038B2A94-7DF0-4D64-B6D0-D976843B3BAA}" type="doc">
      <dgm:prSet loTypeId="urn:microsoft.com/office/officeart/2016/7/layout/BasicLinearProcessNumbered" loCatId="process" qsTypeId="urn:microsoft.com/office/officeart/2005/8/quickstyle/simple1" qsCatId="simple" csTypeId="urn:microsoft.com/office/officeart/2005/8/colors/colorful1" csCatId="colorful" phldr="1"/>
      <dgm:spPr/>
      <dgm:t>
        <a:bodyPr/>
        <a:lstStyle/>
        <a:p>
          <a:endParaRPr lang="en-US"/>
        </a:p>
      </dgm:t>
    </dgm:pt>
    <dgm:pt modelId="{7D96B517-1480-4519-AA29-6F739BBA33FE}">
      <dgm:prSet/>
      <dgm:spPr/>
      <dgm:t>
        <a:bodyPr/>
        <a:lstStyle/>
        <a:p>
          <a:r>
            <a:rPr lang="en-US" dirty="0"/>
            <a:t>JPIC emphasis on empowering and accompanying local fraternities' own action.</a:t>
          </a:r>
        </a:p>
      </dgm:t>
    </dgm:pt>
    <dgm:pt modelId="{E9C504DA-A83B-4E1E-B8AF-C8060A7CEC14}" type="parTrans" cxnId="{E25DC4E7-3BCA-4498-A6EF-B87CC821B57E}">
      <dgm:prSet/>
      <dgm:spPr/>
      <dgm:t>
        <a:bodyPr/>
        <a:lstStyle/>
        <a:p>
          <a:endParaRPr lang="en-US"/>
        </a:p>
      </dgm:t>
    </dgm:pt>
    <dgm:pt modelId="{79B79BA6-2A6E-4CD8-96AA-C3BE9C252D90}" type="sibTrans" cxnId="{E25DC4E7-3BCA-4498-A6EF-B87CC821B57E}">
      <dgm:prSet phldrT="1" phldr="0"/>
      <dgm:spPr/>
      <dgm:t>
        <a:bodyPr/>
        <a:lstStyle/>
        <a:p>
          <a:r>
            <a:rPr lang="en-US"/>
            <a:t>1</a:t>
          </a:r>
        </a:p>
      </dgm:t>
    </dgm:pt>
    <dgm:pt modelId="{7BE5D45E-EFB3-4B7C-BFED-372F4A7D949F}">
      <dgm:prSet/>
      <dgm:spPr/>
      <dgm:t>
        <a:bodyPr/>
        <a:lstStyle/>
        <a:p>
          <a:r>
            <a:rPr lang="en-US"/>
            <a:t>Personal, sustained accompaniment of individual migrants (rather than only general advocacy)</a:t>
          </a:r>
        </a:p>
      </dgm:t>
    </dgm:pt>
    <dgm:pt modelId="{0FF51921-37B3-441B-A57C-47AA63328A11}" type="parTrans" cxnId="{CE992603-A8B4-4B4D-BE54-622E9092DC22}">
      <dgm:prSet/>
      <dgm:spPr/>
      <dgm:t>
        <a:bodyPr/>
        <a:lstStyle/>
        <a:p>
          <a:endParaRPr lang="en-US"/>
        </a:p>
      </dgm:t>
    </dgm:pt>
    <dgm:pt modelId="{2589B207-49CA-4597-A3BD-E2B4D73620F9}" type="sibTrans" cxnId="{CE992603-A8B4-4B4D-BE54-622E9092DC22}">
      <dgm:prSet phldrT="2" phldr="0"/>
      <dgm:spPr/>
      <dgm:t>
        <a:bodyPr/>
        <a:lstStyle/>
        <a:p>
          <a:r>
            <a:rPr lang="en-US"/>
            <a:t>2</a:t>
          </a:r>
        </a:p>
      </dgm:t>
    </dgm:pt>
    <dgm:pt modelId="{DACDCAD2-C3C0-4BF4-9026-46B2CE788522}">
      <dgm:prSet/>
      <dgm:spPr/>
      <dgm:t>
        <a:bodyPr/>
        <a:lstStyle/>
        <a:p>
          <a:r>
            <a:rPr lang="en-US"/>
            <a:t>Weekly Zoom rosaries, small book-study groups, and cemetery visits — modest, repeated acts of fidelity rather than headline projects.</a:t>
          </a:r>
        </a:p>
      </dgm:t>
    </dgm:pt>
    <dgm:pt modelId="{A968CE01-E774-402A-8A0A-095805D37DA4}" type="parTrans" cxnId="{A2EBD677-6871-415E-AD8D-B2C3107B0AF8}">
      <dgm:prSet/>
      <dgm:spPr/>
      <dgm:t>
        <a:bodyPr/>
        <a:lstStyle/>
        <a:p>
          <a:endParaRPr lang="en-US"/>
        </a:p>
      </dgm:t>
    </dgm:pt>
    <dgm:pt modelId="{C4E1B979-0E09-4357-AFE1-16806185924F}" type="sibTrans" cxnId="{A2EBD677-6871-415E-AD8D-B2C3107B0AF8}">
      <dgm:prSet phldrT="3" phldr="0"/>
      <dgm:spPr/>
      <dgm:t>
        <a:bodyPr/>
        <a:lstStyle/>
        <a:p>
          <a:r>
            <a:rPr lang="en-US"/>
            <a:t>3</a:t>
          </a:r>
        </a:p>
      </dgm:t>
    </dgm:pt>
    <dgm:pt modelId="{5539942B-7A9D-450C-9A9B-68B7EC3BA840}">
      <dgm:prSet/>
      <dgm:spPr/>
      <dgm:t>
        <a:bodyPr/>
        <a:lstStyle/>
        <a:p>
          <a:r>
            <a:rPr lang="en-US"/>
            <a:t>Simply "living their vocation 'out loud'" — suggesting Gospel witness understood as consistent daily character</a:t>
          </a:r>
        </a:p>
      </dgm:t>
    </dgm:pt>
    <dgm:pt modelId="{0011D6ED-4920-4047-89A2-6594DAC0F7DB}" type="parTrans" cxnId="{C48A15B0-92A5-44CC-B501-D38CFA2FB857}">
      <dgm:prSet/>
      <dgm:spPr/>
      <dgm:t>
        <a:bodyPr/>
        <a:lstStyle/>
        <a:p>
          <a:endParaRPr lang="en-US"/>
        </a:p>
      </dgm:t>
    </dgm:pt>
    <dgm:pt modelId="{E9583492-FCE1-4F6B-A785-524F516C8BC9}" type="sibTrans" cxnId="{C48A15B0-92A5-44CC-B501-D38CFA2FB857}">
      <dgm:prSet phldrT="4" phldr="0"/>
      <dgm:spPr/>
      <dgm:t>
        <a:bodyPr/>
        <a:lstStyle/>
        <a:p>
          <a:r>
            <a:rPr lang="en-US"/>
            <a:t>4</a:t>
          </a:r>
        </a:p>
      </dgm:t>
    </dgm:pt>
    <dgm:pt modelId="{8514E396-65AE-4970-9718-2FEE84E5C0C1}" type="pres">
      <dgm:prSet presAssocID="{038B2A94-7DF0-4D64-B6D0-D976843B3BAA}" presName="Name0" presStyleCnt="0">
        <dgm:presLayoutVars>
          <dgm:animLvl val="lvl"/>
          <dgm:resizeHandles val="exact"/>
        </dgm:presLayoutVars>
      </dgm:prSet>
      <dgm:spPr/>
    </dgm:pt>
    <dgm:pt modelId="{BBDBFC6C-6818-4C97-AC20-C02CB03AC229}" type="pres">
      <dgm:prSet presAssocID="{7D96B517-1480-4519-AA29-6F739BBA33FE}" presName="compositeNode" presStyleCnt="0">
        <dgm:presLayoutVars>
          <dgm:bulletEnabled val="1"/>
        </dgm:presLayoutVars>
      </dgm:prSet>
      <dgm:spPr/>
    </dgm:pt>
    <dgm:pt modelId="{6FA70B1D-6EDA-4484-A9E7-ABAE0E0F717D}" type="pres">
      <dgm:prSet presAssocID="{7D96B517-1480-4519-AA29-6F739BBA33FE}" presName="bgRect" presStyleLbl="bgAccFollowNode1" presStyleIdx="0" presStyleCnt="4"/>
      <dgm:spPr/>
    </dgm:pt>
    <dgm:pt modelId="{D4824A3A-178C-4E87-9BDC-0C26A1F28DDF}" type="pres">
      <dgm:prSet presAssocID="{79B79BA6-2A6E-4CD8-96AA-C3BE9C252D90}" presName="sibTransNodeCircle" presStyleLbl="alignNode1" presStyleIdx="0" presStyleCnt="8">
        <dgm:presLayoutVars>
          <dgm:chMax val="0"/>
          <dgm:bulletEnabled/>
        </dgm:presLayoutVars>
      </dgm:prSet>
      <dgm:spPr/>
    </dgm:pt>
    <dgm:pt modelId="{2C6E6607-CC41-4F17-8C74-F24CC0B1F731}" type="pres">
      <dgm:prSet presAssocID="{7D96B517-1480-4519-AA29-6F739BBA33FE}" presName="bottomLine" presStyleLbl="alignNode1" presStyleIdx="1" presStyleCnt="8">
        <dgm:presLayoutVars/>
      </dgm:prSet>
      <dgm:spPr/>
    </dgm:pt>
    <dgm:pt modelId="{0523B419-04F8-4956-B0A2-0EFEF070960B}" type="pres">
      <dgm:prSet presAssocID="{7D96B517-1480-4519-AA29-6F739BBA33FE}" presName="nodeText" presStyleLbl="bgAccFollowNode1" presStyleIdx="0" presStyleCnt="4">
        <dgm:presLayoutVars>
          <dgm:bulletEnabled val="1"/>
        </dgm:presLayoutVars>
      </dgm:prSet>
      <dgm:spPr/>
    </dgm:pt>
    <dgm:pt modelId="{A3C9B083-EE50-4875-B93A-52E476CB042E}" type="pres">
      <dgm:prSet presAssocID="{79B79BA6-2A6E-4CD8-96AA-C3BE9C252D90}" presName="sibTrans" presStyleCnt="0"/>
      <dgm:spPr/>
    </dgm:pt>
    <dgm:pt modelId="{C88A27EA-CE4C-428B-B1EC-77765982DD06}" type="pres">
      <dgm:prSet presAssocID="{7BE5D45E-EFB3-4B7C-BFED-372F4A7D949F}" presName="compositeNode" presStyleCnt="0">
        <dgm:presLayoutVars>
          <dgm:bulletEnabled val="1"/>
        </dgm:presLayoutVars>
      </dgm:prSet>
      <dgm:spPr/>
    </dgm:pt>
    <dgm:pt modelId="{24891BEA-387D-43AE-92D4-7A8DA5B2CDF0}" type="pres">
      <dgm:prSet presAssocID="{7BE5D45E-EFB3-4B7C-BFED-372F4A7D949F}" presName="bgRect" presStyleLbl="bgAccFollowNode1" presStyleIdx="1" presStyleCnt="4"/>
      <dgm:spPr/>
    </dgm:pt>
    <dgm:pt modelId="{3657A735-997E-4509-B263-0A2496663028}" type="pres">
      <dgm:prSet presAssocID="{2589B207-49CA-4597-A3BD-E2B4D73620F9}" presName="sibTransNodeCircle" presStyleLbl="alignNode1" presStyleIdx="2" presStyleCnt="8">
        <dgm:presLayoutVars>
          <dgm:chMax val="0"/>
          <dgm:bulletEnabled/>
        </dgm:presLayoutVars>
      </dgm:prSet>
      <dgm:spPr/>
    </dgm:pt>
    <dgm:pt modelId="{3C977C21-6902-4E84-BC02-2AF2F6394D26}" type="pres">
      <dgm:prSet presAssocID="{7BE5D45E-EFB3-4B7C-BFED-372F4A7D949F}" presName="bottomLine" presStyleLbl="alignNode1" presStyleIdx="3" presStyleCnt="8">
        <dgm:presLayoutVars/>
      </dgm:prSet>
      <dgm:spPr/>
    </dgm:pt>
    <dgm:pt modelId="{7BF3D4E3-A2F9-4669-A823-D0A6A087ACCE}" type="pres">
      <dgm:prSet presAssocID="{7BE5D45E-EFB3-4B7C-BFED-372F4A7D949F}" presName="nodeText" presStyleLbl="bgAccFollowNode1" presStyleIdx="1" presStyleCnt="4">
        <dgm:presLayoutVars>
          <dgm:bulletEnabled val="1"/>
        </dgm:presLayoutVars>
      </dgm:prSet>
      <dgm:spPr/>
    </dgm:pt>
    <dgm:pt modelId="{DA548067-28BD-43B2-A217-41B89A46D1D4}" type="pres">
      <dgm:prSet presAssocID="{2589B207-49CA-4597-A3BD-E2B4D73620F9}" presName="sibTrans" presStyleCnt="0"/>
      <dgm:spPr/>
    </dgm:pt>
    <dgm:pt modelId="{4CBEEDC1-2CA5-4B8A-BB96-011A8DE8E535}" type="pres">
      <dgm:prSet presAssocID="{DACDCAD2-C3C0-4BF4-9026-46B2CE788522}" presName="compositeNode" presStyleCnt="0">
        <dgm:presLayoutVars>
          <dgm:bulletEnabled val="1"/>
        </dgm:presLayoutVars>
      </dgm:prSet>
      <dgm:spPr/>
    </dgm:pt>
    <dgm:pt modelId="{B0ECB47D-0D15-42BC-9454-56EA36B5A139}" type="pres">
      <dgm:prSet presAssocID="{DACDCAD2-C3C0-4BF4-9026-46B2CE788522}" presName="bgRect" presStyleLbl="bgAccFollowNode1" presStyleIdx="2" presStyleCnt="4"/>
      <dgm:spPr/>
    </dgm:pt>
    <dgm:pt modelId="{C9AFD249-253F-4800-BAF9-2757D346E94D}" type="pres">
      <dgm:prSet presAssocID="{C4E1B979-0E09-4357-AFE1-16806185924F}" presName="sibTransNodeCircle" presStyleLbl="alignNode1" presStyleIdx="4" presStyleCnt="8">
        <dgm:presLayoutVars>
          <dgm:chMax val="0"/>
          <dgm:bulletEnabled/>
        </dgm:presLayoutVars>
      </dgm:prSet>
      <dgm:spPr/>
    </dgm:pt>
    <dgm:pt modelId="{9C7F1AB2-0A82-4C13-B949-B47F9C9DBDF1}" type="pres">
      <dgm:prSet presAssocID="{DACDCAD2-C3C0-4BF4-9026-46B2CE788522}" presName="bottomLine" presStyleLbl="alignNode1" presStyleIdx="5" presStyleCnt="8">
        <dgm:presLayoutVars/>
      </dgm:prSet>
      <dgm:spPr/>
    </dgm:pt>
    <dgm:pt modelId="{D9A64094-04B9-4B1A-B825-47CA4B47D6AD}" type="pres">
      <dgm:prSet presAssocID="{DACDCAD2-C3C0-4BF4-9026-46B2CE788522}" presName="nodeText" presStyleLbl="bgAccFollowNode1" presStyleIdx="2" presStyleCnt="4">
        <dgm:presLayoutVars>
          <dgm:bulletEnabled val="1"/>
        </dgm:presLayoutVars>
      </dgm:prSet>
      <dgm:spPr/>
    </dgm:pt>
    <dgm:pt modelId="{0BCB3490-9497-4A1D-BDF2-A084C9B95821}" type="pres">
      <dgm:prSet presAssocID="{C4E1B979-0E09-4357-AFE1-16806185924F}" presName="sibTrans" presStyleCnt="0"/>
      <dgm:spPr/>
    </dgm:pt>
    <dgm:pt modelId="{FDE17B89-60E5-4BFA-B5CF-BB792A940069}" type="pres">
      <dgm:prSet presAssocID="{5539942B-7A9D-450C-9A9B-68B7EC3BA840}" presName="compositeNode" presStyleCnt="0">
        <dgm:presLayoutVars>
          <dgm:bulletEnabled val="1"/>
        </dgm:presLayoutVars>
      </dgm:prSet>
      <dgm:spPr/>
    </dgm:pt>
    <dgm:pt modelId="{AF651916-2888-476C-89DB-C3E207E005C2}" type="pres">
      <dgm:prSet presAssocID="{5539942B-7A9D-450C-9A9B-68B7EC3BA840}" presName="bgRect" presStyleLbl="bgAccFollowNode1" presStyleIdx="3" presStyleCnt="4"/>
      <dgm:spPr/>
    </dgm:pt>
    <dgm:pt modelId="{7ED98555-E537-4874-926B-A2F871E5EAA8}" type="pres">
      <dgm:prSet presAssocID="{E9583492-FCE1-4F6B-A785-524F516C8BC9}" presName="sibTransNodeCircle" presStyleLbl="alignNode1" presStyleIdx="6" presStyleCnt="8">
        <dgm:presLayoutVars>
          <dgm:chMax val="0"/>
          <dgm:bulletEnabled/>
        </dgm:presLayoutVars>
      </dgm:prSet>
      <dgm:spPr/>
    </dgm:pt>
    <dgm:pt modelId="{23954F6F-253D-410B-ADA5-75437CDB3E94}" type="pres">
      <dgm:prSet presAssocID="{5539942B-7A9D-450C-9A9B-68B7EC3BA840}" presName="bottomLine" presStyleLbl="alignNode1" presStyleIdx="7" presStyleCnt="8">
        <dgm:presLayoutVars/>
      </dgm:prSet>
      <dgm:spPr/>
    </dgm:pt>
    <dgm:pt modelId="{E9B3F36E-F1D1-49E7-A7B3-011DD39B5EA3}" type="pres">
      <dgm:prSet presAssocID="{5539942B-7A9D-450C-9A9B-68B7EC3BA840}" presName="nodeText" presStyleLbl="bgAccFollowNode1" presStyleIdx="3" presStyleCnt="4">
        <dgm:presLayoutVars>
          <dgm:bulletEnabled val="1"/>
        </dgm:presLayoutVars>
      </dgm:prSet>
      <dgm:spPr/>
    </dgm:pt>
  </dgm:ptLst>
  <dgm:cxnLst>
    <dgm:cxn modelId="{CE992603-A8B4-4B4D-BE54-622E9092DC22}" srcId="{038B2A94-7DF0-4D64-B6D0-D976843B3BAA}" destId="{7BE5D45E-EFB3-4B7C-BFED-372F4A7D949F}" srcOrd="1" destOrd="0" parTransId="{0FF51921-37B3-441B-A57C-47AA63328A11}" sibTransId="{2589B207-49CA-4597-A3BD-E2B4D73620F9}"/>
    <dgm:cxn modelId="{5808D20D-451E-43AB-829A-3057AF19377C}" type="presOf" srcId="{5539942B-7A9D-450C-9A9B-68B7EC3BA840}" destId="{E9B3F36E-F1D1-49E7-A7B3-011DD39B5EA3}" srcOrd="1" destOrd="0" presId="urn:microsoft.com/office/officeart/2016/7/layout/BasicLinearProcessNumbered"/>
    <dgm:cxn modelId="{6EF8AE14-FAC6-4121-9E97-9A46C6A7FE7A}" type="presOf" srcId="{E9583492-FCE1-4F6B-A785-524F516C8BC9}" destId="{7ED98555-E537-4874-926B-A2F871E5EAA8}" srcOrd="0" destOrd="0" presId="urn:microsoft.com/office/officeart/2016/7/layout/BasicLinearProcessNumbered"/>
    <dgm:cxn modelId="{1AFECD25-93BD-4D3B-AC33-63CAF45F3BE1}" type="presOf" srcId="{7BE5D45E-EFB3-4B7C-BFED-372F4A7D949F}" destId="{24891BEA-387D-43AE-92D4-7A8DA5B2CDF0}" srcOrd="0" destOrd="0" presId="urn:microsoft.com/office/officeart/2016/7/layout/BasicLinearProcessNumbered"/>
    <dgm:cxn modelId="{64EE8A35-6A62-45D8-A466-DDD795D8B789}" type="presOf" srcId="{5539942B-7A9D-450C-9A9B-68B7EC3BA840}" destId="{AF651916-2888-476C-89DB-C3E207E005C2}" srcOrd="0" destOrd="0" presId="urn:microsoft.com/office/officeart/2016/7/layout/BasicLinearProcessNumbered"/>
    <dgm:cxn modelId="{FDC52746-BCA2-47ED-8347-91C367BD3BB0}" type="presOf" srcId="{C4E1B979-0E09-4357-AFE1-16806185924F}" destId="{C9AFD249-253F-4800-BAF9-2757D346E94D}" srcOrd="0" destOrd="0" presId="urn:microsoft.com/office/officeart/2016/7/layout/BasicLinearProcessNumbered"/>
    <dgm:cxn modelId="{84B3094A-33B4-4719-846F-497DE5F814F7}" type="presOf" srcId="{DACDCAD2-C3C0-4BF4-9026-46B2CE788522}" destId="{B0ECB47D-0D15-42BC-9454-56EA36B5A139}" srcOrd="0" destOrd="0" presId="urn:microsoft.com/office/officeart/2016/7/layout/BasicLinearProcessNumbered"/>
    <dgm:cxn modelId="{A2EBD677-6871-415E-AD8D-B2C3107B0AF8}" srcId="{038B2A94-7DF0-4D64-B6D0-D976843B3BAA}" destId="{DACDCAD2-C3C0-4BF4-9026-46B2CE788522}" srcOrd="2" destOrd="0" parTransId="{A968CE01-E774-402A-8A0A-095805D37DA4}" sibTransId="{C4E1B979-0E09-4357-AFE1-16806185924F}"/>
    <dgm:cxn modelId="{28770D92-7E58-4E6B-BE77-30729EC12899}" type="presOf" srcId="{038B2A94-7DF0-4D64-B6D0-D976843B3BAA}" destId="{8514E396-65AE-4970-9718-2FEE84E5C0C1}" srcOrd="0" destOrd="0" presId="urn:microsoft.com/office/officeart/2016/7/layout/BasicLinearProcessNumbered"/>
    <dgm:cxn modelId="{51CC49A3-3130-46AF-B59B-95422EAED50B}" type="presOf" srcId="{2589B207-49CA-4597-A3BD-E2B4D73620F9}" destId="{3657A735-997E-4509-B263-0A2496663028}" srcOrd="0" destOrd="0" presId="urn:microsoft.com/office/officeart/2016/7/layout/BasicLinearProcessNumbered"/>
    <dgm:cxn modelId="{C48A15B0-92A5-44CC-B501-D38CFA2FB857}" srcId="{038B2A94-7DF0-4D64-B6D0-D976843B3BAA}" destId="{5539942B-7A9D-450C-9A9B-68B7EC3BA840}" srcOrd="3" destOrd="0" parTransId="{0011D6ED-4920-4047-89A2-6594DAC0F7DB}" sibTransId="{E9583492-FCE1-4F6B-A785-524F516C8BC9}"/>
    <dgm:cxn modelId="{696004BA-0003-46FB-BA1E-52F77274745D}" type="presOf" srcId="{7D96B517-1480-4519-AA29-6F739BBA33FE}" destId="{6FA70B1D-6EDA-4484-A9E7-ABAE0E0F717D}" srcOrd="0" destOrd="0" presId="urn:microsoft.com/office/officeart/2016/7/layout/BasicLinearProcessNumbered"/>
    <dgm:cxn modelId="{C2322ABF-CF0C-439E-9F38-D4C169A33108}" type="presOf" srcId="{DACDCAD2-C3C0-4BF4-9026-46B2CE788522}" destId="{D9A64094-04B9-4B1A-B825-47CA4B47D6AD}" srcOrd="1" destOrd="0" presId="urn:microsoft.com/office/officeart/2016/7/layout/BasicLinearProcessNumbered"/>
    <dgm:cxn modelId="{47C6A6CF-1CBD-4C4D-82A2-ABF377F9555A}" type="presOf" srcId="{7D96B517-1480-4519-AA29-6F739BBA33FE}" destId="{0523B419-04F8-4956-B0A2-0EFEF070960B}" srcOrd="1" destOrd="0" presId="urn:microsoft.com/office/officeart/2016/7/layout/BasicLinearProcessNumbered"/>
    <dgm:cxn modelId="{0F81D3D4-2001-43A4-BD68-6DF14BC53192}" type="presOf" srcId="{79B79BA6-2A6E-4CD8-96AA-C3BE9C252D90}" destId="{D4824A3A-178C-4E87-9BDC-0C26A1F28DDF}" srcOrd="0" destOrd="0" presId="urn:microsoft.com/office/officeart/2016/7/layout/BasicLinearProcessNumbered"/>
    <dgm:cxn modelId="{8E093EDE-9625-4546-A28D-DFDA40EF3BB8}" type="presOf" srcId="{7BE5D45E-EFB3-4B7C-BFED-372F4A7D949F}" destId="{7BF3D4E3-A2F9-4669-A823-D0A6A087ACCE}" srcOrd="1" destOrd="0" presId="urn:microsoft.com/office/officeart/2016/7/layout/BasicLinearProcessNumbered"/>
    <dgm:cxn modelId="{E25DC4E7-3BCA-4498-A6EF-B87CC821B57E}" srcId="{038B2A94-7DF0-4D64-B6D0-D976843B3BAA}" destId="{7D96B517-1480-4519-AA29-6F739BBA33FE}" srcOrd="0" destOrd="0" parTransId="{E9C504DA-A83B-4E1E-B8AF-C8060A7CEC14}" sibTransId="{79B79BA6-2A6E-4CD8-96AA-C3BE9C252D90}"/>
    <dgm:cxn modelId="{895E133C-E6FA-428F-8AD3-8B8077892128}" type="presParOf" srcId="{8514E396-65AE-4970-9718-2FEE84E5C0C1}" destId="{BBDBFC6C-6818-4C97-AC20-C02CB03AC229}" srcOrd="0" destOrd="0" presId="urn:microsoft.com/office/officeart/2016/7/layout/BasicLinearProcessNumbered"/>
    <dgm:cxn modelId="{F21CB1EA-AEE8-41E6-B826-492570D07B67}" type="presParOf" srcId="{BBDBFC6C-6818-4C97-AC20-C02CB03AC229}" destId="{6FA70B1D-6EDA-4484-A9E7-ABAE0E0F717D}" srcOrd="0" destOrd="0" presId="urn:microsoft.com/office/officeart/2016/7/layout/BasicLinearProcessNumbered"/>
    <dgm:cxn modelId="{A70C079E-925C-4B57-AE24-970ABE0657F3}" type="presParOf" srcId="{BBDBFC6C-6818-4C97-AC20-C02CB03AC229}" destId="{D4824A3A-178C-4E87-9BDC-0C26A1F28DDF}" srcOrd="1" destOrd="0" presId="urn:microsoft.com/office/officeart/2016/7/layout/BasicLinearProcessNumbered"/>
    <dgm:cxn modelId="{48FB303A-C787-414C-9B74-61E97DD0A34B}" type="presParOf" srcId="{BBDBFC6C-6818-4C97-AC20-C02CB03AC229}" destId="{2C6E6607-CC41-4F17-8C74-F24CC0B1F731}" srcOrd="2" destOrd="0" presId="urn:microsoft.com/office/officeart/2016/7/layout/BasicLinearProcessNumbered"/>
    <dgm:cxn modelId="{DBC07433-3F5B-408B-BEB9-34C1BBAFF447}" type="presParOf" srcId="{BBDBFC6C-6818-4C97-AC20-C02CB03AC229}" destId="{0523B419-04F8-4956-B0A2-0EFEF070960B}" srcOrd="3" destOrd="0" presId="urn:microsoft.com/office/officeart/2016/7/layout/BasicLinearProcessNumbered"/>
    <dgm:cxn modelId="{25159019-462C-40C0-9F1E-0C235709461F}" type="presParOf" srcId="{8514E396-65AE-4970-9718-2FEE84E5C0C1}" destId="{A3C9B083-EE50-4875-B93A-52E476CB042E}" srcOrd="1" destOrd="0" presId="urn:microsoft.com/office/officeart/2016/7/layout/BasicLinearProcessNumbered"/>
    <dgm:cxn modelId="{36FB0FB6-214F-454A-9AA3-E151A8092182}" type="presParOf" srcId="{8514E396-65AE-4970-9718-2FEE84E5C0C1}" destId="{C88A27EA-CE4C-428B-B1EC-77765982DD06}" srcOrd="2" destOrd="0" presId="urn:microsoft.com/office/officeart/2016/7/layout/BasicLinearProcessNumbered"/>
    <dgm:cxn modelId="{002B8C6E-8654-4C24-9319-2D7E34D9332E}" type="presParOf" srcId="{C88A27EA-CE4C-428B-B1EC-77765982DD06}" destId="{24891BEA-387D-43AE-92D4-7A8DA5B2CDF0}" srcOrd="0" destOrd="0" presId="urn:microsoft.com/office/officeart/2016/7/layout/BasicLinearProcessNumbered"/>
    <dgm:cxn modelId="{AB845C74-9A3D-4BA4-AF69-CB03189D9A8F}" type="presParOf" srcId="{C88A27EA-CE4C-428B-B1EC-77765982DD06}" destId="{3657A735-997E-4509-B263-0A2496663028}" srcOrd="1" destOrd="0" presId="urn:microsoft.com/office/officeart/2016/7/layout/BasicLinearProcessNumbered"/>
    <dgm:cxn modelId="{FA0AC0E4-3C40-4C84-B23E-51A1774544F1}" type="presParOf" srcId="{C88A27EA-CE4C-428B-B1EC-77765982DD06}" destId="{3C977C21-6902-4E84-BC02-2AF2F6394D26}" srcOrd="2" destOrd="0" presId="urn:microsoft.com/office/officeart/2016/7/layout/BasicLinearProcessNumbered"/>
    <dgm:cxn modelId="{24D0B1D6-8ADC-4225-89F3-4009D9D6254F}" type="presParOf" srcId="{C88A27EA-CE4C-428B-B1EC-77765982DD06}" destId="{7BF3D4E3-A2F9-4669-A823-D0A6A087ACCE}" srcOrd="3" destOrd="0" presId="urn:microsoft.com/office/officeart/2016/7/layout/BasicLinearProcessNumbered"/>
    <dgm:cxn modelId="{AA487570-F45A-4AED-9029-7126E0968904}" type="presParOf" srcId="{8514E396-65AE-4970-9718-2FEE84E5C0C1}" destId="{DA548067-28BD-43B2-A217-41B89A46D1D4}" srcOrd="3" destOrd="0" presId="urn:microsoft.com/office/officeart/2016/7/layout/BasicLinearProcessNumbered"/>
    <dgm:cxn modelId="{0F420EE0-50FF-4E1B-BE85-27CBC3914168}" type="presParOf" srcId="{8514E396-65AE-4970-9718-2FEE84E5C0C1}" destId="{4CBEEDC1-2CA5-4B8A-BB96-011A8DE8E535}" srcOrd="4" destOrd="0" presId="urn:microsoft.com/office/officeart/2016/7/layout/BasicLinearProcessNumbered"/>
    <dgm:cxn modelId="{31267C8F-8A11-43AE-A3F8-AC77ABD8C76B}" type="presParOf" srcId="{4CBEEDC1-2CA5-4B8A-BB96-011A8DE8E535}" destId="{B0ECB47D-0D15-42BC-9454-56EA36B5A139}" srcOrd="0" destOrd="0" presId="urn:microsoft.com/office/officeart/2016/7/layout/BasicLinearProcessNumbered"/>
    <dgm:cxn modelId="{5B45562B-9CAF-4DA5-8B43-1BD3516AB53E}" type="presParOf" srcId="{4CBEEDC1-2CA5-4B8A-BB96-011A8DE8E535}" destId="{C9AFD249-253F-4800-BAF9-2757D346E94D}" srcOrd="1" destOrd="0" presId="urn:microsoft.com/office/officeart/2016/7/layout/BasicLinearProcessNumbered"/>
    <dgm:cxn modelId="{5B804A9F-D033-428B-9FBD-3AB836B8F400}" type="presParOf" srcId="{4CBEEDC1-2CA5-4B8A-BB96-011A8DE8E535}" destId="{9C7F1AB2-0A82-4C13-B949-B47F9C9DBDF1}" srcOrd="2" destOrd="0" presId="urn:microsoft.com/office/officeart/2016/7/layout/BasicLinearProcessNumbered"/>
    <dgm:cxn modelId="{17A49D8A-5269-4278-AC5A-C0D937A3747E}" type="presParOf" srcId="{4CBEEDC1-2CA5-4B8A-BB96-011A8DE8E535}" destId="{D9A64094-04B9-4B1A-B825-47CA4B47D6AD}" srcOrd="3" destOrd="0" presId="urn:microsoft.com/office/officeart/2016/7/layout/BasicLinearProcessNumbered"/>
    <dgm:cxn modelId="{0E8B7DF6-3533-483B-B2B3-F25EE7510B28}" type="presParOf" srcId="{8514E396-65AE-4970-9718-2FEE84E5C0C1}" destId="{0BCB3490-9497-4A1D-BDF2-A084C9B95821}" srcOrd="5" destOrd="0" presId="urn:microsoft.com/office/officeart/2016/7/layout/BasicLinearProcessNumbered"/>
    <dgm:cxn modelId="{1F862F42-4FCA-4E1F-8F96-ECC69054A909}" type="presParOf" srcId="{8514E396-65AE-4970-9718-2FEE84E5C0C1}" destId="{FDE17B89-60E5-4BFA-B5CF-BB792A940069}" srcOrd="6" destOrd="0" presId="urn:microsoft.com/office/officeart/2016/7/layout/BasicLinearProcessNumbered"/>
    <dgm:cxn modelId="{373B3C70-8C4E-443A-A864-E5CC2DC1B638}" type="presParOf" srcId="{FDE17B89-60E5-4BFA-B5CF-BB792A940069}" destId="{AF651916-2888-476C-89DB-C3E207E005C2}" srcOrd="0" destOrd="0" presId="urn:microsoft.com/office/officeart/2016/7/layout/BasicLinearProcessNumbered"/>
    <dgm:cxn modelId="{55FD828E-B7B2-4AC7-8A9F-6B97F7DC9698}" type="presParOf" srcId="{FDE17B89-60E5-4BFA-B5CF-BB792A940069}" destId="{7ED98555-E537-4874-926B-A2F871E5EAA8}" srcOrd="1" destOrd="0" presId="urn:microsoft.com/office/officeart/2016/7/layout/BasicLinearProcessNumbered"/>
    <dgm:cxn modelId="{B17237B4-898D-4E4A-858C-9966FDD08569}" type="presParOf" srcId="{FDE17B89-60E5-4BFA-B5CF-BB792A940069}" destId="{23954F6F-253D-410B-ADA5-75437CDB3E94}" srcOrd="2" destOrd="0" presId="urn:microsoft.com/office/officeart/2016/7/layout/BasicLinearProcessNumbered"/>
    <dgm:cxn modelId="{18A987DA-2286-4D27-BE5D-CEAF64B6CC3F}" type="presParOf" srcId="{FDE17B89-60E5-4BFA-B5CF-BB792A940069}" destId="{E9B3F36E-F1D1-49E7-A7B3-011DD39B5EA3}" srcOrd="3" destOrd="0" presId="urn:microsoft.com/office/officeart/2016/7/layout/BasicLinearProcessNumbered"/>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406A0D-D174-4B43-AAC7-86AFF6FE57FE}">
      <dsp:nvSpPr>
        <dsp:cNvPr id="0" name=""/>
        <dsp:cNvSpPr/>
      </dsp:nvSpPr>
      <dsp:spPr>
        <a:xfrm>
          <a:off x="3159" y="1304083"/>
          <a:ext cx="2303268" cy="1548689"/>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CECCEAF-0762-4491-A48A-A02CB85BCB76}">
      <dsp:nvSpPr>
        <dsp:cNvPr id="0" name=""/>
        <dsp:cNvSpPr/>
      </dsp:nvSpPr>
      <dsp:spPr>
        <a:xfrm>
          <a:off x="226258" y="1516027"/>
          <a:ext cx="2303268" cy="1548689"/>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Although the stats are every changing, rate of attrition is </a:t>
          </a:r>
          <a:r>
            <a:rPr lang="en-US" sz="1800" u="sng" kern="1200" dirty="0"/>
            <a:t>stabilizing </a:t>
          </a:r>
          <a:endParaRPr lang="en-US" sz="1800" kern="1200" dirty="0"/>
        </a:p>
      </dsp:txBody>
      <dsp:txXfrm>
        <a:off x="271618" y="1561387"/>
        <a:ext cx="2212548" cy="1457969"/>
      </dsp:txXfrm>
    </dsp:sp>
    <dsp:sp modelId="{148A0721-565E-43D8-940D-F86C7832CB86}">
      <dsp:nvSpPr>
        <dsp:cNvPr id="0" name=""/>
        <dsp:cNvSpPr/>
      </dsp:nvSpPr>
      <dsp:spPr>
        <a:xfrm>
          <a:off x="2752625" y="1304083"/>
          <a:ext cx="2272708" cy="1409407"/>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A302A28-ACDD-41DF-8059-65C5C411502E}">
      <dsp:nvSpPr>
        <dsp:cNvPr id="0" name=""/>
        <dsp:cNvSpPr/>
      </dsp:nvSpPr>
      <dsp:spPr>
        <a:xfrm>
          <a:off x="2975724" y="1516027"/>
          <a:ext cx="2272708" cy="1409407"/>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Respectable number of persons in Formation stages (1,000 persons)</a:t>
          </a:r>
        </a:p>
      </dsp:txBody>
      <dsp:txXfrm>
        <a:off x="3017004" y="1557307"/>
        <a:ext cx="2190148" cy="1326847"/>
      </dsp:txXfrm>
    </dsp:sp>
    <dsp:sp modelId="{F0586532-1AFD-4D8B-8A8C-49C4B4F51152}">
      <dsp:nvSpPr>
        <dsp:cNvPr id="0" name=""/>
        <dsp:cNvSpPr/>
      </dsp:nvSpPr>
      <dsp:spPr>
        <a:xfrm>
          <a:off x="5471531" y="1304083"/>
          <a:ext cx="2258613" cy="1334934"/>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E43E05D-56DF-4ED7-A1AA-E4085466EF6B}">
      <dsp:nvSpPr>
        <dsp:cNvPr id="0" name=""/>
        <dsp:cNvSpPr/>
      </dsp:nvSpPr>
      <dsp:spPr>
        <a:xfrm>
          <a:off x="5694630" y="1516027"/>
          <a:ext cx="2258613" cy="1334934"/>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Spiritual Assistants increased</a:t>
          </a:r>
        </a:p>
      </dsp:txBody>
      <dsp:txXfrm>
        <a:off x="5733729" y="1555126"/>
        <a:ext cx="2180415" cy="1256736"/>
      </dsp:txXfrm>
    </dsp:sp>
    <dsp:sp modelId="{23272BE7-4483-48D4-94F6-F14CFB43AAEB}">
      <dsp:nvSpPr>
        <dsp:cNvPr id="0" name=""/>
        <dsp:cNvSpPr/>
      </dsp:nvSpPr>
      <dsp:spPr>
        <a:xfrm>
          <a:off x="8176342" y="1304083"/>
          <a:ext cx="2260319" cy="1500647"/>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33B9059-DBA2-4BB5-BA67-B2D776BBB8D1}">
      <dsp:nvSpPr>
        <dsp:cNvPr id="0" name=""/>
        <dsp:cNvSpPr/>
      </dsp:nvSpPr>
      <dsp:spPr>
        <a:xfrm>
          <a:off x="8399440" y="1516027"/>
          <a:ext cx="2260319" cy="1500647"/>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Members in each age bracket</a:t>
          </a:r>
        </a:p>
      </dsp:txBody>
      <dsp:txXfrm>
        <a:off x="8443392" y="1559979"/>
        <a:ext cx="2172415" cy="141274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6D49A52-B49E-448D-AAE1-76E0D0C200E8}">
      <dsp:nvSpPr>
        <dsp:cNvPr id="0" name=""/>
        <dsp:cNvSpPr/>
      </dsp:nvSpPr>
      <dsp:spPr>
        <a:xfrm>
          <a:off x="280186" y="42278"/>
          <a:ext cx="807257" cy="807257"/>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F728D92-3E6D-493F-8FB9-1565C750019B}">
      <dsp:nvSpPr>
        <dsp:cNvPr id="0" name=""/>
        <dsp:cNvSpPr/>
      </dsp:nvSpPr>
      <dsp:spPr>
        <a:xfrm>
          <a:off x="449710" y="211803"/>
          <a:ext cx="468209" cy="46820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905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56189FDA-DA31-4C21-9732-BAFE8DD66499}">
      <dsp:nvSpPr>
        <dsp:cNvPr id="0" name=""/>
        <dsp:cNvSpPr/>
      </dsp:nvSpPr>
      <dsp:spPr>
        <a:xfrm>
          <a:off x="1260427" y="42278"/>
          <a:ext cx="1902821" cy="8072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100000"/>
            </a:lnSpc>
            <a:spcBef>
              <a:spcPct val="0"/>
            </a:spcBef>
            <a:spcAft>
              <a:spcPct val="35000"/>
            </a:spcAft>
            <a:buNone/>
          </a:pPr>
          <a:r>
            <a:rPr lang="en-US" sz="1800" kern="1200"/>
            <a:t>Website</a:t>
          </a:r>
        </a:p>
      </dsp:txBody>
      <dsp:txXfrm>
        <a:off x="1260427" y="42278"/>
        <a:ext cx="1902821" cy="807257"/>
      </dsp:txXfrm>
    </dsp:sp>
    <dsp:sp modelId="{D68A0BFE-CA9F-44A3-80A7-67B58693D650}">
      <dsp:nvSpPr>
        <dsp:cNvPr id="0" name=""/>
        <dsp:cNvSpPr/>
      </dsp:nvSpPr>
      <dsp:spPr>
        <a:xfrm>
          <a:off x="3494800" y="42278"/>
          <a:ext cx="807257" cy="807257"/>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9709F20-0BAE-4CEA-AABE-483F7E54C15F}">
      <dsp:nvSpPr>
        <dsp:cNvPr id="0" name=""/>
        <dsp:cNvSpPr/>
      </dsp:nvSpPr>
      <dsp:spPr>
        <a:xfrm>
          <a:off x="3664324" y="211803"/>
          <a:ext cx="468209" cy="46820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88B86870-BCDE-4792-98E0-94B56CFF8C01}">
      <dsp:nvSpPr>
        <dsp:cNvPr id="0" name=""/>
        <dsp:cNvSpPr/>
      </dsp:nvSpPr>
      <dsp:spPr>
        <a:xfrm>
          <a:off x="4475041" y="42278"/>
          <a:ext cx="1902821" cy="8072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100000"/>
            </a:lnSpc>
            <a:spcBef>
              <a:spcPct val="0"/>
            </a:spcBef>
            <a:spcAft>
              <a:spcPct val="35000"/>
            </a:spcAft>
            <a:buNone/>
          </a:pPr>
          <a:r>
            <a:rPr lang="en-US" sz="1800" kern="1200"/>
            <a:t>Facebook</a:t>
          </a:r>
        </a:p>
      </dsp:txBody>
      <dsp:txXfrm>
        <a:off x="4475041" y="42278"/>
        <a:ext cx="1902821" cy="807257"/>
      </dsp:txXfrm>
    </dsp:sp>
    <dsp:sp modelId="{B9E449E5-5064-4789-8B89-5BC5CAA01DE6}">
      <dsp:nvSpPr>
        <dsp:cNvPr id="0" name=""/>
        <dsp:cNvSpPr/>
      </dsp:nvSpPr>
      <dsp:spPr>
        <a:xfrm>
          <a:off x="6709414" y="42278"/>
          <a:ext cx="807257" cy="807257"/>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50270E9-6350-44E2-9B20-82776B0FA1F7}">
      <dsp:nvSpPr>
        <dsp:cNvPr id="0" name=""/>
        <dsp:cNvSpPr/>
      </dsp:nvSpPr>
      <dsp:spPr>
        <a:xfrm>
          <a:off x="6878938" y="211803"/>
          <a:ext cx="468209" cy="46820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905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885E94E1-6DE2-4749-B11E-881305CD429A}">
      <dsp:nvSpPr>
        <dsp:cNvPr id="0" name=""/>
        <dsp:cNvSpPr/>
      </dsp:nvSpPr>
      <dsp:spPr>
        <a:xfrm>
          <a:off x="7689655" y="42278"/>
          <a:ext cx="1902821" cy="8072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100000"/>
            </a:lnSpc>
            <a:spcBef>
              <a:spcPct val="0"/>
            </a:spcBef>
            <a:spcAft>
              <a:spcPct val="35000"/>
            </a:spcAft>
            <a:buNone/>
          </a:pPr>
          <a:r>
            <a:rPr lang="en-US" sz="1800" kern="1200"/>
            <a:t>1-800-Francis emails and calls</a:t>
          </a:r>
        </a:p>
      </dsp:txBody>
      <dsp:txXfrm>
        <a:off x="7689655" y="42278"/>
        <a:ext cx="1902821" cy="807257"/>
      </dsp:txXfrm>
    </dsp:sp>
    <dsp:sp modelId="{F87AFF4F-75CC-4F29-9363-31BF8227A888}">
      <dsp:nvSpPr>
        <dsp:cNvPr id="0" name=""/>
        <dsp:cNvSpPr/>
      </dsp:nvSpPr>
      <dsp:spPr>
        <a:xfrm>
          <a:off x="280186" y="1495106"/>
          <a:ext cx="807257" cy="807257"/>
        </a:xfrm>
        <a:prstGeom prst="ellipse">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5FDB54A-5B94-412C-93F9-519A87B760D0}">
      <dsp:nvSpPr>
        <dsp:cNvPr id="0" name=""/>
        <dsp:cNvSpPr/>
      </dsp:nvSpPr>
      <dsp:spPr>
        <a:xfrm>
          <a:off x="449710" y="1664630"/>
          <a:ext cx="468209" cy="46820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492CF9CC-83D7-436D-B40F-28996A9DD3F4}">
      <dsp:nvSpPr>
        <dsp:cNvPr id="0" name=""/>
        <dsp:cNvSpPr/>
      </dsp:nvSpPr>
      <dsp:spPr>
        <a:xfrm>
          <a:off x="1260427" y="1495106"/>
          <a:ext cx="1902821" cy="8072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100000"/>
            </a:lnSpc>
            <a:spcBef>
              <a:spcPct val="0"/>
            </a:spcBef>
            <a:spcAft>
              <a:spcPct val="35000"/>
            </a:spcAft>
            <a:buNone/>
          </a:pPr>
          <a:r>
            <a:rPr lang="en-US" sz="1800" kern="1200" dirty="0"/>
            <a:t>Newsletter</a:t>
          </a:r>
        </a:p>
      </dsp:txBody>
      <dsp:txXfrm>
        <a:off x="1260427" y="1495106"/>
        <a:ext cx="1902821" cy="807257"/>
      </dsp:txXfrm>
    </dsp:sp>
    <dsp:sp modelId="{2F7A29AD-A1C0-4BE2-93C2-41982A23E6C9}">
      <dsp:nvSpPr>
        <dsp:cNvPr id="0" name=""/>
        <dsp:cNvSpPr/>
      </dsp:nvSpPr>
      <dsp:spPr>
        <a:xfrm>
          <a:off x="3494800" y="1495106"/>
          <a:ext cx="807257" cy="807257"/>
        </a:xfrm>
        <a:prstGeom prst="ellipse">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2539899-B888-4433-BA95-F0589AA48457}">
      <dsp:nvSpPr>
        <dsp:cNvPr id="0" name=""/>
        <dsp:cNvSpPr/>
      </dsp:nvSpPr>
      <dsp:spPr>
        <a:xfrm>
          <a:off x="3664324" y="1664630"/>
          <a:ext cx="468209" cy="468209"/>
        </a:xfrm>
        <a:prstGeom prst="rect">
          <a:avLst/>
        </a:prstGeom>
        <a:blipFill>
          <a:blip xmlns:r="http://schemas.openxmlformats.org/officeDocument/2006/relationships" r:embed="rId5"/>
          <a:srcRect/>
          <a:stretch>
            <a:fillRect t="-8000" b="-8000"/>
          </a:stretch>
        </a:blipFill>
        <a:ln w="19050" cap="flat" cmpd="sng" algn="ctr">
          <a:solidFill>
            <a:schemeClr val="lt1">
              <a:alpha val="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47E938C-7193-49B5-BE11-E665958CBA2E}">
      <dsp:nvSpPr>
        <dsp:cNvPr id="0" name=""/>
        <dsp:cNvSpPr/>
      </dsp:nvSpPr>
      <dsp:spPr>
        <a:xfrm>
          <a:off x="4475041" y="1495106"/>
          <a:ext cx="1902821" cy="8072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100000"/>
            </a:lnSpc>
            <a:spcBef>
              <a:spcPct val="0"/>
            </a:spcBef>
            <a:spcAft>
              <a:spcPct val="35000"/>
            </a:spcAft>
            <a:buNone/>
          </a:pPr>
          <a:r>
            <a:rPr lang="en-US" sz="1800" kern="1200" dirty="0"/>
            <a:t>Bookstore</a:t>
          </a:r>
        </a:p>
      </dsp:txBody>
      <dsp:txXfrm>
        <a:off x="4475041" y="1495106"/>
        <a:ext cx="1902821" cy="807257"/>
      </dsp:txXfrm>
    </dsp:sp>
    <dsp:sp modelId="{BE154482-1A4D-4A57-84A4-C506BF98DA8D}">
      <dsp:nvSpPr>
        <dsp:cNvPr id="0" name=""/>
        <dsp:cNvSpPr/>
      </dsp:nvSpPr>
      <dsp:spPr>
        <a:xfrm>
          <a:off x="6709414" y="1495106"/>
          <a:ext cx="807257" cy="807257"/>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797381C-38D8-4AE5-8ACC-BA57C232A12E}">
      <dsp:nvSpPr>
        <dsp:cNvPr id="0" name=""/>
        <dsp:cNvSpPr/>
      </dsp:nvSpPr>
      <dsp:spPr>
        <a:xfrm>
          <a:off x="6878938" y="1664630"/>
          <a:ext cx="468209" cy="46820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DE92FE21-C003-49AC-9C39-484D32B0FA18}">
      <dsp:nvSpPr>
        <dsp:cNvPr id="0" name=""/>
        <dsp:cNvSpPr/>
      </dsp:nvSpPr>
      <dsp:spPr>
        <a:xfrm>
          <a:off x="7689655" y="1495106"/>
          <a:ext cx="1902821" cy="8072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100000"/>
            </a:lnSpc>
            <a:spcBef>
              <a:spcPct val="0"/>
            </a:spcBef>
            <a:spcAft>
              <a:spcPct val="35000"/>
            </a:spcAft>
            <a:buNone/>
          </a:pPr>
          <a:r>
            <a:rPr lang="en-US" sz="1800" kern="1200" dirty="0"/>
            <a:t>Communications with National Fraternity</a:t>
          </a:r>
        </a:p>
      </dsp:txBody>
      <dsp:txXfrm>
        <a:off x="7689655" y="1495106"/>
        <a:ext cx="1902821" cy="807257"/>
      </dsp:txXfrm>
    </dsp:sp>
    <dsp:sp modelId="{CB170957-6DD9-4EE8-9651-566D0E337FBD}">
      <dsp:nvSpPr>
        <dsp:cNvPr id="0" name=""/>
        <dsp:cNvSpPr/>
      </dsp:nvSpPr>
      <dsp:spPr>
        <a:xfrm>
          <a:off x="280186" y="2947933"/>
          <a:ext cx="807257" cy="807257"/>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809FB6A-38C5-49DB-9AE2-2FD7E022014A}">
      <dsp:nvSpPr>
        <dsp:cNvPr id="0" name=""/>
        <dsp:cNvSpPr/>
      </dsp:nvSpPr>
      <dsp:spPr>
        <a:xfrm>
          <a:off x="449710" y="3117457"/>
          <a:ext cx="468209" cy="46820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a:blipFill>
        <a:ln w="1905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A9505804-D8F4-48D0-8775-C1D2C39793A7}">
      <dsp:nvSpPr>
        <dsp:cNvPr id="0" name=""/>
        <dsp:cNvSpPr/>
      </dsp:nvSpPr>
      <dsp:spPr>
        <a:xfrm>
          <a:off x="1260427" y="2947933"/>
          <a:ext cx="1902821" cy="8072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100000"/>
            </a:lnSpc>
            <a:spcBef>
              <a:spcPct val="0"/>
            </a:spcBef>
            <a:spcAft>
              <a:spcPct val="35000"/>
            </a:spcAft>
            <a:buNone/>
          </a:pPr>
          <a:r>
            <a:rPr lang="en-US" sz="1800" kern="1200"/>
            <a:t>Appointments</a:t>
          </a:r>
        </a:p>
      </dsp:txBody>
      <dsp:txXfrm>
        <a:off x="1260427" y="2947933"/>
        <a:ext cx="1902821" cy="80725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D0DE024-1B2B-43E2-BBB7-5F35FFD65113}">
      <dsp:nvSpPr>
        <dsp:cNvPr id="0" name=""/>
        <dsp:cNvSpPr/>
      </dsp:nvSpPr>
      <dsp:spPr>
        <a:xfrm>
          <a:off x="269955" y="3019"/>
          <a:ext cx="2916484" cy="1749890"/>
        </a:xfrm>
        <a:prstGeom prst="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kern="1200" dirty="0">
              <a:latin typeface="Tahoma" panose="020B0604030504040204" pitchFamily="34" charset="0"/>
              <a:ea typeface="Tahoma" panose="020B0604030504040204" pitchFamily="34" charset="0"/>
              <a:cs typeface="Tahoma" panose="020B0604030504040204" pitchFamily="34" charset="0"/>
            </a:rPr>
            <a:t>Voices of Gospel Living – Articles of the Rule</a:t>
          </a:r>
        </a:p>
      </dsp:txBody>
      <dsp:txXfrm>
        <a:off x="269955" y="3019"/>
        <a:ext cx="2916484" cy="1749890"/>
      </dsp:txXfrm>
    </dsp:sp>
    <dsp:sp modelId="{B1FF76FA-0C91-4FC9-903B-FA544CA090B2}">
      <dsp:nvSpPr>
        <dsp:cNvPr id="0" name=""/>
        <dsp:cNvSpPr/>
      </dsp:nvSpPr>
      <dsp:spPr>
        <a:xfrm>
          <a:off x="3478089" y="3019"/>
          <a:ext cx="2916484" cy="1749890"/>
        </a:xfrm>
        <a:prstGeom prst="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kern="1200" dirty="0">
              <a:latin typeface="Tahoma" panose="020B0604030504040204" pitchFamily="34" charset="0"/>
              <a:ea typeface="Tahoma" panose="020B0604030504040204" pitchFamily="34" charset="0"/>
              <a:cs typeface="Tahoma" panose="020B0604030504040204" pitchFamily="34" charset="0"/>
            </a:rPr>
            <a:t>Blogs</a:t>
          </a:r>
        </a:p>
      </dsp:txBody>
      <dsp:txXfrm>
        <a:off x="3478089" y="3019"/>
        <a:ext cx="2916484" cy="1749890"/>
      </dsp:txXfrm>
    </dsp:sp>
    <dsp:sp modelId="{2648E354-76FF-466E-AE59-9D0B035BC5F7}">
      <dsp:nvSpPr>
        <dsp:cNvPr id="0" name=""/>
        <dsp:cNvSpPr/>
      </dsp:nvSpPr>
      <dsp:spPr>
        <a:xfrm>
          <a:off x="6686222" y="3019"/>
          <a:ext cx="2916484" cy="1749890"/>
        </a:xfrm>
        <a:prstGeom prst="rect">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kern="1200" dirty="0">
              <a:latin typeface="Tahoma" panose="020B0604030504040204" pitchFamily="34" charset="0"/>
              <a:ea typeface="Tahoma" panose="020B0604030504040204" pitchFamily="34" charset="0"/>
              <a:cs typeface="Tahoma" panose="020B0604030504040204" pitchFamily="34" charset="0"/>
            </a:rPr>
            <a:t>Homilies by Fr. Christopher</a:t>
          </a:r>
        </a:p>
      </dsp:txBody>
      <dsp:txXfrm>
        <a:off x="6686222" y="3019"/>
        <a:ext cx="2916484" cy="1749890"/>
      </dsp:txXfrm>
    </dsp:sp>
    <dsp:sp modelId="{FF5CFD66-7AD4-4E00-9F79-6285918B4243}">
      <dsp:nvSpPr>
        <dsp:cNvPr id="0" name=""/>
        <dsp:cNvSpPr/>
      </dsp:nvSpPr>
      <dsp:spPr>
        <a:xfrm>
          <a:off x="269955" y="2044559"/>
          <a:ext cx="2916484" cy="1749890"/>
        </a:xfrm>
        <a:prstGeom prst="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kern="1200" dirty="0">
              <a:latin typeface="Tahoma" panose="020B0604030504040204" pitchFamily="34" charset="0"/>
              <a:ea typeface="Tahoma" panose="020B0604030504040204" pitchFamily="34" charset="0"/>
              <a:cs typeface="Tahoma" panose="020B0604030504040204" pitchFamily="34" charset="0"/>
            </a:rPr>
            <a:t>Slider </a:t>
          </a:r>
        </a:p>
      </dsp:txBody>
      <dsp:txXfrm>
        <a:off x="269955" y="2044559"/>
        <a:ext cx="2916484" cy="1749890"/>
      </dsp:txXfrm>
    </dsp:sp>
    <dsp:sp modelId="{B6631F94-65A8-4955-97AB-31D56777934A}">
      <dsp:nvSpPr>
        <dsp:cNvPr id="0" name=""/>
        <dsp:cNvSpPr/>
      </dsp:nvSpPr>
      <dsp:spPr>
        <a:xfrm>
          <a:off x="3478089" y="2044559"/>
          <a:ext cx="2916484" cy="1749890"/>
        </a:xfrm>
        <a:prstGeom prst="rect">
          <a:avLst/>
        </a:prstGeom>
        <a:solidFill>
          <a:schemeClr val="accent6">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kern="1200" dirty="0">
              <a:latin typeface="Tahoma" panose="020B0604030504040204" pitchFamily="34" charset="0"/>
              <a:ea typeface="Tahoma" panose="020B0604030504040204" pitchFamily="34" charset="0"/>
              <a:cs typeface="Tahoma" panose="020B0604030504040204" pitchFamily="34" charset="0"/>
            </a:rPr>
            <a:t>Centenaries</a:t>
          </a:r>
        </a:p>
      </dsp:txBody>
      <dsp:txXfrm>
        <a:off x="3478089" y="2044559"/>
        <a:ext cx="2916484" cy="1749890"/>
      </dsp:txXfrm>
    </dsp:sp>
    <dsp:sp modelId="{BAA7DA2F-7949-4377-A0A9-7989F637289B}">
      <dsp:nvSpPr>
        <dsp:cNvPr id="0" name=""/>
        <dsp:cNvSpPr/>
      </dsp:nvSpPr>
      <dsp:spPr>
        <a:xfrm>
          <a:off x="6686222" y="2044559"/>
          <a:ext cx="2916484" cy="1749890"/>
        </a:xfrm>
        <a:prstGeom prst="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kern="1200" dirty="0">
              <a:latin typeface="Tahoma" panose="020B0604030504040204" pitchFamily="34" charset="0"/>
              <a:ea typeface="Tahoma" panose="020B0604030504040204" pitchFamily="34" charset="0"/>
              <a:cs typeface="Tahoma" panose="020B0604030504040204" pitchFamily="34" charset="0"/>
            </a:rPr>
            <a:t>Links to FB page</a:t>
          </a:r>
        </a:p>
      </dsp:txBody>
      <dsp:txXfrm>
        <a:off x="6686222" y="2044559"/>
        <a:ext cx="2916484" cy="174989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B548BEB-F021-4044-9AFD-B81AB6B34828}">
      <dsp:nvSpPr>
        <dsp:cNvPr id="0" name=""/>
        <dsp:cNvSpPr/>
      </dsp:nvSpPr>
      <dsp:spPr>
        <a:xfrm>
          <a:off x="1205" y="332419"/>
          <a:ext cx="4230108" cy="2686118"/>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82D5018-69E0-4B3F-93E8-416A2F2C6703}">
      <dsp:nvSpPr>
        <dsp:cNvPr id="0" name=""/>
        <dsp:cNvSpPr/>
      </dsp:nvSpPr>
      <dsp:spPr>
        <a:xfrm>
          <a:off x="471217" y="778931"/>
          <a:ext cx="4230108" cy="2686118"/>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4310" tIns="194310" rIns="194310" bIns="194310" numCol="1" spcCol="1270" anchor="ctr" anchorCtr="0">
          <a:noAutofit/>
        </a:bodyPr>
        <a:lstStyle/>
        <a:p>
          <a:pPr marL="0" lvl="0" indent="0" algn="ctr" defTabSz="2266950">
            <a:lnSpc>
              <a:spcPct val="90000"/>
            </a:lnSpc>
            <a:spcBef>
              <a:spcPct val="0"/>
            </a:spcBef>
            <a:spcAft>
              <a:spcPct val="35000"/>
            </a:spcAft>
            <a:buNone/>
          </a:pPr>
          <a:r>
            <a:rPr lang="en-US" sz="5100" kern="1200"/>
            <a:t>Secular Franciscans, USA</a:t>
          </a:r>
        </a:p>
      </dsp:txBody>
      <dsp:txXfrm>
        <a:off x="549891" y="857605"/>
        <a:ext cx="4072760" cy="2528770"/>
      </dsp:txXfrm>
    </dsp:sp>
    <dsp:sp modelId="{3D5690D5-0572-4BC3-988D-22B4CCF79F7E}">
      <dsp:nvSpPr>
        <dsp:cNvPr id="0" name=""/>
        <dsp:cNvSpPr/>
      </dsp:nvSpPr>
      <dsp:spPr>
        <a:xfrm>
          <a:off x="5171337" y="332419"/>
          <a:ext cx="4230108" cy="2686118"/>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6894AFA-36BA-4AB6-B76F-18814B1FC086}">
      <dsp:nvSpPr>
        <dsp:cNvPr id="0" name=""/>
        <dsp:cNvSpPr/>
      </dsp:nvSpPr>
      <dsp:spPr>
        <a:xfrm>
          <a:off x="5641349" y="778931"/>
          <a:ext cx="4230108" cy="2686118"/>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n-US" sz="3000" kern="1200" dirty="0"/>
            <a:t>Barb </a:t>
          </a:r>
          <a:r>
            <a:rPr lang="en-US" sz="3000" kern="1200" dirty="0" err="1"/>
            <a:t>Scott,OFS</a:t>
          </a:r>
          <a:r>
            <a:rPr lang="en-US" sz="3000" kern="1200" dirty="0"/>
            <a:t> </a:t>
          </a:r>
        </a:p>
        <a:p>
          <a:pPr marL="0" lvl="0" indent="0" algn="ctr" defTabSz="1333500">
            <a:lnSpc>
              <a:spcPct val="90000"/>
            </a:lnSpc>
            <a:spcBef>
              <a:spcPct val="0"/>
            </a:spcBef>
            <a:spcAft>
              <a:spcPct val="35000"/>
            </a:spcAft>
            <a:buNone/>
          </a:pPr>
          <a:r>
            <a:rPr lang="en-US" sz="3000" kern="1200" dirty="0"/>
            <a:t>Diane Menditto, OFS </a:t>
          </a:r>
        </a:p>
        <a:p>
          <a:pPr marL="0" lvl="0" indent="0" algn="ctr" defTabSz="1333500">
            <a:lnSpc>
              <a:spcPct val="90000"/>
            </a:lnSpc>
            <a:spcBef>
              <a:spcPct val="0"/>
            </a:spcBef>
            <a:spcAft>
              <a:spcPct val="35000"/>
            </a:spcAft>
            <a:buNone/>
          </a:pPr>
          <a:r>
            <a:rPr lang="en-US" sz="3000" kern="1200" dirty="0"/>
            <a:t>Christine Blood, OFS</a:t>
          </a:r>
        </a:p>
      </dsp:txBody>
      <dsp:txXfrm>
        <a:off x="5720023" y="857605"/>
        <a:ext cx="4072760" cy="252877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6DD8DF6-0858-4022-A190-0537ADE356F2}">
      <dsp:nvSpPr>
        <dsp:cNvPr id="0" name=""/>
        <dsp:cNvSpPr/>
      </dsp:nvSpPr>
      <dsp:spPr>
        <a:xfrm>
          <a:off x="2892" y="292499"/>
          <a:ext cx="2294622" cy="3212471"/>
        </a:xfrm>
        <a:prstGeom prst="rect">
          <a:avLst/>
        </a:prstGeom>
        <a:solidFill>
          <a:schemeClr val="accent2">
            <a:tint val="40000"/>
            <a:alpha val="90000"/>
            <a:hueOff val="0"/>
            <a:satOff val="0"/>
            <a:lumOff val="0"/>
            <a:alphaOff val="0"/>
          </a:schemeClr>
        </a:solidFill>
        <a:ln w="19050"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8898" tIns="330200" rIns="178898" bIns="330200" numCol="1" spcCol="1270" anchor="t" anchorCtr="0">
          <a:noAutofit/>
        </a:bodyPr>
        <a:lstStyle/>
        <a:p>
          <a:pPr marL="0" lvl="0" indent="0" algn="l" defTabSz="889000">
            <a:lnSpc>
              <a:spcPct val="90000"/>
            </a:lnSpc>
            <a:spcBef>
              <a:spcPct val="0"/>
            </a:spcBef>
            <a:spcAft>
              <a:spcPct val="35000"/>
            </a:spcAft>
            <a:buNone/>
          </a:pPr>
          <a:r>
            <a:rPr lang="en-US" sz="2000" kern="1200" dirty="0"/>
            <a:t>597,900 views (up 5% over last year)</a:t>
          </a:r>
        </a:p>
      </dsp:txBody>
      <dsp:txXfrm>
        <a:off x="2892" y="1513238"/>
        <a:ext cx="2294622" cy="1927483"/>
      </dsp:txXfrm>
    </dsp:sp>
    <dsp:sp modelId="{E1E739CC-C28E-4647-88C5-78332FF6C82C}">
      <dsp:nvSpPr>
        <dsp:cNvPr id="0" name=""/>
        <dsp:cNvSpPr/>
      </dsp:nvSpPr>
      <dsp:spPr>
        <a:xfrm>
          <a:off x="668333" y="613746"/>
          <a:ext cx="963741" cy="963741"/>
        </a:xfrm>
        <a:prstGeom prst="ellipse">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5137" tIns="12700" rIns="75137" bIns="12700" numCol="1" spcCol="1270" anchor="ctr" anchorCtr="0">
          <a:noAutofit/>
        </a:bodyPr>
        <a:lstStyle/>
        <a:p>
          <a:pPr marL="0" lvl="0" indent="0" algn="ctr" defTabSz="2133600">
            <a:lnSpc>
              <a:spcPct val="90000"/>
            </a:lnSpc>
            <a:spcBef>
              <a:spcPct val="0"/>
            </a:spcBef>
            <a:spcAft>
              <a:spcPct val="35000"/>
            </a:spcAft>
            <a:buNone/>
          </a:pPr>
          <a:r>
            <a:rPr lang="en-US" sz="4800" kern="1200"/>
            <a:t>1</a:t>
          </a:r>
        </a:p>
      </dsp:txBody>
      <dsp:txXfrm>
        <a:off x="809470" y="754883"/>
        <a:ext cx="681467" cy="681467"/>
      </dsp:txXfrm>
    </dsp:sp>
    <dsp:sp modelId="{C7CB1DB2-71C3-492C-8151-1E23D6A757A2}">
      <dsp:nvSpPr>
        <dsp:cNvPr id="0" name=""/>
        <dsp:cNvSpPr/>
      </dsp:nvSpPr>
      <dsp:spPr>
        <a:xfrm>
          <a:off x="2892" y="3504898"/>
          <a:ext cx="2294622" cy="72"/>
        </a:xfrm>
        <a:prstGeom prst="rect">
          <a:avLst/>
        </a:prstGeom>
        <a:solidFill>
          <a:schemeClr val="accent3">
            <a:hueOff val="0"/>
            <a:satOff val="0"/>
            <a:lumOff val="0"/>
            <a:alphaOff val="0"/>
          </a:schemeClr>
        </a:solidFill>
        <a:ln w="1905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9D0A1B1-CDAF-430B-A36D-8150D1560573}">
      <dsp:nvSpPr>
        <dsp:cNvPr id="0" name=""/>
        <dsp:cNvSpPr/>
      </dsp:nvSpPr>
      <dsp:spPr>
        <a:xfrm>
          <a:off x="2526977" y="292499"/>
          <a:ext cx="2294622" cy="3212471"/>
        </a:xfrm>
        <a:prstGeom prst="rect">
          <a:avLst/>
        </a:prstGeom>
        <a:solidFill>
          <a:schemeClr val="accent3">
            <a:tint val="40000"/>
            <a:alpha val="90000"/>
            <a:hueOff val="0"/>
            <a:satOff val="0"/>
            <a:lumOff val="0"/>
            <a:alphaOff val="0"/>
          </a:schemeClr>
        </a:solidFill>
        <a:ln w="19050"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8898" tIns="330200" rIns="178898" bIns="330200" numCol="1" spcCol="1270" anchor="t" anchorCtr="0">
          <a:noAutofit/>
        </a:bodyPr>
        <a:lstStyle/>
        <a:p>
          <a:pPr marL="0" lvl="0" indent="0" algn="l" defTabSz="889000">
            <a:lnSpc>
              <a:spcPct val="90000"/>
            </a:lnSpc>
            <a:spcBef>
              <a:spcPct val="0"/>
            </a:spcBef>
            <a:spcAft>
              <a:spcPct val="35000"/>
            </a:spcAft>
            <a:buNone/>
          </a:pPr>
          <a:r>
            <a:rPr lang="en-US" sz="2000" kern="1200" dirty="0"/>
            <a:t>1100 reels viewed 3 seconds or longer (up 31% over last year)</a:t>
          </a:r>
        </a:p>
      </dsp:txBody>
      <dsp:txXfrm>
        <a:off x="2526977" y="1513238"/>
        <a:ext cx="2294622" cy="1927483"/>
      </dsp:txXfrm>
    </dsp:sp>
    <dsp:sp modelId="{3E47E1FD-5B68-40F2-8F66-D0F6DF97A110}">
      <dsp:nvSpPr>
        <dsp:cNvPr id="0" name=""/>
        <dsp:cNvSpPr/>
      </dsp:nvSpPr>
      <dsp:spPr>
        <a:xfrm>
          <a:off x="3192418" y="613746"/>
          <a:ext cx="963741" cy="963741"/>
        </a:xfrm>
        <a:prstGeom prst="ellipse">
          <a:avLst/>
        </a:prstGeom>
        <a:solidFill>
          <a:schemeClr val="accent4">
            <a:hueOff val="0"/>
            <a:satOff val="0"/>
            <a:lumOff val="0"/>
            <a:alphaOff val="0"/>
          </a:schemeClr>
        </a:solidFill>
        <a:ln w="1905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5137" tIns="12700" rIns="75137" bIns="12700" numCol="1" spcCol="1270" anchor="ctr" anchorCtr="0">
          <a:noAutofit/>
        </a:bodyPr>
        <a:lstStyle/>
        <a:p>
          <a:pPr marL="0" lvl="0" indent="0" algn="ctr" defTabSz="2133600">
            <a:lnSpc>
              <a:spcPct val="90000"/>
            </a:lnSpc>
            <a:spcBef>
              <a:spcPct val="0"/>
            </a:spcBef>
            <a:spcAft>
              <a:spcPct val="35000"/>
            </a:spcAft>
            <a:buNone/>
          </a:pPr>
          <a:r>
            <a:rPr lang="en-US" sz="4800" kern="1200"/>
            <a:t>2</a:t>
          </a:r>
        </a:p>
      </dsp:txBody>
      <dsp:txXfrm>
        <a:off x="3333555" y="754883"/>
        <a:ext cx="681467" cy="681467"/>
      </dsp:txXfrm>
    </dsp:sp>
    <dsp:sp modelId="{60ACABB8-90B7-450E-89C3-1A306A8B18F1}">
      <dsp:nvSpPr>
        <dsp:cNvPr id="0" name=""/>
        <dsp:cNvSpPr/>
      </dsp:nvSpPr>
      <dsp:spPr>
        <a:xfrm>
          <a:off x="2526977" y="3504898"/>
          <a:ext cx="2294622" cy="72"/>
        </a:xfrm>
        <a:prstGeom prst="rect">
          <a:avLst/>
        </a:prstGeom>
        <a:solidFill>
          <a:schemeClr val="accent5">
            <a:hueOff val="0"/>
            <a:satOff val="0"/>
            <a:lumOff val="0"/>
            <a:alphaOff val="0"/>
          </a:schemeClr>
        </a:solidFill>
        <a:ln w="1905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746D8ED-C3AC-4EF2-9326-D54C13A3AAB4}">
      <dsp:nvSpPr>
        <dsp:cNvPr id="0" name=""/>
        <dsp:cNvSpPr/>
      </dsp:nvSpPr>
      <dsp:spPr>
        <a:xfrm>
          <a:off x="5051062" y="292499"/>
          <a:ext cx="2294622" cy="3212471"/>
        </a:xfrm>
        <a:prstGeom prst="rect">
          <a:avLst/>
        </a:prstGeom>
        <a:solidFill>
          <a:schemeClr val="accent4">
            <a:tint val="40000"/>
            <a:alpha val="90000"/>
            <a:hueOff val="0"/>
            <a:satOff val="0"/>
            <a:lumOff val="0"/>
            <a:alphaOff val="0"/>
          </a:schemeClr>
        </a:solidFill>
        <a:ln w="19050" cap="flat"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8898" tIns="330200" rIns="178898" bIns="330200" numCol="1" spcCol="1270" anchor="t" anchorCtr="0">
          <a:noAutofit/>
        </a:bodyPr>
        <a:lstStyle/>
        <a:p>
          <a:pPr marL="0" lvl="0" indent="0" algn="l" defTabSz="800100">
            <a:lnSpc>
              <a:spcPct val="90000"/>
            </a:lnSpc>
            <a:spcBef>
              <a:spcPct val="0"/>
            </a:spcBef>
            <a:spcAft>
              <a:spcPct val="35000"/>
            </a:spcAft>
            <a:buNone/>
          </a:pPr>
          <a:r>
            <a:rPr lang="en-US" sz="1800" kern="1200" dirty="0"/>
            <a:t>20,200 content interactions (likes, reactions, saves, comments, shares, </a:t>
          </a:r>
          <a:r>
            <a:rPr lang="en-US" sz="1800" kern="1200" dirty="0" err="1"/>
            <a:t>etc</a:t>
          </a:r>
          <a:r>
            <a:rPr lang="en-US" sz="1800" kern="1200" dirty="0"/>
            <a:t>) (down 23.5% over last year)</a:t>
          </a:r>
        </a:p>
      </dsp:txBody>
      <dsp:txXfrm>
        <a:off x="5051062" y="1513238"/>
        <a:ext cx="2294622" cy="1927483"/>
      </dsp:txXfrm>
    </dsp:sp>
    <dsp:sp modelId="{E12973E1-7F41-477C-A70B-0CDC7BA5326A}">
      <dsp:nvSpPr>
        <dsp:cNvPr id="0" name=""/>
        <dsp:cNvSpPr/>
      </dsp:nvSpPr>
      <dsp:spPr>
        <a:xfrm>
          <a:off x="5716503" y="613746"/>
          <a:ext cx="963741" cy="963741"/>
        </a:xfrm>
        <a:prstGeom prst="ellipse">
          <a:avLst/>
        </a:prstGeom>
        <a:solidFill>
          <a:schemeClr val="accent6">
            <a:hueOff val="0"/>
            <a:satOff val="0"/>
            <a:lumOff val="0"/>
            <a:alphaOff val="0"/>
          </a:schemeClr>
        </a:solidFill>
        <a:ln w="1905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5137" tIns="12700" rIns="75137" bIns="12700" numCol="1" spcCol="1270" anchor="ctr" anchorCtr="0">
          <a:noAutofit/>
        </a:bodyPr>
        <a:lstStyle/>
        <a:p>
          <a:pPr marL="0" lvl="0" indent="0" algn="ctr" defTabSz="2133600">
            <a:lnSpc>
              <a:spcPct val="90000"/>
            </a:lnSpc>
            <a:spcBef>
              <a:spcPct val="0"/>
            </a:spcBef>
            <a:spcAft>
              <a:spcPct val="35000"/>
            </a:spcAft>
            <a:buNone/>
          </a:pPr>
          <a:r>
            <a:rPr lang="en-US" sz="4800" kern="1200"/>
            <a:t>3</a:t>
          </a:r>
        </a:p>
      </dsp:txBody>
      <dsp:txXfrm>
        <a:off x="5857640" y="754883"/>
        <a:ext cx="681467" cy="681467"/>
      </dsp:txXfrm>
    </dsp:sp>
    <dsp:sp modelId="{F94FE640-EDD0-45F4-B4B0-F75F574AFFA0}">
      <dsp:nvSpPr>
        <dsp:cNvPr id="0" name=""/>
        <dsp:cNvSpPr/>
      </dsp:nvSpPr>
      <dsp:spPr>
        <a:xfrm>
          <a:off x="5051062" y="3504898"/>
          <a:ext cx="2294622" cy="72"/>
        </a:xfrm>
        <a:prstGeom prst="rect">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5C0F8C5-480A-4BBC-AF46-B0DD518D6771}">
      <dsp:nvSpPr>
        <dsp:cNvPr id="0" name=""/>
        <dsp:cNvSpPr/>
      </dsp:nvSpPr>
      <dsp:spPr>
        <a:xfrm>
          <a:off x="7575147" y="292499"/>
          <a:ext cx="2294622" cy="3212471"/>
        </a:xfrm>
        <a:prstGeom prst="rect">
          <a:avLst/>
        </a:prstGeom>
        <a:solidFill>
          <a:schemeClr val="accent5">
            <a:tint val="40000"/>
            <a:alpha val="90000"/>
            <a:hueOff val="0"/>
            <a:satOff val="0"/>
            <a:lumOff val="0"/>
            <a:alphaOff val="0"/>
          </a:schemeClr>
        </a:solidFill>
        <a:ln w="19050" cap="flat"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8898" tIns="330200" rIns="178898" bIns="330200" numCol="1" spcCol="1270" anchor="t" anchorCtr="0">
          <a:noAutofit/>
        </a:bodyPr>
        <a:lstStyle/>
        <a:p>
          <a:pPr marL="0" lvl="0" indent="0" algn="l" defTabSz="889000">
            <a:lnSpc>
              <a:spcPct val="90000"/>
            </a:lnSpc>
            <a:spcBef>
              <a:spcPct val="0"/>
            </a:spcBef>
            <a:spcAft>
              <a:spcPct val="35000"/>
            </a:spcAft>
            <a:buNone/>
          </a:pPr>
          <a:r>
            <a:rPr lang="en-US" sz="2000" kern="1200" dirty="0"/>
            <a:t>10 hours, 30 mins of watch time (time reels played/ replayed (up 11.8% over last year)</a:t>
          </a:r>
        </a:p>
      </dsp:txBody>
      <dsp:txXfrm>
        <a:off x="7575147" y="1513238"/>
        <a:ext cx="2294622" cy="1927483"/>
      </dsp:txXfrm>
    </dsp:sp>
    <dsp:sp modelId="{3EA86C48-9A39-4BCD-B736-1B54D8DA58E4}">
      <dsp:nvSpPr>
        <dsp:cNvPr id="0" name=""/>
        <dsp:cNvSpPr/>
      </dsp:nvSpPr>
      <dsp:spPr>
        <a:xfrm>
          <a:off x="8240588" y="613746"/>
          <a:ext cx="963741" cy="963741"/>
        </a:xfrm>
        <a:prstGeom prst="ellipse">
          <a:avLst/>
        </a:prstGeom>
        <a:solidFill>
          <a:schemeClr val="accent3">
            <a:hueOff val="0"/>
            <a:satOff val="0"/>
            <a:lumOff val="0"/>
            <a:alphaOff val="0"/>
          </a:schemeClr>
        </a:solidFill>
        <a:ln w="1905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5137" tIns="12700" rIns="75137" bIns="12700" numCol="1" spcCol="1270" anchor="ctr" anchorCtr="0">
          <a:noAutofit/>
        </a:bodyPr>
        <a:lstStyle/>
        <a:p>
          <a:pPr marL="0" lvl="0" indent="0" algn="ctr" defTabSz="2133600">
            <a:lnSpc>
              <a:spcPct val="90000"/>
            </a:lnSpc>
            <a:spcBef>
              <a:spcPct val="0"/>
            </a:spcBef>
            <a:spcAft>
              <a:spcPct val="35000"/>
            </a:spcAft>
            <a:buNone/>
          </a:pPr>
          <a:r>
            <a:rPr lang="en-US" sz="4800" kern="1200"/>
            <a:t>4</a:t>
          </a:r>
        </a:p>
      </dsp:txBody>
      <dsp:txXfrm>
        <a:off x="8381725" y="754883"/>
        <a:ext cx="681467" cy="681467"/>
      </dsp:txXfrm>
    </dsp:sp>
    <dsp:sp modelId="{94B6186E-9F91-4497-A54C-860A23FEAEBE}">
      <dsp:nvSpPr>
        <dsp:cNvPr id="0" name=""/>
        <dsp:cNvSpPr/>
      </dsp:nvSpPr>
      <dsp:spPr>
        <a:xfrm>
          <a:off x="7575147" y="3504898"/>
          <a:ext cx="2294622" cy="72"/>
        </a:xfrm>
        <a:prstGeom prst="rect">
          <a:avLst/>
        </a:prstGeom>
        <a:solidFill>
          <a:schemeClr val="accent4">
            <a:hueOff val="0"/>
            <a:satOff val="0"/>
            <a:lumOff val="0"/>
            <a:alphaOff val="0"/>
          </a:schemeClr>
        </a:solidFill>
        <a:ln w="1905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4AF2504-8790-4865-ABD9-2D576EFB4ED7}">
      <dsp:nvSpPr>
        <dsp:cNvPr id="0" name=""/>
        <dsp:cNvSpPr/>
      </dsp:nvSpPr>
      <dsp:spPr>
        <a:xfrm>
          <a:off x="1205" y="332419"/>
          <a:ext cx="4230108" cy="2686118"/>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59E5B32-975C-48BC-A006-CDCBB65CFFCD}">
      <dsp:nvSpPr>
        <dsp:cNvPr id="0" name=""/>
        <dsp:cNvSpPr/>
      </dsp:nvSpPr>
      <dsp:spPr>
        <a:xfrm>
          <a:off x="471217" y="778931"/>
          <a:ext cx="4230108" cy="2686118"/>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kern="1200"/>
            <a:t>Casting call for the talent show at the Q</a:t>
          </a:r>
        </a:p>
      </dsp:txBody>
      <dsp:txXfrm>
        <a:off x="549891" y="857605"/>
        <a:ext cx="4072760" cy="2528770"/>
      </dsp:txXfrm>
    </dsp:sp>
    <dsp:sp modelId="{A3B3BE9E-41DF-4B74-9CAE-13F3C277E632}">
      <dsp:nvSpPr>
        <dsp:cNvPr id="0" name=""/>
        <dsp:cNvSpPr/>
      </dsp:nvSpPr>
      <dsp:spPr>
        <a:xfrm>
          <a:off x="5171337" y="332419"/>
          <a:ext cx="4230108" cy="2686118"/>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1A28086-CF28-448E-9E43-5763955C9C82}">
      <dsp:nvSpPr>
        <dsp:cNvPr id="0" name=""/>
        <dsp:cNvSpPr/>
      </dsp:nvSpPr>
      <dsp:spPr>
        <a:xfrm>
          <a:off x="5641349" y="778931"/>
          <a:ext cx="4230108" cy="2686118"/>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kern="1200" dirty="0"/>
            <a:t>Pope Leo XIV calls Franciscans to possess the source of inner peace and be instruments of God’s peace.</a:t>
          </a:r>
        </a:p>
      </dsp:txBody>
      <dsp:txXfrm>
        <a:off x="5720023" y="857605"/>
        <a:ext cx="4072760" cy="252877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038384B-6F9D-4600-8A89-D9D18404BEFE}">
      <dsp:nvSpPr>
        <dsp:cNvPr id="0" name=""/>
        <dsp:cNvSpPr/>
      </dsp:nvSpPr>
      <dsp:spPr>
        <a:xfrm>
          <a:off x="630093" y="873558"/>
          <a:ext cx="1022625" cy="1022625"/>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905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83105702-49EC-4E5C-8BAA-8EE4A693719C}">
      <dsp:nvSpPr>
        <dsp:cNvPr id="0" name=""/>
        <dsp:cNvSpPr/>
      </dsp:nvSpPr>
      <dsp:spPr>
        <a:xfrm>
          <a:off x="5156" y="2203911"/>
          <a:ext cx="22725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2178050">
            <a:lnSpc>
              <a:spcPct val="100000"/>
            </a:lnSpc>
            <a:spcBef>
              <a:spcPct val="0"/>
            </a:spcBef>
            <a:spcAft>
              <a:spcPct val="35000"/>
            </a:spcAft>
            <a:buNone/>
          </a:pPr>
          <a:r>
            <a:rPr lang="en-US" sz="4900" kern="1200"/>
            <a:t>Emails</a:t>
          </a:r>
        </a:p>
      </dsp:txBody>
      <dsp:txXfrm>
        <a:off x="5156" y="2203911"/>
        <a:ext cx="2272500" cy="720000"/>
      </dsp:txXfrm>
    </dsp:sp>
    <dsp:sp modelId="{3D4A31E5-05D9-4217-BAED-1C0F05D94187}">
      <dsp:nvSpPr>
        <dsp:cNvPr id="0" name=""/>
        <dsp:cNvSpPr/>
      </dsp:nvSpPr>
      <dsp:spPr>
        <a:xfrm>
          <a:off x="3300281" y="873558"/>
          <a:ext cx="1022625" cy="1022625"/>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276ABFC9-F1EC-4675-B504-2E1DFF98D9B1}">
      <dsp:nvSpPr>
        <dsp:cNvPr id="0" name=""/>
        <dsp:cNvSpPr/>
      </dsp:nvSpPr>
      <dsp:spPr>
        <a:xfrm>
          <a:off x="2675343" y="2203911"/>
          <a:ext cx="22725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2178050">
            <a:lnSpc>
              <a:spcPct val="100000"/>
            </a:lnSpc>
            <a:spcBef>
              <a:spcPct val="0"/>
            </a:spcBef>
            <a:spcAft>
              <a:spcPct val="35000"/>
            </a:spcAft>
            <a:buNone/>
          </a:pPr>
          <a:r>
            <a:rPr lang="en-US" sz="4900" kern="1200"/>
            <a:t>Calls</a:t>
          </a:r>
        </a:p>
      </dsp:txBody>
      <dsp:txXfrm>
        <a:off x="2675343" y="2203911"/>
        <a:ext cx="2272500" cy="72000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329F661-5FF7-4743-9AFB-F82FDB3AC493}">
      <dsp:nvSpPr>
        <dsp:cNvPr id="0" name=""/>
        <dsp:cNvSpPr/>
      </dsp:nvSpPr>
      <dsp:spPr>
        <a:xfrm>
          <a:off x="103337" y="296292"/>
          <a:ext cx="1279658" cy="1279658"/>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DD68F88-9891-4A6D-9A11-D7693DCDF03B}">
      <dsp:nvSpPr>
        <dsp:cNvPr id="0" name=""/>
        <dsp:cNvSpPr/>
      </dsp:nvSpPr>
      <dsp:spPr>
        <a:xfrm>
          <a:off x="372065" y="565020"/>
          <a:ext cx="742201" cy="74220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905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1FBA6DC9-2882-45A9-BF11-14F8B793E7CE}">
      <dsp:nvSpPr>
        <dsp:cNvPr id="0" name=""/>
        <dsp:cNvSpPr/>
      </dsp:nvSpPr>
      <dsp:spPr>
        <a:xfrm>
          <a:off x="1657207" y="296292"/>
          <a:ext cx="3016336" cy="12796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a:lnSpc>
              <a:spcPct val="90000"/>
            </a:lnSpc>
            <a:spcBef>
              <a:spcPct val="0"/>
            </a:spcBef>
            <a:spcAft>
              <a:spcPct val="35000"/>
            </a:spcAft>
            <a:buNone/>
          </a:pPr>
          <a:r>
            <a:rPr lang="en-US" sz="2400" kern="1200"/>
            <a:t>The "Q" (Quinquennial Congress) Questions</a:t>
          </a:r>
        </a:p>
      </dsp:txBody>
      <dsp:txXfrm>
        <a:off x="1657207" y="296292"/>
        <a:ext cx="3016336" cy="1279658"/>
      </dsp:txXfrm>
    </dsp:sp>
    <dsp:sp modelId="{C3A6C141-1576-4DE7-A720-8062D1AE98BF}">
      <dsp:nvSpPr>
        <dsp:cNvPr id="0" name=""/>
        <dsp:cNvSpPr/>
      </dsp:nvSpPr>
      <dsp:spPr>
        <a:xfrm>
          <a:off x="5199118" y="296292"/>
          <a:ext cx="1279658" cy="1279658"/>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E7698C3-EFBD-4D5E-83AD-FA28F42A0133}">
      <dsp:nvSpPr>
        <dsp:cNvPr id="0" name=""/>
        <dsp:cNvSpPr/>
      </dsp:nvSpPr>
      <dsp:spPr>
        <a:xfrm>
          <a:off x="5467846" y="565020"/>
          <a:ext cx="742201" cy="74220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C9783B03-B254-4376-ACE2-DF73B9A46DCB}">
      <dsp:nvSpPr>
        <dsp:cNvPr id="0" name=""/>
        <dsp:cNvSpPr/>
      </dsp:nvSpPr>
      <dsp:spPr>
        <a:xfrm>
          <a:off x="6752988" y="296292"/>
          <a:ext cx="3016336" cy="12796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a:lnSpc>
              <a:spcPct val="90000"/>
            </a:lnSpc>
            <a:spcBef>
              <a:spcPct val="0"/>
            </a:spcBef>
            <a:spcAft>
              <a:spcPct val="35000"/>
            </a:spcAft>
            <a:buNone/>
          </a:pPr>
          <a:r>
            <a:rPr lang="en-US" sz="2400" kern="1200"/>
            <a:t>Jubilee &amp; Indulgences </a:t>
          </a:r>
        </a:p>
      </dsp:txBody>
      <dsp:txXfrm>
        <a:off x="6752988" y="296292"/>
        <a:ext cx="3016336" cy="1279658"/>
      </dsp:txXfrm>
    </dsp:sp>
    <dsp:sp modelId="{A03BB226-B6D8-4776-9D15-D70B3E80C411}">
      <dsp:nvSpPr>
        <dsp:cNvPr id="0" name=""/>
        <dsp:cNvSpPr/>
      </dsp:nvSpPr>
      <dsp:spPr>
        <a:xfrm>
          <a:off x="103337" y="2221519"/>
          <a:ext cx="1279658" cy="1279658"/>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6CA8A74-5B58-4F82-8BF1-6660BF483EE2}">
      <dsp:nvSpPr>
        <dsp:cNvPr id="0" name=""/>
        <dsp:cNvSpPr/>
      </dsp:nvSpPr>
      <dsp:spPr>
        <a:xfrm>
          <a:off x="372065" y="2490248"/>
          <a:ext cx="742201" cy="74220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905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6D5F6422-194B-4F29-9B65-47D6F1ED3A06}">
      <dsp:nvSpPr>
        <dsp:cNvPr id="0" name=""/>
        <dsp:cNvSpPr/>
      </dsp:nvSpPr>
      <dsp:spPr>
        <a:xfrm>
          <a:off x="1657207" y="2221519"/>
          <a:ext cx="3016336" cy="12796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a:lnSpc>
              <a:spcPct val="90000"/>
            </a:lnSpc>
            <a:spcBef>
              <a:spcPct val="0"/>
            </a:spcBef>
            <a:spcAft>
              <a:spcPct val="35000"/>
            </a:spcAft>
            <a:buNone/>
          </a:pPr>
          <a:r>
            <a:rPr lang="en-US" sz="2400" kern="1200"/>
            <a:t>Fraternity Locations &amp; Contacts</a:t>
          </a:r>
        </a:p>
      </dsp:txBody>
      <dsp:txXfrm>
        <a:off x="1657207" y="2221519"/>
        <a:ext cx="3016336" cy="1279658"/>
      </dsp:txXfrm>
    </dsp:sp>
    <dsp:sp modelId="{46E49A24-4776-4294-B16D-D940F9E86CCA}">
      <dsp:nvSpPr>
        <dsp:cNvPr id="0" name=""/>
        <dsp:cNvSpPr/>
      </dsp:nvSpPr>
      <dsp:spPr>
        <a:xfrm>
          <a:off x="5199118" y="2221519"/>
          <a:ext cx="1279658" cy="1279658"/>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5766992-884B-4D7A-AEB5-001BC3E4845C}">
      <dsp:nvSpPr>
        <dsp:cNvPr id="0" name=""/>
        <dsp:cNvSpPr/>
      </dsp:nvSpPr>
      <dsp:spPr>
        <a:xfrm>
          <a:off x="5467846" y="2490248"/>
          <a:ext cx="742201" cy="74220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630817CC-D007-4DCD-95DE-A0DAFA185068}">
      <dsp:nvSpPr>
        <dsp:cNvPr id="0" name=""/>
        <dsp:cNvSpPr/>
      </dsp:nvSpPr>
      <dsp:spPr>
        <a:xfrm>
          <a:off x="6752988" y="2221519"/>
          <a:ext cx="3016336" cy="12796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a:lnSpc>
              <a:spcPct val="90000"/>
            </a:lnSpc>
            <a:spcBef>
              <a:spcPct val="0"/>
            </a:spcBef>
            <a:spcAft>
              <a:spcPct val="35000"/>
            </a:spcAft>
            <a:buNone/>
          </a:pPr>
          <a:r>
            <a:rPr lang="en-US" sz="2400" kern="1200"/>
            <a:t>Franciscan Items &amp; Relics</a:t>
          </a:r>
        </a:p>
      </dsp:txBody>
      <dsp:txXfrm>
        <a:off x="6752988" y="2221519"/>
        <a:ext cx="3016336" cy="1279658"/>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28EF255-0F30-4751-A013-AFACF9AF698D}">
      <dsp:nvSpPr>
        <dsp:cNvPr id="0" name=""/>
        <dsp:cNvSpPr/>
      </dsp:nvSpPr>
      <dsp:spPr>
        <a:xfrm>
          <a:off x="0" y="195443"/>
          <a:ext cx="6451943" cy="965250"/>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a:t>Updated documents and provided sample templates	</a:t>
          </a:r>
        </a:p>
      </dsp:txBody>
      <dsp:txXfrm>
        <a:off x="47120" y="242563"/>
        <a:ext cx="6357703" cy="871010"/>
      </dsp:txXfrm>
    </dsp:sp>
    <dsp:sp modelId="{F4ADC805-66C4-4A77-8111-10A2062F7530}">
      <dsp:nvSpPr>
        <dsp:cNvPr id="0" name=""/>
        <dsp:cNvSpPr/>
      </dsp:nvSpPr>
      <dsp:spPr>
        <a:xfrm>
          <a:off x="0" y="1232693"/>
          <a:ext cx="6451943" cy="965250"/>
        </a:xfrm>
        <a:prstGeom prst="roundRect">
          <a:avLst/>
        </a:prstGeom>
        <a:solidFill>
          <a:schemeClr val="accent2">
            <a:hueOff val="319356"/>
            <a:satOff val="-1825"/>
            <a:lumOff val="1765"/>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a:t>Added a Google Form for Visitations: REC Self-Evaluation Form (15 questions)	</a:t>
          </a:r>
        </a:p>
      </dsp:txBody>
      <dsp:txXfrm>
        <a:off x="47120" y="1279813"/>
        <a:ext cx="6357703" cy="871010"/>
      </dsp:txXfrm>
    </dsp:sp>
    <dsp:sp modelId="{8EAF4F75-6364-4FE6-8F53-619F08275E2C}">
      <dsp:nvSpPr>
        <dsp:cNvPr id="0" name=""/>
        <dsp:cNvSpPr/>
      </dsp:nvSpPr>
      <dsp:spPr>
        <a:xfrm>
          <a:off x="0" y="2269943"/>
          <a:ext cx="6451943" cy="965250"/>
        </a:xfrm>
        <a:prstGeom prst="roundRect">
          <a:avLst/>
        </a:prstGeom>
        <a:solidFill>
          <a:schemeClr val="accent2">
            <a:hueOff val="638711"/>
            <a:satOff val="-3650"/>
            <a:lumOff val="353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a:t>Added an email address on the website to be used to request a Visitation/Election </a:t>
          </a:r>
        </a:p>
      </dsp:txBody>
      <dsp:txXfrm>
        <a:off x="47120" y="2317063"/>
        <a:ext cx="6357703" cy="871010"/>
      </dsp:txXfrm>
    </dsp:sp>
    <dsp:sp modelId="{A80FD284-5246-4CD3-84B0-8759693B578F}">
      <dsp:nvSpPr>
        <dsp:cNvPr id="0" name=""/>
        <dsp:cNvSpPr/>
      </dsp:nvSpPr>
      <dsp:spPr>
        <a:xfrm>
          <a:off x="0" y="3307193"/>
          <a:ext cx="6451943" cy="965250"/>
        </a:xfrm>
        <a:prstGeom prst="roundRect">
          <a:avLst/>
        </a:prstGeom>
        <a:solidFill>
          <a:schemeClr val="accent2">
            <a:hueOff val="958067"/>
            <a:satOff val="-5475"/>
            <a:lumOff val="5295"/>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dirty="0"/>
            <a:t>Conducted 10 Visitations and 7 Elections in the last year (covered 16 Regions). </a:t>
          </a:r>
        </a:p>
      </dsp:txBody>
      <dsp:txXfrm>
        <a:off x="47120" y="3354313"/>
        <a:ext cx="6357703" cy="871010"/>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968C536-E429-4968-B2D5-12682085F618}">
      <dsp:nvSpPr>
        <dsp:cNvPr id="0" name=""/>
        <dsp:cNvSpPr/>
      </dsp:nvSpPr>
      <dsp:spPr>
        <a:xfrm>
          <a:off x="0" y="24349"/>
          <a:ext cx="7132319" cy="836550"/>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a:t>Updated Transfer Document </a:t>
          </a:r>
        </a:p>
      </dsp:txBody>
      <dsp:txXfrm>
        <a:off x="40837" y="65186"/>
        <a:ext cx="7050645" cy="754876"/>
      </dsp:txXfrm>
    </dsp:sp>
    <dsp:sp modelId="{919A6507-77FD-46EB-AFE7-24D8B4FD068B}">
      <dsp:nvSpPr>
        <dsp:cNvPr id="0" name=""/>
        <dsp:cNvSpPr/>
      </dsp:nvSpPr>
      <dsp:spPr>
        <a:xfrm>
          <a:off x="0" y="924259"/>
          <a:ext cx="7132319" cy="836550"/>
        </a:xfrm>
        <a:prstGeom prst="roundRect">
          <a:avLst/>
        </a:prstGeom>
        <a:solidFill>
          <a:schemeClr val="accent2">
            <a:hueOff val="191613"/>
            <a:satOff val="-1095"/>
            <a:lumOff val="1059"/>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a:t>Updated Regional contact on website to generic email </a:t>
          </a:r>
        </a:p>
      </dsp:txBody>
      <dsp:txXfrm>
        <a:off x="40837" y="965096"/>
        <a:ext cx="7050645" cy="754876"/>
      </dsp:txXfrm>
    </dsp:sp>
    <dsp:sp modelId="{457D7917-E2F5-4624-975F-3E976C256B86}">
      <dsp:nvSpPr>
        <dsp:cNvPr id="0" name=""/>
        <dsp:cNvSpPr/>
      </dsp:nvSpPr>
      <dsp:spPr>
        <a:xfrm>
          <a:off x="0" y="1824170"/>
          <a:ext cx="7132319" cy="836550"/>
        </a:xfrm>
        <a:prstGeom prst="roundRect">
          <a:avLst/>
        </a:prstGeom>
        <a:solidFill>
          <a:schemeClr val="accent2">
            <a:hueOff val="383227"/>
            <a:satOff val="-2190"/>
            <a:lumOff val="2118"/>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a:t>Quarterly meetings with their RM groups, work to provide similar agenda for consistent message</a:t>
          </a:r>
        </a:p>
      </dsp:txBody>
      <dsp:txXfrm>
        <a:off x="40837" y="1865007"/>
        <a:ext cx="7050645" cy="754876"/>
      </dsp:txXfrm>
    </dsp:sp>
    <dsp:sp modelId="{291630F5-45F4-4351-8E7E-FD424764277E}">
      <dsp:nvSpPr>
        <dsp:cNvPr id="0" name=""/>
        <dsp:cNvSpPr/>
      </dsp:nvSpPr>
      <dsp:spPr>
        <a:xfrm>
          <a:off x="0" y="2724080"/>
          <a:ext cx="7132319" cy="836550"/>
        </a:xfrm>
        <a:prstGeom prst="roundRect">
          <a:avLst/>
        </a:prstGeom>
        <a:solidFill>
          <a:schemeClr val="accent2">
            <a:hueOff val="574840"/>
            <a:satOff val="-3285"/>
            <a:lumOff val="3177"/>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a:t>CNSA - focus on meeting with SAs at visitations and met with SAs who attended the Q</a:t>
          </a:r>
        </a:p>
      </dsp:txBody>
      <dsp:txXfrm>
        <a:off x="40837" y="2764917"/>
        <a:ext cx="7050645" cy="754876"/>
      </dsp:txXfrm>
    </dsp:sp>
    <dsp:sp modelId="{D1AE52C1-A76F-4996-A12F-FA971D1D2244}">
      <dsp:nvSpPr>
        <dsp:cNvPr id="0" name=""/>
        <dsp:cNvSpPr/>
      </dsp:nvSpPr>
      <dsp:spPr>
        <a:xfrm>
          <a:off x="0" y="3623990"/>
          <a:ext cx="7132319" cy="836550"/>
        </a:xfrm>
        <a:prstGeom prst="roundRect">
          <a:avLst/>
        </a:prstGeom>
        <a:solidFill>
          <a:schemeClr val="accent2">
            <a:hueOff val="766454"/>
            <a:satOff val="-4380"/>
            <a:lumOff val="4236"/>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dirty="0"/>
            <a:t>Sharing the messages from CIOFS in a timely manner.</a:t>
          </a:r>
        </a:p>
      </dsp:txBody>
      <dsp:txXfrm>
        <a:off x="40837" y="3664827"/>
        <a:ext cx="7050645" cy="754876"/>
      </dsp:txXfrm>
    </dsp:sp>
    <dsp:sp modelId="{487014A2-A989-4305-9B3A-1BDF7530ECED}">
      <dsp:nvSpPr>
        <dsp:cNvPr id="0" name=""/>
        <dsp:cNvSpPr/>
      </dsp:nvSpPr>
      <dsp:spPr>
        <a:xfrm>
          <a:off x="0" y="4523900"/>
          <a:ext cx="7132319" cy="836550"/>
        </a:xfrm>
        <a:prstGeom prst="roundRect">
          <a:avLst/>
        </a:prstGeom>
        <a:solidFill>
          <a:schemeClr val="accent2">
            <a:hueOff val="958067"/>
            <a:satOff val="-5475"/>
            <a:lumOff val="5295"/>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dirty="0"/>
            <a:t>Reviewed appointed positions</a:t>
          </a:r>
        </a:p>
      </dsp:txBody>
      <dsp:txXfrm>
        <a:off x="40837" y="4564737"/>
        <a:ext cx="7050645" cy="754876"/>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1BD82F3-D9DD-438D-A6AE-27CB93386027}">
      <dsp:nvSpPr>
        <dsp:cNvPr id="0" name=""/>
        <dsp:cNvSpPr/>
      </dsp:nvSpPr>
      <dsp:spPr>
        <a:xfrm>
          <a:off x="0" y="195443"/>
          <a:ext cx="6451943" cy="965250"/>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dirty="0"/>
            <a:t>Formation Chair – RFD sessions, progress on Formation texts, answering questions</a:t>
          </a:r>
        </a:p>
      </dsp:txBody>
      <dsp:txXfrm>
        <a:off x="47120" y="242563"/>
        <a:ext cx="6357703" cy="871010"/>
      </dsp:txXfrm>
    </dsp:sp>
    <dsp:sp modelId="{6C6CB887-D5FE-48D3-B50F-55A5885D9FEB}">
      <dsp:nvSpPr>
        <dsp:cNvPr id="0" name=""/>
        <dsp:cNvSpPr/>
      </dsp:nvSpPr>
      <dsp:spPr>
        <a:xfrm>
          <a:off x="0" y="1232693"/>
          <a:ext cx="6451943" cy="965250"/>
        </a:xfrm>
        <a:prstGeom prst="roundRect">
          <a:avLst/>
        </a:prstGeom>
        <a:solidFill>
          <a:schemeClr val="accent2">
            <a:hueOff val="319356"/>
            <a:satOff val="-1825"/>
            <a:lumOff val="1765"/>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dirty="0"/>
            <a:t>Justice, Peace, Integrity of Creation –Topic based sessions, training, newsletters</a:t>
          </a:r>
        </a:p>
      </dsp:txBody>
      <dsp:txXfrm>
        <a:off x="47120" y="1279813"/>
        <a:ext cx="6357703" cy="871010"/>
      </dsp:txXfrm>
    </dsp:sp>
    <dsp:sp modelId="{2E719F39-CE6B-4B9B-8E10-0B9BC5B8D101}">
      <dsp:nvSpPr>
        <dsp:cNvPr id="0" name=""/>
        <dsp:cNvSpPr/>
      </dsp:nvSpPr>
      <dsp:spPr>
        <a:xfrm>
          <a:off x="0" y="2269943"/>
          <a:ext cx="6451943" cy="965250"/>
        </a:xfrm>
        <a:prstGeom prst="roundRect">
          <a:avLst/>
        </a:prstGeom>
        <a:solidFill>
          <a:schemeClr val="accent2">
            <a:hueOff val="638711"/>
            <a:satOff val="-3650"/>
            <a:lumOff val="353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dirty="0"/>
            <a:t>Franciscan Youth/Young Adult – Sharing ideas – so we can build relationships</a:t>
          </a:r>
        </a:p>
      </dsp:txBody>
      <dsp:txXfrm>
        <a:off x="47120" y="2317063"/>
        <a:ext cx="6357703" cy="871010"/>
      </dsp:txXfrm>
    </dsp:sp>
    <dsp:sp modelId="{42277B90-9B63-4AC6-BBB6-3565D53CCAD1}">
      <dsp:nvSpPr>
        <dsp:cNvPr id="0" name=""/>
        <dsp:cNvSpPr/>
      </dsp:nvSpPr>
      <dsp:spPr>
        <a:xfrm>
          <a:off x="0" y="3307193"/>
          <a:ext cx="6451943" cy="965250"/>
        </a:xfrm>
        <a:prstGeom prst="roundRect">
          <a:avLst/>
        </a:prstGeom>
        <a:solidFill>
          <a:schemeClr val="accent2">
            <a:hueOff val="958067"/>
            <a:satOff val="-5475"/>
            <a:lumOff val="5295"/>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dirty="0"/>
            <a:t>Vocations and Communications – initial consultant review</a:t>
          </a:r>
        </a:p>
      </dsp:txBody>
      <dsp:txXfrm>
        <a:off x="47120" y="3354313"/>
        <a:ext cx="6357703" cy="871010"/>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6BACE30-801B-471A-AF9D-9DB3407AC9B1}">
      <dsp:nvSpPr>
        <dsp:cNvPr id="0" name=""/>
        <dsp:cNvSpPr/>
      </dsp:nvSpPr>
      <dsp:spPr>
        <a:xfrm>
          <a:off x="269955" y="3019"/>
          <a:ext cx="2916484" cy="1749890"/>
        </a:xfrm>
        <a:prstGeom prst="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dirty="0"/>
            <a:t>Feeding and material aid</a:t>
          </a:r>
          <a:r>
            <a:rPr lang="en-US" sz="1600" kern="1200" dirty="0"/>
            <a:t> — Dorothy Day House Ministry</a:t>
          </a:r>
        </a:p>
      </dsp:txBody>
      <dsp:txXfrm>
        <a:off x="269955" y="3019"/>
        <a:ext cx="2916484" cy="1749890"/>
      </dsp:txXfrm>
    </dsp:sp>
    <dsp:sp modelId="{165E45FA-1537-48BC-8DED-58A2543E0ADC}">
      <dsp:nvSpPr>
        <dsp:cNvPr id="0" name=""/>
        <dsp:cNvSpPr/>
      </dsp:nvSpPr>
      <dsp:spPr>
        <a:xfrm>
          <a:off x="3478089" y="3019"/>
          <a:ext cx="2916484" cy="1749890"/>
        </a:xfrm>
        <a:prstGeom prst="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dirty="0"/>
            <a:t>Housing and shelter support</a:t>
          </a:r>
          <a:r>
            <a:rPr lang="en-US" sz="1600" kern="1200" dirty="0"/>
            <a:t> — St. Anthony Shelter, Gianna House for pregnant women</a:t>
          </a:r>
        </a:p>
      </dsp:txBody>
      <dsp:txXfrm>
        <a:off x="3478089" y="3019"/>
        <a:ext cx="2916484" cy="1749890"/>
      </dsp:txXfrm>
    </dsp:sp>
    <dsp:sp modelId="{FE7AB813-3198-482D-A4F7-F3B8702D531B}">
      <dsp:nvSpPr>
        <dsp:cNvPr id="0" name=""/>
        <dsp:cNvSpPr/>
      </dsp:nvSpPr>
      <dsp:spPr>
        <a:xfrm>
          <a:off x="6686222" y="3019"/>
          <a:ext cx="2916484" cy="1749890"/>
        </a:xfrm>
        <a:prstGeom prst="rect">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dirty="0"/>
            <a:t>Support for the imprisoned</a:t>
          </a:r>
          <a:r>
            <a:rPr lang="en-US" sz="1600" kern="1200" dirty="0"/>
            <a:t> — letter-writing ministries to incarcerated persons (the Fr. Cedric Pen Pals ministry)</a:t>
          </a:r>
        </a:p>
      </dsp:txBody>
      <dsp:txXfrm>
        <a:off x="6686222" y="3019"/>
        <a:ext cx="2916484" cy="1749890"/>
      </dsp:txXfrm>
    </dsp:sp>
    <dsp:sp modelId="{4B6676F8-8528-46DB-AF7B-745CFE4F6DF2}">
      <dsp:nvSpPr>
        <dsp:cNvPr id="0" name=""/>
        <dsp:cNvSpPr/>
      </dsp:nvSpPr>
      <dsp:spPr>
        <a:xfrm>
          <a:off x="269955" y="2044559"/>
          <a:ext cx="2916484" cy="1749890"/>
        </a:xfrm>
        <a:prstGeom prst="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dirty="0"/>
            <a:t>Care for the sick and dying</a:t>
          </a:r>
          <a:r>
            <a:rPr lang="en-US" sz="1600" kern="1200" dirty="0"/>
            <a:t> — cemetery visits and prayer for deceased members, care for homebound and frail members, and 40 Days for Life participation.</a:t>
          </a:r>
        </a:p>
      </dsp:txBody>
      <dsp:txXfrm>
        <a:off x="269955" y="2044559"/>
        <a:ext cx="2916484" cy="1749890"/>
      </dsp:txXfrm>
    </dsp:sp>
    <dsp:sp modelId="{6B1FE4E4-2063-4AA1-9ADB-11F33F782100}">
      <dsp:nvSpPr>
        <dsp:cNvPr id="0" name=""/>
        <dsp:cNvSpPr/>
      </dsp:nvSpPr>
      <dsp:spPr>
        <a:xfrm>
          <a:off x="3478089" y="2044559"/>
          <a:ext cx="2916484" cy="1749890"/>
        </a:xfrm>
        <a:prstGeom prst="rect">
          <a:avLst/>
        </a:prstGeom>
        <a:solidFill>
          <a:schemeClr val="accent6">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dirty="0"/>
            <a:t>Support for immigrants and refugees</a:t>
          </a:r>
          <a:r>
            <a:rPr lang="en-US" sz="1600" kern="1200" dirty="0"/>
            <a:t> —sustained, personal accompaniment including ongoing legal and financial support for migrant children, funds toward immigration-hearing attorney fees for a refugee family</a:t>
          </a:r>
        </a:p>
      </dsp:txBody>
      <dsp:txXfrm>
        <a:off x="3478089" y="2044559"/>
        <a:ext cx="2916484" cy="1749890"/>
      </dsp:txXfrm>
    </dsp:sp>
    <dsp:sp modelId="{CE0FF5AC-A5D1-4633-B2DD-28B897B3CE75}">
      <dsp:nvSpPr>
        <dsp:cNvPr id="0" name=""/>
        <dsp:cNvSpPr/>
      </dsp:nvSpPr>
      <dsp:spPr>
        <a:xfrm>
          <a:off x="6686222" y="2044559"/>
          <a:ext cx="2916484" cy="1749890"/>
        </a:xfrm>
        <a:prstGeom prst="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dirty="0"/>
            <a:t>International solidarity</a:t>
          </a:r>
          <a:r>
            <a:rPr lang="en-US" sz="1600" kern="1200" dirty="0"/>
            <a:t> — the H2O Project and support for a leprosy center in Zimbabwe</a:t>
          </a:r>
        </a:p>
      </dsp:txBody>
      <dsp:txXfrm>
        <a:off x="6686222" y="2044559"/>
        <a:ext cx="2916484" cy="1749890"/>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BD22215-2863-4EF4-AEF1-61045DF2647D}">
      <dsp:nvSpPr>
        <dsp:cNvPr id="0" name=""/>
        <dsp:cNvSpPr/>
      </dsp:nvSpPr>
      <dsp:spPr>
        <a:xfrm>
          <a:off x="988230" y="525974"/>
          <a:ext cx="789620" cy="71"/>
        </a:xfrm>
        <a:prstGeom prst="rect">
          <a:avLst/>
        </a:prstGeom>
        <a:solidFill>
          <a:schemeClr val="accent5">
            <a:tint val="40000"/>
            <a:alpha val="90000"/>
            <a:hueOff val="0"/>
            <a:satOff val="0"/>
            <a:lumOff val="0"/>
            <a:alphaOff val="0"/>
          </a:schemeClr>
        </a:solidFill>
        <a:ln w="19050" cap="flat"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C593686-7F07-4A60-B268-E208D80EFFC4}">
      <dsp:nvSpPr>
        <dsp:cNvPr id="0" name=""/>
        <dsp:cNvSpPr/>
      </dsp:nvSpPr>
      <dsp:spPr>
        <a:xfrm>
          <a:off x="1825227" y="459682"/>
          <a:ext cx="90806" cy="170557"/>
        </a:xfrm>
        <a:prstGeom prst="chevron">
          <a:avLst>
            <a:gd name="adj" fmla="val 90000"/>
          </a:avLst>
        </a:prstGeom>
        <a:solidFill>
          <a:schemeClr val="accent5">
            <a:tint val="40000"/>
            <a:alpha val="90000"/>
            <a:hueOff val="36310"/>
            <a:satOff val="1400"/>
            <a:lumOff val="161"/>
            <a:alphaOff val="0"/>
          </a:schemeClr>
        </a:solidFill>
        <a:ln w="19050" cap="flat" cmpd="sng" algn="ctr">
          <a:solidFill>
            <a:schemeClr val="accent5">
              <a:tint val="40000"/>
              <a:alpha val="90000"/>
              <a:hueOff val="36310"/>
              <a:satOff val="1400"/>
              <a:lumOff val="161"/>
              <a:alphaOff val="0"/>
            </a:schemeClr>
          </a:solidFill>
          <a:prstDash val="solid"/>
        </a:ln>
        <a:effectLst/>
      </dsp:spPr>
      <dsp:style>
        <a:lnRef idx="2">
          <a:scrgbClr r="0" g="0" b="0"/>
        </a:lnRef>
        <a:fillRef idx="1">
          <a:scrgbClr r="0" g="0" b="0"/>
        </a:fillRef>
        <a:effectRef idx="0">
          <a:scrgbClr r="0" g="0" b="0"/>
        </a:effectRef>
        <a:fontRef idx="minor"/>
      </dsp:style>
    </dsp:sp>
    <dsp:sp modelId="{34B37E6F-3435-4775-9746-A1C95BC1CDAD}">
      <dsp:nvSpPr>
        <dsp:cNvPr id="0" name=""/>
        <dsp:cNvSpPr/>
      </dsp:nvSpPr>
      <dsp:spPr>
        <a:xfrm>
          <a:off x="498555" y="135038"/>
          <a:ext cx="781944" cy="781944"/>
        </a:xfrm>
        <a:prstGeom prst="ellipse">
          <a:avLst/>
        </a:prstGeom>
        <a:solidFill>
          <a:schemeClr val="accent5">
            <a:hueOff val="0"/>
            <a:satOff val="0"/>
            <a:lumOff val="0"/>
            <a:alphaOff val="0"/>
          </a:schemeClr>
        </a:solidFill>
        <a:ln w="1905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344" tIns="30344" rIns="30344" bIns="30344" numCol="1" spcCol="1270" anchor="ctr" anchorCtr="0">
          <a:noAutofit/>
        </a:bodyPr>
        <a:lstStyle/>
        <a:p>
          <a:pPr marL="0" lvl="0" indent="0" algn="ctr" defTabSz="1644650">
            <a:lnSpc>
              <a:spcPct val="90000"/>
            </a:lnSpc>
            <a:spcBef>
              <a:spcPct val="0"/>
            </a:spcBef>
            <a:spcAft>
              <a:spcPct val="35000"/>
            </a:spcAft>
            <a:buNone/>
          </a:pPr>
          <a:r>
            <a:rPr lang="en-US" sz="3700" kern="1200"/>
            <a:t>1</a:t>
          </a:r>
        </a:p>
      </dsp:txBody>
      <dsp:txXfrm>
        <a:off x="613068" y="249551"/>
        <a:ext cx="552918" cy="552918"/>
      </dsp:txXfrm>
    </dsp:sp>
    <dsp:sp modelId="{D11C02ED-0FCD-40E4-B273-A780625C08EE}">
      <dsp:nvSpPr>
        <dsp:cNvPr id="0" name=""/>
        <dsp:cNvSpPr/>
      </dsp:nvSpPr>
      <dsp:spPr>
        <a:xfrm>
          <a:off x="1205" y="1082582"/>
          <a:ext cx="1776645" cy="2579850"/>
        </a:xfrm>
        <a:prstGeom prst="upArrowCallout">
          <a:avLst>
            <a:gd name="adj1" fmla="val 50000"/>
            <a:gd name="adj2" fmla="val 20000"/>
            <a:gd name="adj3" fmla="val 20000"/>
            <a:gd name="adj4" fmla="val 100000"/>
          </a:avLst>
        </a:prstGeom>
        <a:solidFill>
          <a:schemeClr val="accent5">
            <a:tint val="40000"/>
            <a:alpha val="90000"/>
            <a:hueOff val="72621"/>
            <a:satOff val="2800"/>
            <a:lumOff val="322"/>
            <a:alphaOff val="0"/>
          </a:schemeClr>
        </a:solidFill>
        <a:ln w="19050" cap="flat" cmpd="sng" algn="ctr">
          <a:solidFill>
            <a:schemeClr val="accent5">
              <a:tint val="40000"/>
              <a:alpha val="90000"/>
              <a:hueOff val="72621"/>
              <a:satOff val="2800"/>
              <a:lumOff val="322"/>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0144" tIns="165100" rIns="140144" bIns="165100" numCol="1" spcCol="1270" anchor="t" anchorCtr="0">
          <a:noAutofit/>
        </a:bodyPr>
        <a:lstStyle/>
        <a:p>
          <a:pPr marL="0" lvl="0" indent="0" algn="l" defTabSz="711200">
            <a:lnSpc>
              <a:spcPct val="90000"/>
            </a:lnSpc>
            <a:spcBef>
              <a:spcPct val="0"/>
            </a:spcBef>
            <a:spcAft>
              <a:spcPct val="35000"/>
            </a:spcAft>
            <a:buNone/>
          </a:pPr>
          <a:r>
            <a:rPr lang="en-US" sz="1600" b="1" kern="1200" dirty="0"/>
            <a:t>Anti-racism and reconciliation work</a:t>
          </a:r>
          <a:r>
            <a:rPr lang="en-US" sz="1600" kern="1200" dirty="0"/>
            <a:t> </a:t>
          </a:r>
        </a:p>
        <a:p>
          <a:pPr marL="0" lvl="0" indent="0" algn="l" defTabSz="711200">
            <a:lnSpc>
              <a:spcPct val="90000"/>
            </a:lnSpc>
            <a:spcBef>
              <a:spcPct val="0"/>
            </a:spcBef>
            <a:spcAft>
              <a:spcPct val="35000"/>
            </a:spcAft>
            <a:buNone/>
          </a:pPr>
          <a:endParaRPr lang="en-US" sz="1100" kern="1200" dirty="0"/>
        </a:p>
        <a:p>
          <a:pPr marL="0" lvl="0" indent="0" algn="l" defTabSz="711200">
            <a:lnSpc>
              <a:spcPct val="90000"/>
            </a:lnSpc>
            <a:spcBef>
              <a:spcPct val="0"/>
            </a:spcBef>
            <a:spcAft>
              <a:spcPct val="35000"/>
            </a:spcAft>
            <a:buNone/>
          </a:pPr>
          <a:endParaRPr lang="en-US" sz="1100" kern="1200" dirty="0"/>
        </a:p>
        <a:p>
          <a:pPr marL="0" lvl="0" indent="0" algn="l" defTabSz="711200">
            <a:lnSpc>
              <a:spcPct val="90000"/>
            </a:lnSpc>
            <a:spcBef>
              <a:spcPct val="0"/>
            </a:spcBef>
            <a:spcAft>
              <a:spcPct val="35000"/>
            </a:spcAft>
            <a:buNone/>
          </a:pPr>
          <a:endParaRPr lang="en-US" sz="1100" kern="1200" dirty="0"/>
        </a:p>
        <a:p>
          <a:pPr marL="0" lvl="0" indent="0" algn="l" defTabSz="711200">
            <a:lnSpc>
              <a:spcPct val="90000"/>
            </a:lnSpc>
            <a:spcBef>
              <a:spcPct val="0"/>
            </a:spcBef>
            <a:spcAft>
              <a:spcPct val="35000"/>
            </a:spcAft>
            <a:buNone/>
          </a:pPr>
          <a:endParaRPr lang="en-US" sz="1100" kern="1200" dirty="0"/>
        </a:p>
        <a:p>
          <a:pPr marL="0" lvl="0" indent="0" algn="l" defTabSz="711200">
            <a:lnSpc>
              <a:spcPct val="90000"/>
            </a:lnSpc>
            <a:spcBef>
              <a:spcPct val="0"/>
            </a:spcBef>
            <a:spcAft>
              <a:spcPct val="35000"/>
            </a:spcAft>
            <a:buNone/>
          </a:pPr>
          <a:endParaRPr lang="en-US" sz="1100" kern="1200" dirty="0"/>
        </a:p>
      </dsp:txBody>
      <dsp:txXfrm>
        <a:off x="1205" y="1437911"/>
        <a:ext cx="1776645" cy="2224521"/>
      </dsp:txXfrm>
    </dsp:sp>
    <dsp:sp modelId="{DA8B9974-4670-4AA6-9B78-782297A78180}">
      <dsp:nvSpPr>
        <dsp:cNvPr id="0" name=""/>
        <dsp:cNvSpPr/>
      </dsp:nvSpPr>
      <dsp:spPr>
        <a:xfrm>
          <a:off x="1975255" y="525974"/>
          <a:ext cx="1776645" cy="71"/>
        </a:xfrm>
        <a:prstGeom prst="rect">
          <a:avLst/>
        </a:prstGeom>
        <a:solidFill>
          <a:schemeClr val="accent5">
            <a:tint val="40000"/>
            <a:alpha val="90000"/>
            <a:hueOff val="108931"/>
            <a:satOff val="4200"/>
            <a:lumOff val="483"/>
            <a:alphaOff val="0"/>
          </a:schemeClr>
        </a:solidFill>
        <a:ln w="19050" cap="flat" cmpd="sng" algn="ctr">
          <a:solidFill>
            <a:schemeClr val="accent5">
              <a:tint val="40000"/>
              <a:alpha val="90000"/>
              <a:hueOff val="108931"/>
              <a:satOff val="4200"/>
              <a:lumOff val="483"/>
              <a:alphaOff val="0"/>
            </a:schemeClr>
          </a:solidFill>
          <a:prstDash val="solid"/>
        </a:ln>
        <a:effectLst/>
      </dsp:spPr>
      <dsp:style>
        <a:lnRef idx="2">
          <a:scrgbClr r="0" g="0" b="0"/>
        </a:lnRef>
        <a:fillRef idx="1">
          <a:scrgbClr r="0" g="0" b="0"/>
        </a:fillRef>
        <a:effectRef idx="0">
          <a:scrgbClr r="0" g="0" b="0"/>
        </a:effectRef>
        <a:fontRef idx="minor"/>
      </dsp:style>
    </dsp:sp>
    <dsp:sp modelId="{7A36494E-6E55-4B25-9DC5-2BF2CA20FD2E}">
      <dsp:nvSpPr>
        <dsp:cNvPr id="0" name=""/>
        <dsp:cNvSpPr/>
      </dsp:nvSpPr>
      <dsp:spPr>
        <a:xfrm>
          <a:off x="3799278" y="459681"/>
          <a:ext cx="90806" cy="170557"/>
        </a:xfrm>
        <a:prstGeom prst="chevron">
          <a:avLst>
            <a:gd name="adj" fmla="val 90000"/>
          </a:avLst>
        </a:prstGeom>
        <a:solidFill>
          <a:schemeClr val="accent5">
            <a:tint val="40000"/>
            <a:alpha val="90000"/>
            <a:hueOff val="145241"/>
            <a:satOff val="5600"/>
            <a:lumOff val="644"/>
            <a:alphaOff val="0"/>
          </a:schemeClr>
        </a:solidFill>
        <a:ln w="19050" cap="flat" cmpd="sng" algn="ctr">
          <a:solidFill>
            <a:schemeClr val="accent5">
              <a:tint val="40000"/>
              <a:alpha val="90000"/>
              <a:hueOff val="145241"/>
              <a:satOff val="5600"/>
              <a:lumOff val="644"/>
              <a:alphaOff val="0"/>
            </a:schemeClr>
          </a:solidFill>
          <a:prstDash val="solid"/>
        </a:ln>
        <a:effectLst/>
      </dsp:spPr>
      <dsp:style>
        <a:lnRef idx="2">
          <a:scrgbClr r="0" g="0" b="0"/>
        </a:lnRef>
        <a:fillRef idx="1">
          <a:scrgbClr r="0" g="0" b="0"/>
        </a:fillRef>
        <a:effectRef idx="0">
          <a:scrgbClr r="0" g="0" b="0"/>
        </a:effectRef>
        <a:fontRef idx="minor"/>
      </dsp:style>
    </dsp:sp>
    <dsp:sp modelId="{324AB173-A58C-4F47-9477-9AA4B173236C}">
      <dsp:nvSpPr>
        <dsp:cNvPr id="0" name=""/>
        <dsp:cNvSpPr/>
      </dsp:nvSpPr>
      <dsp:spPr>
        <a:xfrm>
          <a:off x="2472606" y="135037"/>
          <a:ext cx="781944" cy="781944"/>
        </a:xfrm>
        <a:prstGeom prst="ellipse">
          <a:avLst/>
        </a:prstGeom>
        <a:solidFill>
          <a:schemeClr val="accent5">
            <a:hueOff val="185696"/>
            <a:satOff val="5075"/>
            <a:lumOff val="2059"/>
            <a:alphaOff val="0"/>
          </a:schemeClr>
        </a:solidFill>
        <a:ln w="19050" cap="flat" cmpd="sng" algn="ctr">
          <a:solidFill>
            <a:schemeClr val="accent5">
              <a:hueOff val="185696"/>
              <a:satOff val="5075"/>
              <a:lumOff val="2059"/>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344" tIns="30344" rIns="30344" bIns="30344" numCol="1" spcCol="1270" anchor="ctr" anchorCtr="0">
          <a:noAutofit/>
        </a:bodyPr>
        <a:lstStyle/>
        <a:p>
          <a:pPr marL="0" lvl="0" indent="0" algn="ctr" defTabSz="1644650">
            <a:lnSpc>
              <a:spcPct val="90000"/>
            </a:lnSpc>
            <a:spcBef>
              <a:spcPct val="0"/>
            </a:spcBef>
            <a:spcAft>
              <a:spcPct val="35000"/>
            </a:spcAft>
            <a:buNone/>
          </a:pPr>
          <a:r>
            <a:rPr lang="en-US" sz="3700" kern="1200"/>
            <a:t>2</a:t>
          </a:r>
        </a:p>
      </dsp:txBody>
      <dsp:txXfrm>
        <a:off x="2587119" y="249550"/>
        <a:ext cx="552918" cy="552918"/>
      </dsp:txXfrm>
    </dsp:sp>
    <dsp:sp modelId="{3DF0ED63-E100-475E-B679-E469BCBBB55C}">
      <dsp:nvSpPr>
        <dsp:cNvPr id="0" name=""/>
        <dsp:cNvSpPr/>
      </dsp:nvSpPr>
      <dsp:spPr>
        <a:xfrm>
          <a:off x="1975255" y="1082582"/>
          <a:ext cx="1776645" cy="2579850"/>
        </a:xfrm>
        <a:prstGeom prst="upArrowCallout">
          <a:avLst>
            <a:gd name="adj1" fmla="val 50000"/>
            <a:gd name="adj2" fmla="val 20000"/>
            <a:gd name="adj3" fmla="val 20000"/>
            <a:gd name="adj4" fmla="val 100000"/>
          </a:avLst>
        </a:prstGeom>
        <a:solidFill>
          <a:schemeClr val="accent5">
            <a:tint val="40000"/>
            <a:alpha val="90000"/>
            <a:hueOff val="181551"/>
            <a:satOff val="7000"/>
            <a:lumOff val="805"/>
            <a:alphaOff val="0"/>
          </a:schemeClr>
        </a:solidFill>
        <a:ln w="19050" cap="flat" cmpd="sng" algn="ctr">
          <a:solidFill>
            <a:schemeClr val="accent5">
              <a:tint val="40000"/>
              <a:alpha val="90000"/>
              <a:hueOff val="181551"/>
              <a:satOff val="7000"/>
              <a:lumOff val="805"/>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0144" tIns="165100" rIns="140144" bIns="165100" numCol="1" spcCol="1270" anchor="t" anchorCtr="0">
          <a:noAutofit/>
        </a:bodyPr>
        <a:lstStyle/>
        <a:p>
          <a:pPr marL="0" lvl="0" indent="0" algn="l" defTabSz="711200">
            <a:lnSpc>
              <a:spcPct val="90000"/>
            </a:lnSpc>
            <a:spcBef>
              <a:spcPct val="0"/>
            </a:spcBef>
            <a:spcAft>
              <a:spcPct val="35000"/>
            </a:spcAft>
            <a:buNone/>
          </a:pPr>
          <a:r>
            <a:rPr lang="en-US" sz="1600" b="1" kern="1200" dirty="0"/>
            <a:t>Advocacy for farmworkers</a:t>
          </a:r>
          <a:r>
            <a:rPr lang="en-US" sz="1600" kern="1200" dirty="0"/>
            <a:t> </a:t>
          </a:r>
        </a:p>
      </dsp:txBody>
      <dsp:txXfrm>
        <a:off x="1975255" y="1437911"/>
        <a:ext cx="1776645" cy="2224521"/>
      </dsp:txXfrm>
    </dsp:sp>
    <dsp:sp modelId="{755DFB55-15A7-49E5-8814-6D407B49742F}">
      <dsp:nvSpPr>
        <dsp:cNvPr id="0" name=""/>
        <dsp:cNvSpPr/>
      </dsp:nvSpPr>
      <dsp:spPr>
        <a:xfrm>
          <a:off x="3949306" y="525974"/>
          <a:ext cx="1776645" cy="72"/>
        </a:xfrm>
        <a:prstGeom prst="rect">
          <a:avLst/>
        </a:prstGeom>
        <a:solidFill>
          <a:schemeClr val="accent5">
            <a:tint val="40000"/>
            <a:alpha val="90000"/>
            <a:hueOff val="217862"/>
            <a:satOff val="8400"/>
            <a:lumOff val="966"/>
            <a:alphaOff val="0"/>
          </a:schemeClr>
        </a:solidFill>
        <a:ln w="19050" cap="flat" cmpd="sng" algn="ctr">
          <a:solidFill>
            <a:schemeClr val="accent5">
              <a:tint val="40000"/>
              <a:alpha val="90000"/>
              <a:hueOff val="217862"/>
              <a:satOff val="8400"/>
              <a:lumOff val="966"/>
              <a:alphaOff val="0"/>
            </a:schemeClr>
          </a:solidFill>
          <a:prstDash val="solid"/>
        </a:ln>
        <a:effectLst/>
      </dsp:spPr>
      <dsp:style>
        <a:lnRef idx="2">
          <a:scrgbClr r="0" g="0" b="0"/>
        </a:lnRef>
        <a:fillRef idx="1">
          <a:scrgbClr r="0" g="0" b="0"/>
        </a:fillRef>
        <a:effectRef idx="0">
          <a:scrgbClr r="0" g="0" b="0"/>
        </a:effectRef>
        <a:fontRef idx="minor"/>
      </dsp:style>
    </dsp:sp>
    <dsp:sp modelId="{052B163B-A08B-4752-93E2-6D03FDF51C9E}">
      <dsp:nvSpPr>
        <dsp:cNvPr id="0" name=""/>
        <dsp:cNvSpPr/>
      </dsp:nvSpPr>
      <dsp:spPr>
        <a:xfrm>
          <a:off x="5773328" y="459681"/>
          <a:ext cx="90806" cy="170557"/>
        </a:xfrm>
        <a:prstGeom prst="chevron">
          <a:avLst>
            <a:gd name="adj" fmla="val 90000"/>
          </a:avLst>
        </a:prstGeom>
        <a:solidFill>
          <a:schemeClr val="accent5">
            <a:tint val="40000"/>
            <a:alpha val="90000"/>
            <a:hueOff val="254172"/>
            <a:satOff val="9801"/>
            <a:lumOff val="1127"/>
            <a:alphaOff val="0"/>
          </a:schemeClr>
        </a:solidFill>
        <a:ln w="19050" cap="flat" cmpd="sng" algn="ctr">
          <a:solidFill>
            <a:schemeClr val="accent5">
              <a:tint val="40000"/>
              <a:alpha val="90000"/>
              <a:hueOff val="254172"/>
              <a:satOff val="9801"/>
              <a:lumOff val="1127"/>
              <a:alphaOff val="0"/>
            </a:schemeClr>
          </a:solidFill>
          <a:prstDash val="solid"/>
        </a:ln>
        <a:effectLst/>
      </dsp:spPr>
      <dsp:style>
        <a:lnRef idx="2">
          <a:scrgbClr r="0" g="0" b="0"/>
        </a:lnRef>
        <a:fillRef idx="1">
          <a:scrgbClr r="0" g="0" b="0"/>
        </a:fillRef>
        <a:effectRef idx="0">
          <a:scrgbClr r="0" g="0" b="0"/>
        </a:effectRef>
        <a:fontRef idx="minor"/>
      </dsp:style>
    </dsp:sp>
    <dsp:sp modelId="{8A4E0F7E-DA83-40A2-858E-6CC44ABA64DC}">
      <dsp:nvSpPr>
        <dsp:cNvPr id="0" name=""/>
        <dsp:cNvSpPr/>
      </dsp:nvSpPr>
      <dsp:spPr>
        <a:xfrm>
          <a:off x="4446656" y="135037"/>
          <a:ext cx="781944" cy="781944"/>
        </a:xfrm>
        <a:prstGeom prst="ellipse">
          <a:avLst/>
        </a:prstGeom>
        <a:solidFill>
          <a:schemeClr val="accent5">
            <a:hueOff val="371392"/>
            <a:satOff val="10150"/>
            <a:lumOff val="4117"/>
            <a:alphaOff val="0"/>
          </a:schemeClr>
        </a:solidFill>
        <a:ln w="19050" cap="flat" cmpd="sng" algn="ctr">
          <a:solidFill>
            <a:schemeClr val="accent5">
              <a:hueOff val="371392"/>
              <a:satOff val="10150"/>
              <a:lumOff val="4117"/>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344" tIns="30344" rIns="30344" bIns="30344" numCol="1" spcCol="1270" anchor="ctr" anchorCtr="0">
          <a:noAutofit/>
        </a:bodyPr>
        <a:lstStyle/>
        <a:p>
          <a:pPr marL="0" lvl="0" indent="0" algn="ctr" defTabSz="1644650">
            <a:lnSpc>
              <a:spcPct val="90000"/>
            </a:lnSpc>
            <a:spcBef>
              <a:spcPct val="0"/>
            </a:spcBef>
            <a:spcAft>
              <a:spcPct val="35000"/>
            </a:spcAft>
            <a:buNone/>
          </a:pPr>
          <a:r>
            <a:rPr lang="en-US" sz="3700" kern="1200"/>
            <a:t>3</a:t>
          </a:r>
        </a:p>
      </dsp:txBody>
      <dsp:txXfrm>
        <a:off x="4561169" y="249550"/>
        <a:ext cx="552918" cy="552918"/>
      </dsp:txXfrm>
    </dsp:sp>
    <dsp:sp modelId="{A0FB130D-2B01-4AB6-AB9E-FE63208B39E1}">
      <dsp:nvSpPr>
        <dsp:cNvPr id="0" name=""/>
        <dsp:cNvSpPr/>
      </dsp:nvSpPr>
      <dsp:spPr>
        <a:xfrm>
          <a:off x="3949306" y="1082582"/>
          <a:ext cx="1776645" cy="2579850"/>
        </a:xfrm>
        <a:prstGeom prst="upArrowCallout">
          <a:avLst>
            <a:gd name="adj1" fmla="val 50000"/>
            <a:gd name="adj2" fmla="val 20000"/>
            <a:gd name="adj3" fmla="val 20000"/>
            <a:gd name="adj4" fmla="val 100000"/>
          </a:avLst>
        </a:prstGeom>
        <a:solidFill>
          <a:schemeClr val="accent5">
            <a:tint val="40000"/>
            <a:alpha val="90000"/>
            <a:hueOff val="290482"/>
            <a:satOff val="11201"/>
            <a:lumOff val="1289"/>
            <a:alphaOff val="0"/>
          </a:schemeClr>
        </a:solidFill>
        <a:ln w="19050" cap="flat" cmpd="sng" algn="ctr">
          <a:solidFill>
            <a:schemeClr val="accent5">
              <a:tint val="40000"/>
              <a:alpha val="90000"/>
              <a:hueOff val="290482"/>
              <a:satOff val="11201"/>
              <a:lumOff val="1289"/>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0144" tIns="165100" rIns="140144" bIns="165100" numCol="1" spcCol="1270" anchor="t" anchorCtr="0">
          <a:noAutofit/>
        </a:bodyPr>
        <a:lstStyle/>
        <a:p>
          <a:pPr marL="0" lvl="0" indent="0" algn="l" defTabSz="711200">
            <a:lnSpc>
              <a:spcPct val="90000"/>
            </a:lnSpc>
            <a:spcBef>
              <a:spcPct val="0"/>
            </a:spcBef>
            <a:spcAft>
              <a:spcPct val="35000"/>
            </a:spcAft>
            <a:buNone/>
          </a:pPr>
          <a:r>
            <a:rPr lang="en-US" sz="1600" b="1" kern="1200" dirty="0"/>
            <a:t>Structured reflection on conscience and action</a:t>
          </a:r>
          <a:r>
            <a:rPr lang="en-US" sz="1600" kern="1200" dirty="0"/>
            <a:t> — resources like a "Franciscan Ecological Examination of Conscience".</a:t>
          </a:r>
        </a:p>
      </dsp:txBody>
      <dsp:txXfrm>
        <a:off x="3949306" y="1437911"/>
        <a:ext cx="1776645" cy="2224521"/>
      </dsp:txXfrm>
    </dsp:sp>
    <dsp:sp modelId="{4E295037-515D-4A3A-9395-5B68DE7C85DE}">
      <dsp:nvSpPr>
        <dsp:cNvPr id="0" name=""/>
        <dsp:cNvSpPr/>
      </dsp:nvSpPr>
      <dsp:spPr>
        <a:xfrm>
          <a:off x="5923356" y="525973"/>
          <a:ext cx="1776645" cy="72"/>
        </a:xfrm>
        <a:prstGeom prst="rect">
          <a:avLst/>
        </a:prstGeom>
        <a:solidFill>
          <a:schemeClr val="accent5">
            <a:tint val="40000"/>
            <a:alpha val="90000"/>
            <a:hueOff val="326793"/>
            <a:satOff val="12601"/>
            <a:lumOff val="1450"/>
            <a:alphaOff val="0"/>
          </a:schemeClr>
        </a:solidFill>
        <a:ln w="19050" cap="flat" cmpd="sng" algn="ctr">
          <a:solidFill>
            <a:schemeClr val="accent5">
              <a:tint val="40000"/>
              <a:alpha val="90000"/>
              <a:hueOff val="326793"/>
              <a:satOff val="12601"/>
              <a:lumOff val="1450"/>
              <a:alphaOff val="0"/>
            </a:schemeClr>
          </a:solidFill>
          <a:prstDash val="solid"/>
        </a:ln>
        <a:effectLst/>
      </dsp:spPr>
      <dsp:style>
        <a:lnRef idx="2">
          <a:scrgbClr r="0" g="0" b="0"/>
        </a:lnRef>
        <a:fillRef idx="1">
          <a:scrgbClr r="0" g="0" b="0"/>
        </a:fillRef>
        <a:effectRef idx="0">
          <a:scrgbClr r="0" g="0" b="0"/>
        </a:effectRef>
        <a:fontRef idx="minor"/>
      </dsp:style>
    </dsp:sp>
    <dsp:sp modelId="{85BCECE8-D686-4E7A-B681-5C23A1469069}">
      <dsp:nvSpPr>
        <dsp:cNvPr id="0" name=""/>
        <dsp:cNvSpPr/>
      </dsp:nvSpPr>
      <dsp:spPr>
        <a:xfrm>
          <a:off x="7747379" y="459681"/>
          <a:ext cx="90806" cy="170557"/>
        </a:xfrm>
        <a:prstGeom prst="chevron">
          <a:avLst>
            <a:gd name="adj" fmla="val 90000"/>
          </a:avLst>
        </a:prstGeom>
        <a:solidFill>
          <a:schemeClr val="accent5">
            <a:tint val="40000"/>
            <a:alpha val="90000"/>
            <a:hueOff val="363103"/>
            <a:satOff val="14001"/>
            <a:lumOff val="1611"/>
            <a:alphaOff val="0"/>
          </a:schemeClr>
        </a:solidFill>
        <a:ln w="19050" cap="flat" cmpd="sng" algn="ctr">
          <a:solidFill>
            <a:schemeClr val="accent5">
              <a:tint val="40000"/>
              <a:alpha val="90000"/>
              <a:hueOff val="363103"/>
              <a:satOff val="14001"/>
              <a:lumOff val="1611"/>
              <a:alphaOff val="0"/>
            </a:schemeClr>
          </a:solidFill>
          <a:prstDash val="solid"/>
        </a:ln>
        <a:effectLst/>
      </dsp:spPr>
      <dsp:style>
        <a:lnRef idx="2">
          <a:scrgbClr r="0" g="0" b="0"/>
        </a:lnRef>
        <a:fillRef idx="1">
          <a:scrgbClr r="0" g="0" b="0"/>
        </a:fillRef>
        <a:effectRef idx="0">
          <a:scrgbClr r="0" g="0" b="0"/>
        </a:effectRef>
        <a:fontRef idx="minor"/>
      </dsp:style>
    </dsp:sp>
    <dsp:sp modelId="{752AAD1A-FFAA-4AC6-B5C2-0267FB7EE01C}">
      <dsp:nvSpPr>
        <dsp:cNvPr id="0" name=""/>
        <dsp:cNvSpPr/>
      </dsp:nvSpPr>
      <dsp:spPr>
        <a:xfrm>
          <a:off x="6420707" y="135037"/>
          <a:ext cx="781944" cy="781944"/>
        </a:xfrm>
        <a:prstGeom prst="ellipse">
          <a:avLst/>
        </a:prstGeom>
        <a:solidFill>
          <a:schemeClr val="accent5">
            <a:hueOff val="557089"/>
            <a:satOff val="15226"/>
            <a:lumOff val="6176"/>
            <a:alphaOff val="0"/>
          </a:schemeClr>
        </a:solidFill>
        <a:ln w="19050" cap="flat" cmpd="sng" algn="ctr">
          <a:solidFill>
            <a:schemeClr val="accent5">
              <a:hueOff val="557089"/>
              <a:satOff val="15226"/>
              <a:lumOff val="6176"/>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344" tIns="30344" rIns="30344" bIns="30344" numCol="1" spcCol="1270" anchor="ctr" anchorCtr="0">
          <a:noAutofit/>
        </a:bodyPr>
        <a:lstStyle/>
        <a:p>
          <a:pPr marL="0" lvl="0" indent="0" algn="ctr" defTabSz="1644650">
            <a:lnSpc>
              <a:spcPct val="90000"/>
            </a:lnSpc>
            <a:spcBef>
              <a:spcPct val="0"/>
            </a:spcBef>
            <a:spcAft>
              <a:spcPct val="35000"/>
            </a:spcAft>
            <a:buNone/>
          </a:pPr>
          <a:r>
            <a:rPr lang="en-US" sz="3700" kern="1200"/>
            <a:t>4</a:t>
          </a:r>
        </a:p>
      </dsp:txBody>
      <dsp:txXfrm>
        <a:off x="6535220" y="249550"/>
        <a:ext cx="552918" cy="552918"/>
      </dsp:txXfrm>
    </dsp:sp>
    <dsp:sp modelId="{2D962CEB-CB12-4E72-A56D-2B4A56AC8E39}">
      <dsp:nvSpPr>
        <dsp:cNvPr id="0" name=""/>
        <dsp:cNvSpPr/>
      </dsp:nvSpPr>
      <dsp:spPr>
        <a:xfrm>
          <a:off x="5923356" y="1082582"/>
          <a:ext cx="1776645" cy="2579850"/>
        </a:xfrm>
        <a:prstGeom prst="upArrowCallout">
          <a:avLst>
            <a:gd name="adj1" fmla="val 50000"/>
            <a:gd name="adj2" fmla="val 20000"/>
            <a:gd name="adj3" fmla="val 20000"/>
            <a:gd name="adj4" fmla="val 100000"/>
          </a:avLst>
        </a:prstGeom>
        <a:solidFill>
          <a:schemeClr val="accent5">
            <a:tint val="40000"/>
            <a:alpha val="90000"/>
            <a:hueOff val="399413"/>
            <a:satOff val="15401"/>
            <a:lumOff val="1772"/>
            <a:alphaOff val="0"/>
          </a:schemeClr>
        </a:solidFill>
        <a:ln w="19050" cap="flat" cmpd="sng" algn="ctr">
          <a:solidFill>
            <a:schemeClr val="accent5">
              <a:tint val="40000"/>
              <a:alpha val="90000"/>
              <a:hueOff val="399413"/>
              <a:satOff val="15401"/>
              <a:lumOff val="1772"/>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0144" tIns="165100" rIns="140144" bIns="165100" numCol="1" spcCol="1270" anchor="t" anchorCtr="0">
          <a:noAutofit/>
        </a:bodyPr>
        <a:lstStyle/>
        <a:p>
          <a:pPr marL="0" lvl="0" indent="0" algn="l" defTabSz="711200">
            <a:lnSpc>
              <a:spcPct val="90000"/>
            </a:lnSpc>
            <a:spcBef>
              <a:spcPct val="0"/>
            </a:spcBef>
            <a:spcAft>
              <a:spcPct val="35000"/>
            </a:spcAft>
            <a:buNone/>
          </a:pPr>
          <a:r>
            <a:rPr lang="en-US" sz="1600" b="1" kern="1200" dirty="0"/>
            <a:t>Environmental stewardship</a:t>
          </a:r>
          <a:r>
            <a:rPr lang="en-US" sz="1600" kern="1200" dirty="0"/>
            <a:t> — a Season of Creation engagement as a lived call to care for creation</a:t>
          </a:r>
          <a:r>
            <a:rPr lang="en-US" sz="1300" kern="1200" dirty="0"/>
            <a:t>.</a:t>
          </a:r>
        </a:p>
      </dsp:txBody>
      <dsp:txXfrm>
        <a:off x="5923356" y="1437911"/>
        <a:ext cx="1776645" cy="2224521"/>
      </dsp:txXfrm>
    </dsp:sp>
    <dsp:sp modelId="{D67CE2BC-58C7-48A0-B0E4-C9B607F2479A}">
      <dsp:nvSpPr>
        <dsp:cNvPr id="0" name=""/>
        <dsp:cNvSpPr/>
      </dsp:nvSpPr>
      <dsp:spPr>
        <a:xfrm>
          <a:off x="7897407" y="525973"/>
          <a:ext cx="888322" cy="72"/>
        </a:xfrm>
        <a:prstGeom prst="rect">
          <a:avLst/>
        </a:prstGeom>
        <a:solidFill>
          <a:schemeClr val="accent5">
            <a:tint val="40000"/>
            <a:alpha val="90000"/>
            <a:hueOff val="435723"/>
            <a:satOff val="16801"/>
            <a:lumOff val="1933"/>
            <a:alphaOff val="0"/>
          </a:schemeClr>
        </a:solidFill>
        <a:ln w="19050" cap="flat" cmpd="sng" algn="ctr">
          <a:solidFill>
            <a:schemeClr val="accent5">
              <a:tint val="40000"/>
              <a:alpha val="90000"/>
              <a:hueOff val="435723"/>
              <a:satOff val="16801"/>
              <a:lumOff val="1933"/>
              <a:alphaOff val="0"/>
            </a:schemeClr>
          </a:solidFill>
          <a:prstDash val="solid"/>
        </a:ln>
        <a:effectLst/>
      </dsp:spPr>
      <dsp:style>
        <a:lnRef idx="2">
          <a:scrgbClr r="0" g="0" b="0"/>
        </a:lnRef>
        <a:fillRef idx="1">
          <a:scrgbClr r="0" g="0" b="0"/>
        </a:fillRef>
        <a:effectRef idx="0">
          <a:scrgbClr r="0" g="0" b="0"/>
        </a:effectRef>
        <a:fontRef idx="minor"/>
      </dsp:style>
    </dsp:sp>
    <dsp:sp modelId="{3562CE47-D686-48E2-BC19-6B10DE2B08AB}">
      <dsp:nvSpPr>
        <dsp:cNvPr id="0" name=""/>
        <dsp:cNvSpPr/>
      </dsp:nvSpPr>
      <dsp:spPr>
        <a:xfrm>
          <a:off x="8394757" y="135037"/>
          <a:ext cx="781944" cy="781944"/>
        </a:xfrm>
        <a:prstGeom prst="ellipse">
          <a:avLst/>
        </a:prstGeom>
        <a:solidFill>
          <a:schemeClr val="accent5">
            <a:hueOff val="742785"/>
            <a:satOff val="20301"/>
            <a:lumOff val="8235"/>
            <a:alphaOff val="0"/>
          </a:schemeClr>
        </a:solidFill>
        <a:ln w="19050" cap="flat" cmpd="sng" algn="ctr">
          <a:solidFill>
            <a:schemeClr val="accent5">
              <a:hueOff val="742785"/>
              <a:satOff val="20301"/>
              <a:lumOff val="8235"/>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344" tIns="30344" rIns="30344" bIns="30344" numCol="1" spcCol="1270" anchor="ctr" anchorCtr="0">
          <a:noAutofit/>
        </a:bodyPr>
        <a:lstStyle/>
        <a:p>
          <a:pPr marL="0" lvl="0" indent="0" algn="ctr" defTabSz="1644650">
            <a:lnSpc>
              <a:spcPct val="90000"/>
            </a:lnSpc>
            <a:spcBef>
              <a:spcPct val="0"/>
            </a:spcBef>
            <a:spcAft>
              <a:spcPct val="35000"/>
            </a:spcAft>
            <a:buNone/>
          </a:pPr>
          <a:r>
            <a:rPr lang="en-US" sz="3700" kern="1200"/>
            <a:t>5</a:t>
          </a:r>
        </a:p>
      </dsp:txBody>
      <dsp:txXfrm>
        <a:off x="8509270" y="249550"/>
        <a:ext cx="552918" cy="552918"/>
      </dsp:txXfrm>
    </dsp:sp>
    <dsp:sp modelId="{34E1F62A-E127-43AF-925B-6162A02872CB}">
      <dsp:nvSpPr>
        <dsp:cNvPr id="0" name=""/>
        <dsp:cNvSpPr/>
      </dsp:nvSpPr>
      <dsp:spPr>
        <a:xfrm>
          <a:off x="7897407" y="1082582"/>
          <a:ext cx="1776645" cy="2579850"/>
        </a:xfrm>
        <a:prstGeom prst="upArrowCallout">
          <a:avLst>
            <a:gd name="adj1" fmla="val 50000"/>
            <a:gd name="adj2" fmla="val 20000"/>
            <a:gd name="adj3" fmla="val 20000"/>
            <a:gd name="adj4" fmla="val 100000"/>
          </a:avLst>
        </a:prstGeom>
        <a:solidFill>
          <a:schemeClr val="accent5">
            <a:tint val="40000"/>
            <a:alpha val="90000"/>
            <a:hueOff val="508344"/>
            <a:satOff val="19601"/>
            <a:lumOff val="2255"/>
            <a:alphaOff val="0"/>
          </a:schemeClr>
        </a:solidFill>
        <a:ln w="19050" cap="flat" cmpd="sng" algn="ctr">
          <a:solidFill>
            <a:schemeClr val="accent5">
              <a:tint val="40000"/>
              <a:alpha val="90000"/>
              <a:hueOff val="508344"/>
              <a:satOff val="19601"/>
              <a:lumOff val="2255"/>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0144" tIns="165100" rIns="140144" bIns="165100" numCol="1" spcCol="1270" anchor="t" anchorCtr="0">
          <a:noAutofit/>
        </a:bodyPr>
        <a:lstStyle/>
        <a:p>
          <a:pPr marL="0" lvl="0" indent="0" algn="l" defTabSz="711200">
            <a:lnSpc>
              <a:spcPct val="90000"/>
            </a:lnSpc>
            <a:spcBef>
              <a:spcPct val="0"/>
            </a:spcBef>
            <a:spcAft>
              <a:spcPct val="35000"/>
            </a:spcAft>
            <a:buNone/>
          </a:pPr>
          <a:r>
            <a:rPr lang="en-US" sz="1600" b="1" kern="1200" dirty="0"/>
            <a:t>Pro-life and human-dignity engagement</a:t>
          </a:r>
          <a:r>
            <a:rPr lang="en-US" sz="1600" kern="1200" dirty="0"/>
            <a:t> —prayer campaigns to direct material support for expectant mothers.</a:t>
          </a:r>
        </a:p>
      </dsp:txBody>
      <dsp:txXfrm>
        <a:off x="7897407" y="1437911"/>
        <a:ext cx="1776645" cy="2224521"/>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2CA052-7493-43A5-8485-E8C33FC8609D}">
      <dsp:nvSpPr>
        <dsp:cNvPr id="0" name=""/>
        <dsp:cNvSpPr/>
      </dsp:nvSpPr>
      <dsp:spPr>
        <a:xfrm>
          <a:off x="693261" y="125971"/>
          <a:ext cx="1251885" cy="1251885"/>
        </a:xfrm>
        <a:prstGeom prst="round2DiagRect">
          <a:avLst>
            <a:gd name="adj1" fmla="val 29727"/>
            <a:gd name="adj2" fmla="val 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86CA04B-64D9-40F1-A84B-554D13CAD023}">
      <dsp:nvSpPr>
        <dsp:cNvPr id="0" name=""/>
        <dsp:cNvSpPr/>
      </dsp:nvSpPr>
      <dsp:spPr>
        <a:xfrm>
          <a:off x="960056" y="392766"/>
          <a:ext cx="718294" cy="71829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905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FE403378-D6ED-4761-8050-3F2093B87BC0}">
      <dsp:nvSpPr>
        <dsp:cNvPr id="0" name=""/>
        <dsp:cNvSpPr/>
      </dsp:nvSpPr>
      <dsp:spPr>
        <a:xfrm>
          <a:off x="293068" y="1767787"/>
          <a:ext cx="2052270" cy="19037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90000"/>
            </a:lnSpc>
            <a:spcBef>
              <a:spcPct val="0"/>
            </a:spcBef>
            <a:spcAft>
              <a:spcPct val="35000"/>
            </a:spcAft>
            <a:buNone/>
            <a:defRPr cap="all"/>
          </a:pPr>
          <a:r>
            <a:rPr lang="en-US" sz="1600" kern="1200" dirty="0"/>
            <a:t>Committed to living the Gospel in our fraternities and in our communities</a:t>
          </a:r>
        </a:p>
      </dsp:txBody>
      <dsp:txXfrm>
        <a:off x="293068" y="1767787"/>
        <a:ext cx="2052270" cy="1903710"/>
      </dsp:txXfrm>
    </dsp:sp>
    <dsp:sp modelId="{5F0382AD-E938-4D3F-91DD-4AA9E7ED65F6}">
      <dsp:nvSpPr>
        <dsp:cNvPr id="0" name=""/>
        <dsp:cNvSpPr/>
      </dsp:nvSpPr>
      <dsp:spPr>
        <a:xfrm>
          <a:off x="3104679" y="125971"/>
          <a:ext cx="1251885" cy="1251885"/>
        </a:xfrm>
        <a:prstGeom prst="round2DiagRect">
          <a:avLst>
            <a:gd name="adj1" fmla="val 29727"/>
            <a:gd name="adj2" fmla="val 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AD8697F-E995-4622-9C50-02910E6BAC43}">
      <dsp:nvSpPr>
        <dsp:cNvPr id="0" name=""/>
        <dsp:cNvSpPr/>
      </dsp:nvSpPr>
      <dsp:spPr>
        <a:xfrm>
          <a:off x="3371475" y="392766"/>
          <a:ext cx="718294" cy="71829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2114A354-50B5-44A4-93B9-CC97D24C0884}">
      <dsp:nvSpPr>
        <dsp:cNvPr id="0" name=""/>
        <dsp:cNvSpPr/>
      </dsp:nvSpPr>
      <dsp:spPr>
        <a:xfrm>
          <a:off x="2704487" y="1767787"/>
          <a:ext cx="2052270" cy="19037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90000"/>
            </a:lnSpc>
            <a:spcBef>
              <a:spcPct val="0"/>
            </a:spcBef>
            <a:spcAft>
              <a:spcPct val="35000"/>
            </a:spcAft>
            <a:buNone/>
            <a:defRPr cap="all"/>
          </a:pPr>
          <a:r>
            <a:rPr lang="en-US" sz="1600" kern="1200" dirty="0"/>
            <a:t>Unity across </a:t>
          </a:r>
          <a:r>
            <a:rPr lang="en-US" sz="1600" kern="1200" dirty="0" err="1"/>
            <a:t>differenceS</a:t>
          </a:r>
          <a:r>
            <a:rPr lang="en-US" sz="1600" kern="1200" dirty="0"/>
            <a:t>,  camaraderie within a group, diverse in age, race, ethnicity, and even political viewpoint </a:t>
          </a:r>
        </a:p>
      </dsp:txBody>
      <dsp:txXfrm>
        <a:off x="2704487" y="1767787"/>
        <a:ext cx="2052270" cy="1903710"/>
      </dsp:txXfrm>
    </dsp:sp>
    <dsp:sp modelId="{BA366E23-B81C-48AE-9BAA-295A201D6ADF}">
      <dsp:nvSpPr>
        <dsp:cNvPr id="0" name=""/>
        <dsp:cNvSpPr/>
      </dsp:nvSpPr>
      <dsp:spPr>
        <a:xfrm>
          <a:off x="5516097" y="125971"/>
          <a:ext cx="1251885" cy="1251885"/>
        </a:xfrm>
        <a:prstGeom prst="round2DiagRect">
          <a:avLst>
            <a:gd name="adj1" fmla="val 29727"/>
            <a:gd name="adj2" fmla="val 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2165DFE-ABDB-48B7-BA23-ED7B20DA0F90}">
      <dsp:nvSpPr>
        <dsp:cNvPr id="0" name=""/>
        <dsp:cNvSpPr/>
      </dsp:nvSpPr>
      <dsp:spPr>
        <a:xfrm>
          <a:off x="5782893" y="392766"/>
          <a:ext cx="718294" cy="71829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905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6F915B0E-4FF6-4829-A243-39B36FB48693}">
      <dsp:nvSpPr>
        <dsp:cNvPr id="0" name=""/>
        <dsp:cNvSpPr/>
      </dsp:nvSpPr>
      <dsp:spPr>
        <a:xfrm>
          <a:off x="5115905" y="1767787"/>
          <a:ext cx="2052270" cy="19037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90000"/>
            </a:lnSpc>
            <a:spcBef>
              <a:spcPct val="0"/>
            </a:spcBef>
            <a:spcAft>
              <a:spcPct val="35000"/>
            </a:spcAft>
            <a:buNone/>
            <a:defRPr cap="all"/>
          </a:pPr>
          <a:r>
            <a:rPr lang="en-US" sz="1600" kern="1200" dirty="0"/>
            <a:t>hospitality and mutual care: visiting homebound members, celebrating professions and birthdays together</a:t>
          </a:r>
        </a:p>
      </dsp:txBody>
      <dsp:txXfrm>
        <a:off x="5115905" y="1767787"/>
        <a:ext cx="2052270" cy="1903710"/>
      </dsp:txXfrm>
    </dsp:sp>
    <dsp:sp modelId="{F5F6AAD8-00FA-46B4-BD3B-C2A0DE9601E6}">
      <dsp:nvSpPr>
        <dsp:cNvPr id="0" name=""/>
        <dsp:cNvSpPr/>
      </dsp:nvSpPr>
      <dsp:spPr>
        <a:xfrm>
          <a:off x="7927516" y="125971"/>
          <a:ext cx="1251885" cy="1251885"/>
        </a:xfrm>
        <a:prstGeom prst="round2DiagRect">
          <a:avLst>
            <a:gd name="adj1" fmla="val 29727"/>
            <a:gd name="adj2" fmla="val 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475C60B-B15F-40DE-AE1C-D842E56C2118}">
      <dsp:nvSpPr>
        <dsp:cNvPr id="0" name=""/>
        <dsp:cNvSpPr/>
      </dsp:nvSpPr>
      <dsp:spPr>
        <a:xfrm>
          <a:off x="8194311" y="392766"/>
          <a:ext cx="718294" cy="71829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AADE6BD6-6060-495F-A754-1B61D8769539}">
      <dsp:nvSpPr>
        <dsp:cNvPr id="0" name=""/>
        <dsp:cNvSpPr/>
      </dsp:nvSpPr>
      <dsp:spPr>
        <a:xfrm>
          <a:off x="7527323" y="1767787"/>
          <a:ext cx="2052270" cy="19037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90000"/>
            </a:lnSpc>
            <a:spcBef>
              <a:spcPct val="0"/>
            </a:spcBef>
            <a:spcAft>
              <a:spcPct val="35000"/>
            </a:spcAft>
            <a:buNone/>
            <a:defRPr cap="all"/>
          </a:pPr>
          <a:r>
            <a:rPr lang="en-US" sz="1600" kern="1200" dirty="0"/>
            <a:t> "fraternal love," "hospitality," "servant leadership," "presence"</a:t>
          </a:r>
        </a:p>
      </dsp:txBody>
      <dsp:txXfrm>
        <a:off x="7527323" y="1767787"/>
        <a:ext cx="2052270" cy="1903710"/>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009BD3D-1CA6-4C39-B013-AA83B496380A}">
      <dsp:nvSpPr>
        <dsp:cNvPr id="0" name=""/>
        <dsp:cNvSpPr/>
      </dsp:nvSpPr>
      <dsp:spPr>
        <a:xfrm>
          <a:off x="390023" y="205"/>
          <a:ext cx="1075482" cy="1075482"/>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C2C9B57-B00B-4B36-9968-754D74CE9A62}">
      <dsp:nvSpPr>
        <dsp:cNvPr id="0" name=""/>
        <dsp:cNvSpPr/>
      </dsp:nvSpPr>
      <dsp:spPr>
        <a:xfrm>
          <a:off x="619225" y="229406"/>
          <a:ext cx="617080" cy="61708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905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3B9066AC-37DD-4CC3-A5CF-0DD3660B62C6}">
      <dsp:nvSpPr>
        <dsp:cNvPr id="0" name=""/>
        <dsp:cNvSpPr/>
      </dsp:nvSpPr>
      <dsp:spPr>
        <a:xfrm>
          <a:off x="46222" y="1410674"/>
          <a:ext cx="1763085" cy="22899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90000"/>
            </a:lnSpc>
            <a:spcBef>
              <a:spcPct val="0"/>
            </a:spcBef>
            <a:spcAft>
              <a:spcPct val="35000"/>
            </a:spcAft>
            <a:buNone/>
            <a:defRPr cap="all"/>
          </a:pPr>
          <a:r>
            <a:rPr lang="en-US" sz="1600" b="1" kern="1200" dirty="0"/>
            <a:t>Liturgy of the Hours</a:t>
          </a:r>
          <a:r>
            <a:rPr lang="en-US" sz="1600" kern="1200" dirty="0"/>
            <a:t> and </a:t>
          </a:r>
          <a:r>
            <a:rPr lang="en-US" sz="1600" b="1" kern="1200" dirty="0"/>
            <a:t>Franciscan Prayer</a:t>
          </a:r>
          <a:r>
            <a:rPr lang="en-US" sz="1600" kern="1200" dirty="0"/>
            <a:t> </a:t>
          </a:r>
        </a:p>
      </dsp:txBody>
      <dsp:txXfrm>
        <a:off x="46222" y="1410674"/>
        <a:ext cx="1763085" cy="2289945"/>
      </dsp:txXfrm>
    </dsp:sp>
    <dsp:sp modelId="{0BBBC3FB-B249-4B03-97EA-83DC5F423646}">
      <dsp:nvSpPr>
        <dsp:cNvPr id="0" name=""/>
        <dsp:cNvSpPr/>
      </dsp:nvSpPr>
      <dsp:spPr>
        <a:xfrm>
          <a:off x="2461649" y="205"/>
          <a:ext cx="1075482" cy="1075482"/>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1ED76F8-B3ED-45C6-91F6-06DFE717C33E}">
      <dsp:nvSpPr>
        <dsp:cNvPr id="0" name=""/>
        <dsp:cNvSpPr/>
      </dsp:nvSpPr>
      <dsp:spPr>
        <a:xfrm>
          <a:off x="2690850" y="229406"/>
          <a:ext cx="617080" cy="61708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C6767DBF-0BD9-4608-BC92-6436B4A37AA6}">
      <dsp:nvSpPr>
        <dsp:cNvPr id="0" name=""/>
        <dsp:cNvSpPr/>
      </dsp:nvSpPr>
      <dsp:spPr>
        <a:xfrm>
          <a:off x="2117848" y="1410674"/>
          <a:ext cx="1763085" cy="22899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90000"/>
            </a:lnSpc>
            <a:spcBef>
              <a:spcPct val="0"/>
            </a:spcBef>
            <a:spcAft>
              <a:spcPct val="35000"/>
            </a:spcAft>
            <a:buNone/>
            <a:defRPr cap="all"/>
          </a:pPr>
          <a:r>
            <a:rPr lang="en-US" sz="1600" b="1" kern="1200" dirty="0"/>
            <a:t>Days of Recollection and retreats</a:t>
          </a:r>
          <a:endParaRPr lang="en-US" sz="1600" kern="1200" dirty="0"/>
        </a:p>
      </dsp:txBody>
      <dsp:txXfrm>
        <a:off x="2117848" y="1410674"/>
        <a:ext cx="1763085" cy="2289945"/>
      </dsp:txXfrm>
    </dsp:sp>
    <dsp:sp modelId="{1B8B83CF-8BD2-4B6C-9ACA-837785B6DEAC}">
      <dsp:nvSpPr>
        <dsp:cNvPr id="0" name=""/>
        <dsp:cNvSpPr/>
      </dsp:nvSpPr>
      <dsp:spPr>
        <a:xfrm>
          <a:off x="4533275" y="205"/>
          <a:ext cx="1075482" cy="1075482"/>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99057A2-4211-412C-BF0B-20577421199C}">
      <dsp:nvSpPr>
        <dsp:cNvPr id="0" name=""/>
        <dsp:cNvSpPr/>
      </dsp:nvSpPr>
      <dsp:spPr>
        <a:xfrm>
          <a:off x="4762476" y="229406"/>
          <a:ext cx="617080" cy="61708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905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23A5C04F-D0D8-4DFF-83EB-5BB96DE1A635}">
      <dsp:nvSpPr>
        <dsp:cNvPr id="0" name=""/>
        <dsp:cNvSpPr/>
      </dsp:nvSpPr>
      <dsp:spPr>
        <a:xfrm>
          <a:off x="4189474" y="1410674"/>
          <a:ext cx="1763085" cy="22899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90000"/>
            </a:lnSpc>
            <a:spcBef>
              <a:spcPct val="0"/>
            </a:spcBef>
            <a:spcAft>
              <a:spcPct val="35000"/>
            </a:spcAft>
            <a:buNone/>
            <a:defRPr cap="all"/>
          </a:pPr>
          <a:r>
            <a:rPr lang="en-US" sz="1600" b="1" kern="1200" dirty="0"/>
            <a:t>The Transitus</a:t>
          </a:r>
          <a:r>
            <a:rPr lang="en-US" sz="1600" kern="1200" dirty="0"/>
            <a:t> with Franciscan Family</a:t>
          </a:r>
        </a:p>
      </dsp:txBody>
      <dsp:txXfrm>
        <a:off x="4189474" y="1410674"/>
        <a:ext cx="1763085" cy="2289945"/>
      </dsp:txXfrm>
    </dsp:sp>
    <dsp:sp modelId="{CB3C4FE4-7B40-4A28-873E-8212B278A7DC}">
      <dsp:nvSpPr>
        <dsp:cNvPr id="0" name=""/>
        <dsp:cNvSpPr/>
      </dsp:nvSpPr>
      <dsp:spPr>
        <a:xfrm>
          <a:off x="6604901" y="205"/>
          <a:ext cx="1075482" cy="1075482"/>
        </a:xfrm>
        <a:prstGeom prst="ellipse">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F3C4B4F-13FD-487C-BA7D-DE3D74333E39}">
      <dsp:nvSpPr>
        <dsp:cNvPr id="0" name=""/>
        <dsp:cNvSpPr/>
      </dsp:nvSpPr>
      <dsp:spPr>
        <a:xfrm>
          <a:off x="6834102" y="229406"/>
          <a:ext cx="617080" cy="61708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BB53AA82-580F-444F-8C9F-3A7F1A6E837E}">
      <dsp:nvSpPr>
        <dsp:cNvPr id="0" name=""/>
        <dsp:cNvSpPr/>
      </dsp:nvSpPr>
      <dsp:spPr>
        <a:xfrm>
          <a:off x="6261100" y="1410674"/>
          <a:ext cx="1763085" cy="22899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90000"/>
            </a:lnSpc>
            <a:spcBef>
              <a:spcPct val="0"/>
            </a:spcBef>
            <a:spcAft>
              <a:spcPct val="35000"/>
            </a:spcAft>
            <a:buNone/>
            <a:defRPr cap="all"/>
          </a:pPr>
          <a:r>
            <a:rPr lang="en-US" sz="1600" b="1" kern="1200" dirty="0"/>
            <a:t>"Formation Friday"</a:t>
          </a:r>
          <a:r>
            <a:rPr lang="en-US" sz="1600" kern="1200" dirty="0"/>
            <a:t> materials, distributed nationally</a:t>
          </a:r>
        </a:p>
      </dsp:txBody>
      <dsp:txXfrm>
        <a:off x="6261100" y="1410674"/>
        <a:ext cx="1763085" cy="2289945"/>
      </dsp:txXfrm>
    </dsp:sp>
    <dsp:sp modelId="{1FABCC4F-059B-493A-833A-A8559425EF3F}">
      <dsp:nvSpPr>
        <dsp:cNvPr id="0" name=""/>
        <dsp:cNvSpPr/>
      </dsp:nvSpPr>
      <dsp:spPr>
        <a:xfrm>
          <a:off x="8676527" y="205"/>
          <a:ext cx="1075482" cy="1075482"/>
        </a:xfrm>
        <a:prstGeom prst="ellipse">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F8B37D2-B149-40AC-B988-3E39C9DF404E}">
      <dsp:nvSpPr>
        <dsp:cNvPr id="0" name=""/>
        <dsp:cNvSpPr/>
      </dsp:nvSpPr>
      <dsp:spPr>
        <a:xfrm>
          <a:off x="8905728" y="229406"/>
          <a:ext cx="617080" cy="61708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w="1905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F8307111-98AA-40B6-858E-11C392B6628A}">
      <dsp:nvSpPr>
        <dsp:cNvPr id="0" name=""/>
        <dsp:cNvSpPr/>
      </dsp:nvSpPr>
      <dsp:spPr>
        <a:xfrm>
          <a:off x="8332725" y="1410674"/>
          <a:ext cx="1763085" cy="22899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90000"/>
            </a:lnSpc>
            <a:spcBef>
              <a:spcPct val="0"/>
            </a:spcBef>
            <a:spcAft>
              <a:spcPct val="35000"/>
            </a:spcAft>
            <a:buNone/>
            <a:defRPr cap="all"/>
          </a:pPr>
          <a:r>
            <a:rPr lang="en-US" sz="1600" kern="1200" dirty="0"/>
            <a:t>Formation as spiritual deepening: instruction on the legislative documents is explicitly tied to "spiritual growth," not mere compliance</a:t>
          </a:r>
          <a:r>
            <a:rPr lang="en-US" sz="1100" kern="1200" dirty="0"/>
            <a:t>.</a:t>
          </a:r>
        </a:p>
      </dsp:txBody>
      <dsp:txXfrm>
        <a:off x="8332725" y="1410674"/>
        <a:ext cx="1763085" cy="2289945"/>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FA70B1D-6EDA-4484-A9E7-ABAE0E0F717D}">
      <dsp:nvSpPr>
        <dsp:cNvPr id="0" name=""/>
        <dsp:cNvSpPr/>
      </dsp:nvSpPr>
      <dsp:spPr>
        <a:xfrm>
          <a:off x="2892" y="292499"/>
          <a:ext cx="2294622" cy="3212471"/>
        </a:xfrm>
        <a:prstGeom prst="rect">
          <a:avLst/>
        </a:prstGeom>
        <a:solidFill>
          <a:schemeClr val="accent2">
            <a:tint val="40000"/>
            <a:alpha val="90000"/>
            <a:hueOff val="0"/>
            <a:satOff val="0"/>
            <a:lumOff val="0"/>
            <a:alphaOff val="0"/>
          </a:schemeClr>
        </a:solidFill>
        <a:ln w="19050"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8898" tIns="330200" rIns="178898" bIns="330200" numCol="1" spcCol="1270" anchor="t" anchorCtr="0">
          <a:noAutofit/>
        </a:bodyPr>
        <a:lstStyle/>
        <a:p>
          <a:pPr marL="0" lvl="0" indent="0" algn="l" defTabSz="577850">
            <a:lnSpc>
              <a:spcPct val="90000"/>
            </a:lnSpc>
            <a:spcBef>
              <a:spcPct val="0"/>
            </a:spcBef>
            <a:spcAft>
              <a:spcPct val="35000"/>
            </a:spcAft>
            <a:buNone/>
          </a:pPr>
          <a:r>
            <a:rPr lang="en-US" sz="1300" kern="1200" dirty="0"/>
            <a:t>JPIC emphasis on empowering and accompanying local fraternities' own action.</a:t>
          </a:r>
        </a:p>
      </dsp:txBody>
      <dsp:txXfrm>
        <a:off x="2892" y="1513238"/>
        <a:ext cx="2294622" cy="1927483"/>
      </dsp:txXfrm>
    </dsp:sp>
    <dsp:sp modelId="{D4824A3A-178C-4E87-9BDC-0C26A1F28DDF}">
      <dsp:nvSpPr>
        <dsp:cNvPr id="0" name=""/>
        <dsp:cNvSpPr/>
      </dsp:nvSpPr>
      <dsp:spPr>
        <a:xfrm>
          <a:off x="668333" y="613746"/>
          <a:ext cx="963741" cy="963741"/>
        </a:xfrm>
        <a:prstGeom prst="ellipse">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5137" tIns="12700" rIns="75137" bIns="12700" numCol="1" spcCol="1270" anchor="ctr" anchorCtr="0">
          <a:noAutofit/>
        </a:bodyPr>
        <a:lstStyle/>
        <a:p>
          <a:pPr marL="0" lvl="0" indent="0" algn="ctr" defTabSz="2133600">
            <a:lnSpc>
              <a:spcPct val="90000"/>
            </a:lnSpc>
            <a:spcBef>
              <a:spcPct val="0"/>
            </a:spcBef>
            <a:spcAft>
              <a:spcPct val="35000"/>
            </a:spcAft>
            <a:buNone/>
          </a:pPr>
          <a:r>
            <a:rPr lang="en-US" sz="4800" kern="1200"/>
            <a:t>1</a:t>
          </a:r>
        </a:p>
      </dsp:txBody>
      <dsp:txXfrm>
        <a:off x="809470" y="754883"/>
        <a:ext cx="681467" cy="681467"/>
      </dsp:txXfrm>
    </dsp:sp>
    <dsp:sp modelId="{2C6E6607-CC41-4F17-8C74-F24CC0B1F731}">
      <dsp:nvSpPr>
        <dsp:cNvPr id="0" name=""/>
        <dsp:cNvSpPr/>
      </dsp:nvSpPr>
      <dsp:spPr>
        <a:xfrm>
          <a:off x="2892" y="3504898"/>
          <a:ext cx="2294622" cy="72"/>
        </a:xfrm>
        <a:prstGeom prst="rect">
          <a:avLst/>
        </a:prstGeom>
        <a:solidFill>
          <a:schemeClr val="accent3">
            <a:hueOff val="0"/>
            <a:satOff val="0"/>
            <a:lumOff val="0"/>
            <a:alphaOff val="0"/>
          </a:schemeClr>
        </a:solidFill>
        <a:ln w="1905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4891BEA-387D-43AE-92D4-7A8DA5B2CDF0}">
      <dsp:nvSpPr>
        <dsp:cNvPr id="0" name=""/>
        <dsp:cNvSpPr/>
      </dsp:nvSpPr>
      <dsp:spPr>
        <a:xfrm>
          <a:off x="2526977" y="292499"/>
          <a:ext cx="2294622" cy="3212471"/>
        </a:xfrm>
        <a:prstGeom prst="rect">
          <a:avLst/>
        </a:prstGeom>
        <a:solidFill>
          <a:schemeClr val="accent3">
            <a:tint val="40000"/>
            <a:alpha val="90000"/>
            <a:hueOff val="0"/>
            <a:satOff val="0"/>
            <a:lumOff val="0"/>
            <a:alphaOff val="0"/>
          </a:schemeClr>
        </a:solidFill>
        <a:ln w="19050"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8898" tIns="330200" rIns="178898" bIns="330200" numCol="1" spcCol="1270" anchor="t" anchorCtr="0">
          <a:noAutofit/>
        </a:bodyPr>
        <a:lstStyle/>
        <a:p>
          <a:pPr marL="0" lvl="0" indent="0" algn="l" defTabSz="577850">
            <a:lnSpc>
              <a:spcPct val="90000"/>
            </a:lnSpc>
            <a:spcBef>
              <a:spcPct val="0"/>
            </a:spcBef>
            <a:spcAft>
              <a:spcPct val="35000"/>
            </a:spcAft>
            <a:buNone/>
          </a:pPr>
          <a:r>
            <a:rPr lang="en-US" sz="1300" kern="1200"/>
            <a:t>Personal, sustained accompaniment of individual migrants (rather than only general advocacy)</a:t>
          </a:r>
        </a:p>
      </dsp:txBody>
      <dsp:txXfrm>
        <a:off x="2526977" y="1513238"/>
        <a:ext cx="2294622" cy="1927483"/>
      </dsp:txXfrm>
    </dsp:sp>
    <dsp:sp modelId="{3657A735-997E-4509-B263-0A2496663028}">
      <dsp:nvSpPr>
        <dsp:cNvPr id="0" name=""/>
        <dsp:cNvSpPr/>
      </dsp:nvSpPr>
      <dsp:spPr>
        <a:xfrm>
          <a:off x="3192418" y="613746"/>
          <a:ext cx="963741" cy="963741"/>
        </a:xfrm>
        <a:prstGeom prst="ellipse">
          <a:avLst/>
        </a:prstGeom>
        <a:solidFill>
          <a:schemeClr val="accent4">
            <a:hueOff val="0"/>
            <a:satOff val="0"/>
            <a:lumOff val="0"/>
            <a:alphaOff val="0"/>
          </a:schemeClr>
        </a:solidFill>
        <a:ln w="1905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5137" tIns="12700" rIns="75137" bIns="12700" numCol="1" spcCol="1270" anchor="ctr" anchorCtr="0">
          <a:noAutofit/>
        </a:bodyPr>
        <a:lstStyle/>
        <a:p>
          <a:pPr marL="0" lvl="0" indent="0" algn="ctr" defTabSz="2133600">
            <a:lnSpc>
              <a:spcPct val="90000"/>
            </a:lnSpc>
            <a:spcBef>
              <a:spcPct val="0"/>
            </a:spcBef>
            <a:spcAft>
              <a:spcPct val="35000"/>
            </a:spcAft>
            <a:buNone/>
          </a:pPr>
          <a:r>
            <a:rPr lang="en-US" sz="4800" kern="1200"/>
            <a:t>2</a:t>
          </a:r>
        </a:p>
      </dsp:txBody>
      <dsp:txXfrm>
        <a:off x="3333555" y="754883"/>
        <a:ext cx="681467" cy="681467"/>
      </dsp:txXfrm>
    </dsp:sp>
    <dsp:sp modelId="{3C977C21-6902-4E84-BC02-2AF2F6394D26}">
      <dsp:nvSpPr>
        <dsp:cNvPr id="0" name=""/>
        <dsp:cNvSpPr/>
      </dsp:nvSpPr>
      <dsp:spPr>
        <a:xfrm>
          <a:off x="2526977" y="3504898"/>
          <a:ext cx="2294622" cy="72"/>
        </a:xfrm>
        <a:prstGeom prst="rect">
          <a:avLst/>
        </a:prstGeom>
        <a:solidFill>
          <a:schemeClr val="accent5">
            <a:hueOff val="0"/>
            <a:satOff val="0"/>
            <a:lumOff val="0"/>
            <a:alphaOff val="0"/>
          </a:schemeClr>
        </a:solidFill>
        <a:ln w="1905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0ECB47D-0D15-42BC-9454-56EA36B5A139}">
      <dsp:nvSpPr>
        <dsp:cNvPr id="0" name=""/>
        <dsp:cNvSpPr/>
      </dsp:nvSpPr>
      <dsp:spPr>
        <a:xfrm>
          <a:off x="5051062" y="292499"/>
          <a:ext cx="2294622" cy="3212471"/>
        </a:xfrm>
        <a:prstGeom prst="rect">
          <a:avLst/>
        </a:prstGeom>
        <a:solidFill>
          <a:schemeClr val="accent4">
            <a:tint val="40000"/>
            <a:alpha val="90000"/>
            <a:hueOff val="0"/>
            <a:satOff val="0"/>
            <a:lumOff val="0"/>
            <a:alphaOff val="0"/>
          </a:schemeClr>
        </a:solidFill>
        <a:ln w="19050" cap="flat"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8898" tIns="330200" rIns="178898" bIns="330200" numCol="1" spcCol="1270" anchor="t" anchorCtr="0">
          <a:noAutofit/>
        </a:bodyPr>
        <a:lstStyle/>
        <a:p>
          <a:pPr marL="0" lvl="0" indent="0" algn="l" defTabSz="577850">
            <a:lnSpc>
              <a:spcPct val="90000"/>
            </a:lnSpc>
            <a:spcBef>
              <a:spcPct val="0"/>
            </a:spcBef>
            <a:spcAft>
              <a:spcPct val="35000"/>
            </a:spcAft>
            <a:buNone/>
          </a:pPr>
          <a:r>
            <a:rPr lang="en-US" sz="1300" kern="1200"/>
            <a:t>Weekly Zoom rosaries, small book-study groups, and cemetery visits — modest, repeated acts of fidelity rather than headline projects.</a:t>
          </a:r>
        </a:p>
      </dsp:txBody>
      <dsp:txXfrm>
        <a:off x="5051062" y="1513238"/>
        <a:ext cx="2294622" cy="1927483"/>
      </dsp:txXfrm>
    </dsp:sp>
    <dsp:sp modelId="{C9AFD249-253F-4800-BAF9-2757D346E94D}">
      <dsp:nvSpPr>
        <dsp:cNvPr id="0" name=""/>
        <dsp:cNvSpPr/>
      </dsp:nvSpPr>
      <dsp:spPr>
        <a:xfrm>
          <a:off x="5716503" y="613746"/>
          <a:ext cx="963741" cy="963741"/>
        </a:xfrm>
        <a:prstGeom prst="ellipse">
          <a:avLst/>
        </a:prstGeom>
        <a:solidFill>
          <a:schemeClr val="accent6">
            <a:hueOff val="0"/>
            <a:satOff val="0"/>
            <a:lumOff val="0"/>
            <a:alphaOff val="0"/>
          </a:schemeClr>
        </a:solidFill>
        <a:ln w="1905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5137" tIns="12700" rIns="75137" bIns="12700" numCol="1" spcCol="1270" anchor="ctr" anchorCtr="0">
          <a:noAutofit/>
        </a:bodyPr>
        <a:lstStyle/>
        <a:p>
          <a:pPr marL="0" lvl="0" indent="0" algn="ctr" defTabSz="2133600">
            <a:lnSpc>
              <a:spcPct val="90000"/>
            </a:lnSpc>
            <a:spcBef>
              <a:spcPct val="0"/>
            </a:spcBef>
            <a:spcAft>
              <a:spcPct val="35000"/>
            </a:spcAft>
            <a:buNone/>
          </a:pPr>
          <a:r>
            <a:rPr lang="en-US" sz="4800" kern="1200"/>
            <a:t>3</a:t>
          </a:r>
        </a:p>
      </dsp:txBody>
      <dsp:txXfrm>
        <a:off x="5857640" y="754883"/>
        <a:ext cx="681467" cy="681467"/>
      </dsp:txXfrm>
    </dsp:sp>
    <dsp:sp modelId="{9C7F1AB2-0A82-4C13-B949-B47F9C9DBDF1}">
      <dsp:nvSpPr>
        <dsp:cNvPr id="0" name=""/>
        <dsp:cNvSpPr/>
      </dsp:nvSpPr>
      <dsp:spPr>
        <a:xfrm>
          <a:off x="5051062" y="3504898"/>
          <a:ext cx="2294622" cy="72"/>
        </a:xfrm>
        <a:prstGeom prst="rect">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F651916-2888-476C-89DB-C3E207E005C2}">
      <dsp:nvSpPr>
        <dsp:cNvPr id="0" name=""/>
        <dsp:cNvSpPr/>
      </dsp:nvSpPr>
      <dsp:spPr>
        <a:xfrm>
          <a:off x="7575147" y="292499"/>
          <a:ext cx="2294622" cy="3212471"/>
        </a:xfrm>
        <a:prstGeom prst="rect">
          <a:avLst/>
        </a:prstGeom>
        <a:solidFill>
          <a:schemeClr val="accent5">
            <a:tint val="40000"/>
            <a:alpha val="90000"/>
            <a:hueOff val="0"/>
            <a:satOff val="0"/>
            <a:lumOff val="0"/>
            <a:alphaOff val="0"/>
          </a:schemeClr>
        </a:solidFill>
        <a:ln w="19050" cap="flat"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8898" tIns="330200" rIns="178898" bIns="330200" numCol="1" spcCol="1270" anchor="t" anchorCtr="0">
          <a:noAutofit/>
        </a:bodyPr>
        <a:lstStyle/>
        <a:p>
          <a:pPr marL="0" lvl="0" indent="0" algn="l" defTabSz="577850">
            <a:lnSpc>
              <a:spcPct val="90000"/>
            </a:lnSpc>
            <a:spcBef>
              <a:spcPct val="0"/>
            </a:spcBef>
            <a:spcAft>
              <a:spcPct val="35000"/>
            </a:spcAft>
            <a:buNone/>
          </a:pPr>
          <a:r>
            <a:rPr lang="en-US" sz="1300" kern="1200"/>
            <a:t>Simply "living their vocation 'out loud'" — suggesting Gospel witness understood as consistent daily character</a:t>
          </a:r>
        </a:p>
      </dsp:txBody>
      <dsp:txXfrm>
        <a:off x="7575147" y="1513238"/>
        <a:ext cx="2294622" cy="1927483"/>
      </dsp:txXfrm>
    </dsp:sp>
    <dsp:sp modelId="{7ED98555-E537-4874-926B-A2F871E5EAA8}">
      <dsp:nvSpPr>
        <dsp:cNvPr id="0" name=""/>
        <dsp:cNvSpPr/>
      </dsp:nvSpPr>
      <dsp:spPr>
        <a:xfrm>
          <a:off x="8240588" y="613746"/>
          <a:ext cx="963741" cy="963741"/>
        </a:xfrm>
        <a:prstGeom prst="ellipse">
          <a:avLst/>
        </a:prstGeom>
        <a:solidFill>
          <a:schemeClr val="accent3">
            <a:hueOff val="0"/>
            <a:satOff val="0"/>
            <a:lumOff val="0"/>
            <a:alphaOff val="0"/>
          </a:schemeClr>
        </a:solidFill>
        <a:ln w="1905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5137" tIns="12700" rIns="75137" bIns="12700" numCol="1" spcCol="1270" anchor="ctr" anchorCtr="0">
          <a:noAutofit/>
        </a:bodyPr>
        <a:lstStyle/>
        <a:p>
          <a:pPr marL="0" lvl="0" indent="0" algn="ctr" defTabSz="2133600">
            <a:lnSpc>
              <a:spcPct val="90000"/>
            </a:lnSpc>
            <a:spcBef>
              <a:spcPct val="0"/>
            </a:spcBef>
            <a:spcAft>
              <a:spcPct val="35000"/>
            </a:spcAft>
            <a:buNone/>
          </a:pPr>
          <a:r>
            <a:rPr lang="en-US" sz="4800" kern="1200"/>
            <a:t>4</a:t>
          </a:r>
        </a:p>
      </dsp:txBody>
      <dsp:txXfrm>
        <a:off x="8381725" y="754883"/>
        <a:ext cx="681467" cy="681467"/>
      </dsp:txXfrm>
    </dsp:sp>
    <dsp:sp modelId="{23954F6F-253D-410B-ADA5-75437CDB3E94}">
      <dsp:nvSpPr>
        <dsp:cNvPr id="0" name=""/>
        <dsp:cNvSpPr/>
      </dsp:nvSpPr>
      <dsp:spPr>
        <a:xfrm>
          <a:off x="7575147" y="3504898"/>
          <a:ext cx="2294622" cy="72"/>
        </a:xfrm>
        <a:prstGeom prst="rect">
          <a:avLst/>
        </a:prstGeom>
        <a:solidFill>
          <a:schemeClr val="accent4">
            <a:hueOff val="0"/>
            <a:satOff val="0"/>
            <a:lumOff val="0"/>
            <a:alphaOff val="0"/>
          </a:schemeClr>
        </a:solidFill>
        <a:ln w="1905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16/7/layout/BasicLinearProcessNumbered">
  <dgm:title val="Basic Linear Process Numbered"/>
  <dgm:desc val="Used to show a progression; a timeline; sequential steps in a task, process, or workflow; or to emphasize movement or direction. Automatic numbers have been introduced to show the steps of the process which appears in a circle. Level 1 and Level 2 text appear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1</a:t>
              </a:r>
            </a:p>
          </dgm:t>
        </dgm:pt>
        <dgm:pt modelId="201" type="sibTrans" cxnId="5">
          <dgm:prSet phldrT="2"/>
          <dgm:t>
            <a:bodyPr/>
            <a:lstStyle/>
            <a:p>
              <a:r>
                <a:t>2</a:t>
              </a:r>
            </a:p>
          </dgm:t>
        </dgm:pt>
        <dgm:pt modelId="301" type="sibTrans" cxnId="6">
          <dgm:prSet phldrT="3"/>
          <dgm:t>
            <a:bodyPr/>
            <a:lstStyle/>
            <a:p>
              <a:r>
                <a:t>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1"/>
      <dgm:constr type="primFontSz" for="des" forName="sibTransNodeCircle" op="equ"/>
      <dgm:constr type="primFontSz" for="des" forName="nodeText" op="equ"/>
      <dgm:constr type="h" for="des" forName="sibTransNodeCircle" op="equ"/>
      <dgm:constr type="w" for="des" forName="sibTransNodeCircle" op="equ"/>
    </dgm:constrLst>
    <dgm:ruleLst>
      <dgm:rule type="h" val="NaN" fact="1.2" max="NaN"/>
    </dgm:ruleLst>
    <dgm:forEach name="Name4" axis="ch" ptType="node">
      <dgm:layoutNode name="compositeNode">
        <dgm:varLst>
          <dgm:bulletEnabled val="1"/>
        </dgm:varLst>
        <dgm:alg type="composite"/>
        <dgm:constrLst>
          <dgm:constr type="h" refType="w" op="lte" fact="1.4"/>
          <dgm:constr type="w" for="ch" forName="bgRect" refType="w"/>
          <dgm:constr type="h" for="ch" forName="bgRect" refType="h"/>
          <dgm:constr type="t" for="ch" forName="bgRect"/>
          <dgm:constr type="l" for="ch" forName="bgRect"/>
          <dgm:constr type="h" for="ch" forName="sibTransNodeCircle" refType="h" refFor="ch" refForName="bgRect" fact="0.3"/>
          <dgm:constr type="w" for="ch" forName="sibTransNodeCircle" refType="h" refFor="ch" refForName="sibTransNodeCircle"/>
          <dgm:constr type="ctrX" for="ch" forName="sibTransNodeCircle" refType="w" fact="0.5"/>
          <dgm:constr type="ctrY" for="ch" forName="sibTransNodeCircle" refType="h" fact="0.25"/>
          <dgm:constr type="r" for="ch" forName="nodeText" refType="r" refFor="ch" refForName="bgRect"/>
          <dgm:constr type="h" for="ch" forName="nodeText" refType="h" refFor="ch" refForName="bgRect" fact="0.6"/>
          <dgm:constr type="t" for="ch" forName="nodeText" refType="h" refFor="ch" refForName="bgRect" fact="0.38"/>
          <dgm:constr type="b" for="ch" forName="bottomLine" refType="b" refFor="ch" refForName="bgRect"/>
          <dgm:constr type="w" for="ch" forName="bottomLine" refType="w" refFor="ch" refForName="bgRect"/>
          <dgm:constr type="h" for="ch" forName="bottomLine" val="0.002"/>
        </dgm:constrLst>
        <dgm:ruleLst/>
        <dgm:layoutNode name="bgRect" styleLbl="bgAccFollowNode1">
          <dgm:alg type="sp"/>
          <dgm:shape xmlns:r="http://schemas.openxmlformats.org/officeDocument/2006/relationships" type="rect" r:blip="">
            <dgm:adjLst/>
          </dgm:shape>
          <dgm:presOf axis="self"/>
          <dgm:constrLst/>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alg>
            <dgm:shape xmlns:r="http://schemas.openxmlformats.org/officeDocument/2006/relationships" type="ellipse" r:blip="">
              <dgm:adjLst/>
            </dgm:shape>
            <dgm:constrLst>
              <dgm:constr type="w" refType="h" op="lte"/>
              <dgm:constr type="primFontSz" val="48"/>
              <dgm:constr type="tMarg" val="1"/>
              <dgm:constr type="lMarg" refType="w" fact="0.221"/>
              <dgm:constr type="rMarg" refType="w" fact="0.221"/>
              <dgm:constr type="bMarg" val="1"/>
            </dgm:constrLst>
            <dgm:ruleLst>
              <dgm:rule type="primFontSz" val="14" fact="NaN" max="NaN"/>
            </dgm:ruleLst>
          </dgm:layoutNode>
        </dgm:forEach>
        <dgm:layoutNode name="bottomLine" styleLbl="alignNode1">
          <dgm:varLst/>
          <dgm:presOf/>
          <dgm:alg type="sp"/>
          <dgm:shape xmlns:r="http://schemas.openxmlformats.org/officeDocument/2006/relationships" type="rect" r:blip="">
            <dgm:adjLst/>
          </dgm:shape>
          <dgm:constrLst/>
          <dgm:ruleLst/>
        </dgm:layoutNode>
        <dgm:layoutNode name="nodeText" styleLbl="bgAccFollowNode1" moveWith="bgRect">
          <dgm:varLst>
            <dgm:bulletEnabled val="1"/>
          </dgm:varLst>
          <dgm:alg type="tx">
            <dgm:param type="parTxLTRAlign" val="l"/>
            <dgm:param type="parTxRTLAlign" val="r"/>
            <dgm:param type="txAnchorVert" val="t"/>
          </dgm:alg>
          <dgm:shape xmlns:r="http://schemas.openxmlformats.org/officeDocument/2006/relationships" type="rect" r:blip="" zOrderOff="-1" hideGeom="1">
            <dgm:adjLst/>
          </dgm:shape>
          <dgm:presOf axis="desOrSelf" ptType="node"/>
          <dgm:constrLst>
            <dgm:constr type="primFontSz" val="26"/>
            <dgm:constr type="tMarg" val="26"/>
            <dgm:constr type="lMarg" refType="w" fact="0.221"/>
            <dgm:constr type="rMarg" refType="w" fact="0.221"/>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0">
            <a:buAutoNum type="arabicParenBoth"/>
          </dgm1611:buPr>
        </dgm1611:autoBuNodeInfo>
      </dgm1611:autoBuNodeInfoLst>
    </a:ext>
  </dgm:extLst>
</dgm:layoutDef>
</file>

<file path=ppt/diagrams/layout6.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8.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16/7/layout/LinearArrowProcessNumbered">
  <dgm:title val="Linear Arrow Process Numbered"/>
  <dgm:desc val="Used to show a progression; a timeline; sequential steps in a task, process, or workflow; or to emphasize movement or direction. Automatic numbers have been introduced to show the steps of the process which appears in a circle. Level 1 and Level 2 text appear in a shape called UpArrowCallout. Also the nodes are connected by an arrow like shape emphasizing the process natur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1</a:t>
              </a:r>
            </a:p>
          </dgm:t>
        </dgm:pt>
        <dgm:pt modelId="201" type="sibTrans" cxnId="5">
          <dgm:prSet phldrT="2"/>
          <dgm:t>
            <a:bodyPr/>
            <a:lstStyle/>
            <a:p>
              <a:r>
                <a:t>2</a:t>
              </a:r>
            </a:p>
          </dgm:t>
        </dgm:pt>
        <dgm:pt modelId="301" type="sibTrans" cxnId="6">
          <dgm:prSet phldrT="3"/>
          <dgm:t>
            <a:bodyPr/>
            <a:lstStyle/>
            <a:p>
              <a:r>
                <a:t>3</a:t>
              </a:r>
            </a:p>
          </dgm:t>
        </dgm:pt>
      </dgm:ptLst>
      <dgm:cxnLst>
        <dgm:cxn modelId="4" srcId="0" destId="1" srcOrd="0" destOrd="0" sibTransId="101"/>
        <dgm:cxn modelId="5" srcId="0" destId="2" srcOrd="1" destOrd="0" sibTransId="201"/>
        <dgm:cxn modelId="6" srcId="0" destId="3" srcOrd="3"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L"/>
      <dgm:param type="nodeVertAlign" val="t"/>
    </dgm:alg>
    <dgm:shape xmlns:r="http://schemas.openxmlformats.org/officeDocument/2006/relationships" r:blip="">
      <dgm:adjLst/>
    </dgm:shape>
    <dgm:presOf/>
    <dgm:constrLst>
      <dgm:constr type="w" for="ch" forName="compositeNode" refType="w"/>
      <dgm:constr type="h" for="ch" forName="compositeNode" op="equ"/>
      <dgm:constr type="w" for="ch" forName="sibTransComposite" refType="w" refFor="ch" refForName="compositeNode" fact="0"/>
      <dgm:constr type="w" for="des" forName="parTx"/>
      <dgm:constr type="h" for="des" forName="parTx" op="equ"/>
      <dgm:constr type="h" for="des" forName="parSh" op="equ"/>
      <dgm:constr type="w" for="des" forName="nodeText"/>
      <dgm:constr type="h" for="des" forName="nodeText" op="equ"/>
      <dgm:constr type="w" for="des" forName="parSh"/>
      <dgm:constr type="w" for="des" forName="parSh" op="equ"/>
      <dgm:constr type="primFontSz" for="des" forName="parTx" val="26"/>
      <dgm:constr type="primFontSz" for="des" forName="parTx" op="equ"/>
      <dgm:constr type="primFontSz" for="des" forName="parSh" op="equ"/>
      <dgm:constr type="primFontSz" for="des" forName="nodeText" op="equ"/>
      <dgm:constr type="secFontSz" for="des" forName="nodeText" op="equ"/>
      <dgm:constr type="primFontSz" for="des" forName="sibTransNodeCircle" op="equ"/>
      <dgm:constr type="h" for="des" forName="sibTransNodeCircle" op="equ"/>
      <dgm:constr type="w" for="des" forName="sibTransNodeCircle" op="equ"/>
      <dgm:constr type="h" for="des" forName="parTx" refType="primFontSz" refFor="des" refForName="parTx" fact="1.5"/>
      <dgm:constr type="h" for="ch" forName="compositeNode" refType="h"/>
      <dgm:constr type="h" for="des" forName="parSh" refType="w"/>
      <dgm:constr type="h" for="des" forName="nodeText" refType="primFontSz" refFor="des" refForName="parTx" fact="2.1"/>
      <dgm:constr type="h" for="des" forName="parSh" refType="h" refFor="des" refForName="parTx" op="lte" fact="1.2"/>
      <dgm:constr type="h" for="des" forName="parSh" refType="h" refFor="des" refForName="parTx" op="gte" fact="1.2"/>
    </dgm:constrLst>
    <dgm:ruleLst>
      <dgm:rule type="primFontSz" for="des" forName="parSh" val="5" fact="NaN" max="NaN"/>
    </dgm:ruleLst>
    <dgm:forEach name="Name3" axis="ch" ptType="node">
      <dgm:layoutNode name="compositeNode">
        <dgm:alg type="composite"/>
        <dgm:shape xmlns:r="http://schemas.openxmlformats.org/officeDocument/2006/relationships" r:blip="">
          <dgm:adjLst/>
        </dgm:shape>
        <dgm:presOf/>
        <dgm:choose name="Name004">
          <dgm:if name="Name5" axis="self" ptType="node" func="cnt" op="equ" val="0">
            <dgm:constrLst>
              <dgm:constr type="w" for="ch" forName="parTx" refType="w"/>
              <dgm:constr type="w" for="ch" forName="parSh" refType="w" refFor="ch" refForName="parTx"/>
              <dgm:constr type="w" for="ch" forName="nodeText" refType="w" refFor="ch" refForName="parTx"/>
              <dgm:constr type="t" for="ch" forName="nodeText" refType="b" refFor="ch" refForName="parSh"/>
            </dgm:constrLst>
          </dgm:if>
          <dgm:else name="Name6">
            <dgm:constrLst>
              <dgm:constr type="w" for="ch" forName="parTx" refType="w"/>
              <dgm:constr type="w" for="ch" forName="parSh" refType="w" refFor="ch" refForName="parTx"/>
              <dgm:constr type="w" for="ch" forName="nodeText" refType="w" refFor="ch" refForName="parTx" fact="0.9"/>
              <dgm:constr type="t" for="ch" forName="nodeText" refType="b" refFor="ch" refForName="parSh"/>
            </dgm:constrLst>
          </dgm:else>
        </dgm:choose>
        <dgm:ruleLst>
          <dgm:rule type="h" val="INF" fact="NaN" max="NaN"/>
        </dgm:ruleLst>
        <dgm:layoutNode name="parTx">
          <dgm:varLst>
            <dgm:chMax val="0"/>
            <dgm:chPref val="0"/>
            <dgm:bulletEnabled val="1"/>
          </dgm:varLst>
          <dgm:alg type="tx"/>
          <dgm:shape xmlns:r="http://schemas.openxmlformats.org/officeDocument/2006/relationships" type="rect" r:blip="" zOrderOff="1" hideGeom="1">
            <dgm:adjLst/>
          </dgm:shape>
          <dgm:presOf/>
          <dgm:constrLst>
            <dgm:constr type="h" refType="w" op="lte" fact="0.4"/>
            <dgm:constr type="h"/>
          </dgm:constrLst>
          <dgm:ruleLst>
            <dgm:rule type="h" val="INF" fact="NaN" max="NaN"/>
          </dgm:ruleLst>
        </dgm:layoutNode>
        <dgm:layoutNode name="parSh">
          <dgm:alg type="composite"/>
          <dgm:shape xmlns:r="http://schemas.openxmlformats.org/officeDocument/2006/relationships" r:blip="">
            <dgm:adjLst/>
          </dgm:shape>
          <dgm:presOf axis="self" ptType="node"/>
          <dgm:choose name="casesForFirstAndLastNode">
            <dgm:if name="ifFirstNode" axis="self" ptType="node" func="pos" op="equ" val="1">
              <dgm:choose name="removeLineWhenOnlyOneNode">
                <dgm:if name="ifOnlyOneNode" axis="followSib" ptType="node" func="cnt" op="equ" val="0">
                  <dgm:constrLst>
                    <dgm:constr type="h"/>
                    <dgm:constr type="h" for="ch" forName="lineNode" val="0.002"/>
                    <dgm:constr type="w" for="ch" forName="lineNode" refType="w" fact="0"/>
                    <dgm:constr type="w" for="ch" forName="lineArrowNode" refType="w" fact="0"/>
                    <dgm:constr type="h" for="ch" forName="lineArrowNode" refType="h" fact="0"/>
                    <dgm:constr type="ctrY" for="ch" forName="lineNode" refType="ctrY" refFor="ch" refForName="sibTransNodeCircle"/>
                    <dgm:constr type="h" for="ch" forName="sibTransNodeCircle" refType="h" fact="0.9"/>
                    <dgm:constr type="w" for="ch" forName="sibTransNodeCircle" refType="h" refFor="ch" refForName="sibTransNodeCircle"/>
                    <dgm:constr type="ctrX" for="ch" forName="sibTransNodeCircle" refType="w" fact="0.45"/>
                    <dgm:constr type="ctrY" for="ch" forName="sibTransNodeCircle" refType="h" fact="0.25"/>
                    <dgm:constr type="t" for="ch" forName="spacerBetweenCircleAndCallout" refType="b" refFor="ch" refForName="sibTransNodeCircle"/>
                    <dgm:constr type="h" for="ch" forName="spacerBetweenCircleAndCallout" val="4.6"/>
                  </dgm:constrLst>
                </dgm:if>
                <dgm:else name="ifMoreThanOneNode">
                  <dgm:constrLst>
                    <dgm:constr type="h"/>
                    <dgm:constr type="h" for="ch" forName="lineNode" val="0.002"/>
                    <dgm:constr type="w" for="ch" forName="lineNode" refType="w" fact="0.4"/>
                    <dgm:constr type="l" for="ch" forName="lineNode" refType="w" fact="0.5"/>
                    <dgm:constr type="w" for="ch" forName="lineArrowNode" refType="w" fact="0.046"/>
                    <dgm:constr type="h" for="ch" forName="lineArrowNode" refType="h" fact="0.18"/>
                    <dgm:constr type="l" for="ch" forName="lineArrowNode" refType="w" fact="0.924"/>
                    <dgm:constr type="t" for="ch" forName="lineArrowNode" refType="h" fact="0.18"/>
                    <dgm:constr type="ctrY" for="ch" forName="lineNode" refType="ctrY" refFor="ch" refForName="sibTransNodeCircle"/>
                    <dgm:constr type="h" for="ch" forName="sibTransNodeCircle" refType="h" fact="0.9"/>
                    <dgm:constr type="w" for="ch" forName="sibTransNodeCircle" refType="h" refFor="ch" refForName="sibTransNodeCircle"/>
                    <dgm:constr type="ctrX" for="ch" forName="sibTransNodeCircle" refType="w" fact="0.45"/>
                    <dgm:constr type="ctrY" for="ch" forName="sibTransNodeCircle" refType="h" fact="0.25"/>
                    <dgm:constr type="t" for="ch" forName="spacerBetweenCircleAndCallout" refType="b" refFor="ch" refForName="sibTransNodeCircle"/>
                    <dgm:constr type="h" for="ch" forName="spacerBetweenCircleAndCallout" val="4.6"/>
                  </dgm:constrLst>
                </dgm:else>
              </dgm:choose>
            </dgm:if>
            <dgm:if name="ifLastNode" axis="self" ptType="node" func="revPos" op="equ" val="1">
              <dgm:constrLst>
                <dgm:constr type="h"/>
                <dgm:constr type="h" for="ch" forName="lineNode" val="0.002"/>
                <dgm:constr type="w" for="ch" forName="lineNode" refType="w" fact="0.45"/>
                <dgm:constr type="w" for="ch" forName="lineArrowNode" refType="w" fact="0"/>
                <dgm:constr type="h" for="ch" forName="lineArrowNode" refType="h" fact="0"/>
                <dgm:constr type="ctrY" for="ch" forName="lineNode" refType="ctrY" refFor="ch" refForName="sibTransNodeCircle"/>
                <dgm:constr type="h" for="ch" forName="sibTransNodeCircle" refType="h"/>
                <dgm:constr type="w" for="ch" forName="sibTransNodeCircle" refType="h" refFor="ch" refForName="sibTransNodeCircle"/>
                <dgm:constr type="ctrX" for="ch" forName="sibTransNodeCircle" refType="w" fact="0.45"/>
                <dgm:constr type="ctrY" for="ch" forName="sibTransNodeCircle" refType="h" fact="0.25"/>
                <dgm:constr type="t" for="ch" forName="spacerBetweenCircleAndCallout" refType="b" refFor="ch" refForName="sibTransNodeCircle"/>
                <dgm:constr type="h" for="ch" forName="spacerBetweenCircleAndCallout" val="4.6"/>
              </dgm:constrLst>
            </dgm:if>
            <dgm:else name="allOtherNodes">
              <dgm:constrLst>
                <dgm:constr type="h"/>
                <dgm:constr type="h" for="ch" forName="lineNode" val="0.002"/>
                <dgm:constr type="w" for="ch" forName="lineNode" refType="w" fact="0.9"/>
                <dgm:constr type="w" for="ch" forName="lineArrowNode" refType="w" fact="0.046"/>
                <dgm:constr type="h" for="ch" forName="lineArrowNode" refType="h" fact="0.18"/>
                <dgm:constr type="l" for="ch" forName="lineArrowNode" refType="w" fact="0.924"/>
                <dgm:constr type="t" for="ch" forName="lineArrowNode" refType="h" fact="0.18"/>
                <dgm:constr type="ctrY" for="ch" forName="lineNode" refType="ctrY" refFor="ch" refForName="sibTransNodeCircle"/>
                <dgm:constr type="h" for="ch" forName="sibTransNodeCircle" refType="h" fact="0.9"/>
                <dgm:constr type="w" for="ch" forName="sibTransNodeCircle" refType="h" refFor="ch" refForName="sibTransNodeCircle"/>
                <dgm:constr type="ctrX" for="ch" forName="sibTransNodeCircle" refType="w" fact="0.45"/>
                <dgm:constr type="ctrY" for="ch" forName="sibTransNodeCircle" refType="h" fact="0.25"/>
                <dgm:constr type="t" for="ch" forName="spacerBetweenCircleAndCallout" refType="b" refFor="ch" refForName="sibTransNodeCircle"/>
                <dgm:constr type="h" for="ch" forName="spacerBetweenCircleAndCallout" val="4.6"/>
              </dgm:constrLst>
            </dgm:else>
          </dgm:choose>
          <dgm:layoutNode name="lineNode" styleLbl="alignAccFollowNode1">
            <dgm:alg type="sp"/>
            <dgm:shape xmlns:r="http://schemas.openxmlformats.org/officeDocument/2006/relationships" type="rect" r:blip="">
              <dgm:adjLst/>
            </dgm:shape>
            <dgm:presOf/>
            <dgm:constrLst/>
            <dgm:ruleLst/>
          </dgm:layoutNode>
          <dgm:layoutNode name="lineArrowNode" styleLbl="alignAccFollowNode1">
            <dgm:alg type="sp"/>
            <dgm:shape xmlns:r="http://schemas.openxmlformats.org/officeDocument/2006/relationships" type="chevron" r:blip="">
              <dgm:adjLst>
                <dgm:adj idx="1" val="0.9"/>
              </dgm:adjLst>
            </dgm:shape>
            <dgm:presOf/>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param type="parTxRTLAlign" val="l"/>
              </dgm:alg>
              <dgm:shape xmlns:r="http://schemas.openxmlformats.org/officeDocument/2006/relationships" type="ellipse" r:blip="">
                <dgm:adjLst/>
              </dgm:shape>
              <dgm:constrLst>
                <dgm:constr type="w" refType="h" op="equ"/>
                <dgm:constr type="primFontSz" val="60"/>
                <dgm:constr type="tMarg" refType="w" fact="0.11"/>
                <dgm:constr type="lMarg" refType="w" fact="0.11"/>
                <dgm:constr type="rMarg" refType="w" fact="0.11"/>
                <dgm:constr type="bMarg" refType="w" fact="0.11"/>
              </dgm:constrLst>
              <dgm:ruleLst>
                <dgm:rule type="primFontSz" val="14" fact="NaN" max="NaN"/>
              </dgm:ruleLst>
            </dgm:layoutNode>
            <dgm:layoutNode name="spacerBetweenCircleAndCallout">
              <dgm:varLst/>
              <dgm:presOf/>
              <dgm:alg type="sp"/>
              <dgm:shape xmlns:r="http://schemas.openxmlformats.org/officeDocument/2006/relationships" r:blip="">
                <dgm:adjLst/>
              </dgm:shape>
              <dgm:constrLst/>
              <dgm:ruleLst/>
            </dgm:layoutNode>
          </dgm:forEach>
          <dgm:presOf/>
          <dgm:ruleLst/>
        </dgm:layoutNode>
        <dgm:layoutNode name="nodeText" styleLbl="alignAccFollowNode1">
          <dgm:varLst>
            <dgm:bulletEnabled val="1"/>
          </dgm:varLst>
          <dgm:alg type="tx">
            <dgm:param type="parTxLTRAlign" val="l"/>
            <dgm:param type="parTxRTLAlign" val="r"/>
            <dgm:param type="txAnchorVert" val="t"/>
          </dgm:alg>
          <dgm:shape xmlns:r="http://schemas.openxmlformats.org/officeDocument/2006/relationships" type="upArrowCallout" r:blip="">
            <dgm:adjLst>
              <dgm:adj idx="1" val="0.5"/>
              <dgm:adj idx="2" val="0.2"/>
              <dgm:adj idx="3" val="0.2"/>
              <dgm:adj idx="4" val="1"/>
            </dgm:adjLst>
          </dgm:shape>
          <dgm:presOf axis="desOrSelf" ptType="node"/>
          <dgm:constrLst>
            <dgm:constr type="secFontSz" val="16"/>
            <dgm:constr type="primFontSz" val="26"/>
            <dgm:constr type="h"/>
            <dgm:constr type="tMarg" val="13"/>
            <dgm:constr type="lMarg" refType="w" fact="0.2236"/>
            <dgm:constr type="rMarg" refType="w" fact="0.2236"/>
            <dgm:constr type="bMarg" val="13"/>
          </dgm:constrLst>
          <dgm:ruleLst>
            <dgm:rule type="secFontSz" val="11" fact="NaN" max="NaN"/>
            <dgm:rule type="primFontSz" val="11" fact="NaN" max="NaN"/>
            <dgm:rule type="h" val="INF" fact="NaN" max="NaN"/>
          </dgm:ruleLst>
        </dgm:layoutNode>
      </dgm:layoutNode>
      <dgm:forEach name="sibTransForEach" axis="followSib" ptType="sibTrans" cnt="1">
        <dgm:layoutNode name="sibTransComposite" styleLbl="alignAccFollowNode1">
          <dgm:alg type="sp"/>
          <dgm:shape xmlns:r="http://schemas.openxmlformats.org/officeDocument/2006/relationships" r:blip="">
            <dgm:adjLst/>
          </dgm:shape>
          <dgm:ruleLst/>
        </dgm:layoutNode>
        <dgm:ruleLst>
          <dgm:rule type="h" val="INF" fact="NaN" max="NaN"/>
        </dgm:ruleLst>
      </dgm:forEach>
    </dgm:forEach>
  </dgm:layoutNode>
  <dgm:extLst>
    <a:ext uri="{4F341089-5ED1-44EC-B178-C955D00A3D55}">
      <dgm1611:autoBuNodeInfoLst xmlns:dgm1611="http://schemas.microsoft.com/office/drawing/2016/11/diagram">
        <dgm1611:autoBuNodeInfo lvl="1" ptType="sibTrans">
          <dgm1611:buPr prefix="" leadZeros="0">
            <a:buAutoNum type="arabicParenBoth"/>
          </dgm1611:buPr>
        </dgm1611:autoBuNodeInfo>
      </dgm1611:autoBuNodeInfoLst>
    </a:ext>
  </dgm:extLst>
</dgm:layoutDef>
</file>

<file path=ppt/diagrams/layout14.xml><?xml version="1.0" encoding="utf-8"?>
<dgm:layoutDef xmlns:dgm="http://schemas.openxmlformats.org/drawingml/2006/diagram" xmlns:a="http://schemas.openxmlformats.org/drawingml/2006/main" uniqueId="urn:microsoft.com/office/officeart/2018/5/layout/IconLeafLabelList">
  <dgm:title val="Icon Leaf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round2DiagRect" r:blip="">
            <dgm:adjLst/>
            <dgm:extLst>
              <a:ext uri="{B698B0E9-8C71-41B9-8309-B3DCBF30829C}">
                <dgm1612:spPr xmlns:dgm1612="http://schemas.microsoft.com/office/drawing/2016/12/diagram">
                  <a:prstGeom prst="round2DiagRect">
                    <a:avLst>
                      <a:gd name="adj1" fmla="val 29727"/>
                      <a:gd name="adj2" fmla="val 0"/>
                    </a:avLst>
                  </a:prstGeom>
                </dgm1612:spPr>
              </a:ext>
            </dgm:ext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15.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16.xml><?xml version="1.0" encoding="utf-8"?>
<dgm:layoutDef xmlns:dgm="http://schemas.openxmlformats.org/drawingml/2006/diagram" xmlns:a="http://schemas.openxmlformats.org/drawingml/2006/main" uniqueId="urn:microsoft.com/office/officeart/2016/7/layout/BasicLinearProcessNumbered">
  <dgm:title val="Basic Linear Process Numbered"/>
  <dgm:desc val="Used to show a progression; a timeline; sequential steps in a task, process, or workflow; or to emphasize movement or direction. Automatic numbers have been introduced to show the steps of the process which appears in a circle. Level 1 and Level 2 text appear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1</a:t>
              </a:r>
            </a:p>
          </dgm:t>
        </dgm:pt>
        <dgm:pt modelId="201" type="sibTrans" cxnId="5">
          <dgm:prSet phldrT="2"/>
          <dgm:t>
            <a:bodyPr/>
            <a:lstStyle/>
            <a:p>
              <a:r>
                <a:t>2</a:t>
              </a:r>
            </a:p>
          </dgm:t>
        </dgm:pt>
        <dgm:pt modelId="301" type="sibTrans" cxnId="6">
          <dgm:prSet phldrT="3"/>
          <dgm:t>
            <a:bodyPr/>
            <a:lstStyle/>
            <a:p>
              <a:r>
                <a:t>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1"/>
      <dgm:constr type="primFontSz" for="des" forName="sibTransNodeCircle" op="equ"/>
      <dgm:constr type="primFontSz" for="des" forName="nodeText" op="equ"/>
      <dgm:constr type="h" for="des" forName="sibTransNodeCircle" op="equ"/>
      <dgm:constr type="w" for="des" forName="sibTransNodeCircle" op="equ"/>
    </dgm:constrLst>
    <dgm:ruleLst>
      <dgm:rule type="h" val="NaN" fact="1.2" max="NaN"/>
    </dgm:ruleLst>
    <dgm:forEach name="Name4" axis="ch" ptType="node">
      <dgm:layoutNode name="compositeNode">
        <dgm:varLst>
          <dgm:bulletEnabled val="1"/>
        </dgm:varLst>
        <dgm:alg type="composite"/>
        <dgm:constrLst>
          <dgm:constr type="h" refType="w" op="lte" fact="1.4"/>
          <dgm:constr type="w" for="ch" forName="bgRect" refType="w"/>
          <dgm:constr type="h" for="ch" forName="bgRect" refType="h"/>
          <dgm:constr type="t" for="ch" forName="bgRect"/>
          <dgm:constr type="l" for="ch" forName="bgRect"/>
          <dgm:constr type="h" for="ch" forName="sibTransNodeCircle" refType="h" refFor="ch" refForName="bgRect" fact="0.3"/>
          <dgm:constr type="w" for="ch" forName="sibTransNodeCircle" refType="h" refFor="ch" refForName="sibTransNodeCircle"/>
          <dgm:constr type="ctrX" for="ch" forName="sibTransNodeCircle" refType="w" fact="0.5"/>
          <dgm:constr type="ctrY" for="ch" forName="sibTransNodeCircle" refType="h" fact="0.25"/>
          <dgm:constr type="r" for="ch" forName="nodeText" refType="r" refFor="ch" refForName="bgRect"/>
          <dgm:constr type="h" for="ch" forName="nodeText" refType="h" refFor="ch" refForName="bgRect" fact="0.6"/>
          <dgm:constr type="t" for="ch" forName="nodeText" refType="h" refFor="ch" refForName="bgRect" fact="0.38"/>
          <dgm:constr type="b" for="ch" forName="bottomLine" refType="b" refFor="ch" refForName="bgRect"/>
          <dgm:constr type="w" for="ch" forName="bottomLine" refType="w" refFor="ch" refForName="bgRect"/>
          <dgm:constr type="h" for="ch" forName="bottomLine" val="0.002"/>
        </dgm:constrLst>
        <dgm:ruleLst/>
        <dgm:layoutNode name="bgRect" styleLbl="bgAccFollowNode1">
          <dgm:alg type="sp"/>
          <dgm:shape xmlns:r="http://schemas.openxmlformats.org/officeDocument/2006/relationships" type="rect" r:blip="">
            <dgm:adjLst/>
          </dgm:shape>
          <dgm:presOf axis="self"/>
          <dgm:constrLst/>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alg>
            <dgm:shape xmlns:r="http://schemas.openxmlformats.org/officeDocument/2006/relationships" type="ellipse" r:blip="">
              <dgm:adjLst/>
            </dgm:shape>
            <dgm:constrLst>
              <dgm:constr type="w" refType="h" op="lte"/>
              <dgm:constr type="primFontSz" val="48"/>
              <dgm:constr type="tMarg" val="1"/>
              <dgm:constr type="lMarg" refType="w" fact="0.221"/>
              <dgm:constr type="rMarg" refType="w" fact="0.221"/>
              <dgm:constr type="bMarg" val="1"/>
            </dgm:constrLst>
            <dgm:ruleLst>
              <dgm:rule type="primFontSz" val="14" fact="NaN" max="NaN"/>
            </dgm:ruleLst>
          </dgm:layoutNode>
        </dgm:forEach>
        <dgm:layoutNode name="bottomLine" styleLbl="alignNode1">
          <dgm:varLst/>
          <dgm:presOf/>
          <dgm:alg type="sp"/>
          <dgm:shape xmlns:r="http://schemas.openxmlformats.org/officeDocument/2006/relationships" type="rect" r:blip="">
            <dgm:adjLst/>
          </dgm:shape>
          <dgm:constrLst/>
          <dgm:ruleLst/>
        </dgm:layoutNode>
        <dgm:layoutNode name="nodeText" styleLbl="bgAccFollowNode1" moveWith="bgRect">
          <dgm:varLst>
            <dgm:bulletEnabled val="1"/>
          </dgm:varLst>
          <dgm:alg type="tx">
            <dgm:param type="parTxLTRAlign" val="l"/>
            <dgm:param type="parTxRTLAlign" val="r"/>
            <dgm:param type="txAnchorVert" val="t"/>
          </dgm:alg>
          <dgm:shape xmlns:r="http://schemas.openxmlformats.org/officeDocument/2006/relationships" type="rect" r:blip="" zOrderOff="-1" hideGeom="1">
            <dgm:adjLst/>
          </dgm:shape>
          <dgm:presOf axis="desOrSelf" ptType="node"/>
          <dgm:constrLst>
            <dgm:constr type="primFontSz" val="26"/>
            <dgm:constr type="tMarg" val="26"/>
            <dgm:constr type="lMarg" refType="w" fact="0.221"/>
            <dgm:constr type="rMarg" refType="w" fact="0.221"/>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0">
            <a:buAutoNum type="arabicParenBoth"/>
          </dgm1611:buPr>
        </dgm1611:autoBuNodeInfo>
      </dgm1611:autoBuNodeInfoLst>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54CECD5-EEC8-D5F0-B85F-F00CC919C3A7}"/>
              </a:ext>
            </a:extLst>
          </p:cNvPr>
          <p:cNvSpPr>
            <a:spLocks noGrp="1"/>
          </p:cNvSpPr>
          <p:nvPr>
            <p:ph type="hdr" sz="quarter"/>
          </p:nvPr>
        </p:nvSpPr>
        <p:spPr>
          <a:xfrm>
            <a:off x="0" y="0"/>
            <a:ext cx="3169920" cy="481727"/>
          </a:xfrm>
          <a:prstGeom prst="rect">
            <a:avLst/>
          </a:prstGeom>
        </p:spPr>
        <p:txBody>
          <a:bodyPr vert="horz" lIns="96661" tIns="48331" rIns="96661" bIns="48331" rtlCol="0"/>
          <a:lstStyle>
            <a:lvl1pPr algn="l">
              <a:defRPr sz="1300"/>
            </a:lvl1pPr>
          </a:lstStyle>
          <a:p>
            <a:endParaRPr lang="en-US"/>
          </a:p>
        </p:txBody>
      </p:sp>
      <p:sp>
        <p:nvSpPr>
          <p:cNvPr id="3" name="Date Placeholder 2">
            <a:extLst>
              <a:ext uri="{FF2B5EF4-FFF2-40B4-BE49-F238E27FC236}">
                <a16:creationId xmlns:a16="http://schemas.microsoft.com/office/drawing/2014/main" id="{677B9B32-3943-17BE-5D91-CF818DE9CFA1}"/>
              </a:ext>
            </a:extLst>
          </p:cNvPr>
          <p:cNvSpPr>
            <a:spLocks noGrp="1"/>
          </p:cNvSpPr>
          <p:nvPr>
            <p:ph type="dt" sz="quarter" idx="1"/>
          </p:nvPr>
        </p:nvSpPr>
        <p:spPr>
          <a:xfrm>
            <a:off x="4143587" y="0"/>
            <a:ext cx="3169920" cy="481727"/>
          </a:xfrm>
          <a:prstGeom prst="rect">
            <a:avLst/>
          </a:prstGeom>
        </p:spPr>
        <p:txBody>
          <a:bodyPr vert="horz" lIns="96661" tIns="48331" rIns="96661" bIns="48331" rtlCol="0"/>
          <a:lstStyle>
            <a:lvl1pPr algn="r">
              <a:defRPr sz="1300"/>
            </a:lvl1pPr>
          </a:lstStyle>
          <a:p>
            <a:fld id="{859F4B36-7E49-4DBA-8F4F-B5CC50AA3788}" type="datetimeFigureOut">
              <a:rPr lang="en-US" smtClean="0"/>
              <a:t>10/14/2026</a:t>
            </a:fld>
            <a:endParaRPr lang="en-US"/>
          </a:p>
        </p:txBody>
      </p:sp>
      <p:sp>
        <p:nvSpPr>
          <p:cNvPr id="4" name="Footer Placeholder 3">
            <a:extLst>
              <a:ext uri="{FF2B5EF4-FFF2-40B4-BE49-F238E27FC236}">
                <a16:creationId xmlns:a16="http://schemas.microsoft.com/office/drawing/2014/main" id="{9E7EF886-F829-0266-4CAC-28FA2E6FFC79}"/>
              </a:ext>
            </a:extLst>
          </p:cNvPr>
          <p:cNvSpPr>
            <a:spLocks noGrp="1"/>
          </p:cNvSpPr>
          <p:nvPr>
            <p:ph type="ftr" sz="quarter" idx="2"/>
          </p:nvPr>
        </p:nvSpPr>
        <p:spPr>
          <a:xfrm>
            <a:off x="0" y="9119474"/>
            <a:ext cx="3169920" cy="481726"/>
          </a:xfrm>
          <a:prstGeom prst="rect">
            <a:avLst/>
          </a:prstGeom>
        </p:spPr>
        <p:txBody>
          <a:bodyPr vert="horz" lIns="96661" tIns="48331" rIns="96661" bIns="48331" rtlCol="0" anchor="b"/>
          <a:lstStyle>
            <a:lvl1pPr algn="l">
              <a:defRPr sz="1300"/>
            </a:lvl1pPr>
          </a:lstStyle>
          <a:p>
            <a:endParaRPr lang="en-US"/>
          </a:p>
        </p:txBody>
      </p:sp>
      <p:sp>
        <p:nvSpPr>
          <p:cNvPr id="5" name="Slide Number Placeholder 4">
            <a:extLst>
              <a:ext uri="{FF2B5EF4-FFF2-40B4-BE49-F238E27FC236}">
                <a16:creationId xmlns:a16="http://schemas.microsoft.com/office/drawing/2014/main" id="{6E94E6E3-C869-701D-D506-54366B0D6C1D}"/>
              </a:ext>
            </a:extLst>
          </p:cNvPr>
          <p:cNvSpPr>
            <a:spLocks noGrp="1"/>
          </p:cNvSpPr>
          <p:nvPr>
            <p:ph type="sldNum" sz="quarter" idx="3"/>
          </p:nvPr>
        </p:nvSpPr>
        <p:spPr>
          <a:xfrm>
            <a:off x="4143587" y="9119474"/>
            <a:ext cx="3169920" cy="481726"/>
          </a:xfrm>
          <a:prstGeom prst="rect">
            <a:avLst/>
          </a:prstGeom>
        </p:spPr>
        <p:txBody>
          <a:bodyPr vert="horz" lIns="96661" tIns="48331" rIns="96661" bIns="48331" rtlCol="0" anchor="b"/>
          <a:lstStyle>
            <a:lvl1pPr algn="r">
              <a:defRPr sz="1300"/>
            </a:lvl1pPr>
          </a:lstStyle>
          <a:p>
            <a:fld id="{66243833-31BD-467D-9C34-BD948D5F373C}" type="slidenum">
              <a:rPr lang="en-US" smtClean="0"/>
              <a:t>‹#›</a:t>
            </a:fld>
            <a:endParaRPr lang="en-US"/>
          </a:p>
        </p:txBody>
      </p:sp>
    </p:spTree>
    <p:extLst>
      <p:ext uri="{BB962C8B-B14F-4D97-AF65-F5344CB8AC3E}">
        <p14:creationId xmlns:p14="http://schemas.microsoft.com/office/powerpoint/2010/main" val="2752280251"/>
      </p:ext>
    </p:extLst>
  </p:cSld>
  <p:clrMap bg1="lt1" tx1="dk1" bg2="lt2" tx2="dk2" accent1="accent1" accent2="accent2" accent3="accent3" accent4="accent4" accent5="accent5" accent6="accent6" hlink="hlink" folHlink="folHlink"/>
  <p:hf hdr="0" ftr="0" dt="0"/>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5T03:07:50.033"/>
    </inkml:context>
    <inkml:brush xml:id="br0">
      <inkml:brushProperty name="width" value="0.035" units="cm"/>
      <inkml:brushProperty name="height" value="0.035" units="cm"/>
      <inkml:brushProperty name="color" value="#E71224"/>
    </inkml:brush>
  </inkml:definitions>
  <inkml:trace contextRef="#ctx0" brushRef="#br0">172 595 24575,'331'-91'0,"-125"38"0,-78 16 0,275-70 0,-309 87 0,0 5 0,132-6 0,187 23 0,-151 2 0,-206-2 0,0 2 0,0 2 0,-1 3 0,0 3 0,-1 2 0,-1 2 0,68 30 0,-77-28 0,143 66 0,-154-67 0,-1 1 0,0 2 0,41 35 0,-24-14 0,148 140 0,-42-23 0,68 77 0,-182-187 0,-3 2 0,-2 2 0,35 65 0,-44-62 0,-3 0 0,-3 1 0,-1 2 0,-4 0 0,16 99 0,-18-37 0,-2 222 0,-13-239 0,-17 112 0,13-179 0,-2-2 0,-2 1 0,0-1 0,-3 0 0,-1-1 0,-33 61 0,13-40 0,-4-2 0,-1-2 0,-3-1 0,-66 61 0,42-51 0,-4-4 0,-121 77 0,140-104 0,-1-1 0,-2-3 0,-101 32 0,-175 26 0,184-50 0,20-4 0,-2-6 0,-132 5 0,161-23 0,1-5 0,-1-4 0,-123-21 0,-278-80 0,338 62 0,-162-69 0,276 93 0,1-2 0,-64-40 0,84 44 0,1 0 0,0-2 0,1-1 0,2-1 0,-25-31 0,7-1 0,2-1 0,3-2 0,2-2 0,-39-100 0,50 106 0,-50-136 0,62 157 0,2 0 0,1-1 0,1 0 0,0-35 0,8-421 0,9 364 0,6 2 0,39-152 0,-39 197 0,102-353 0,-107 403 0,2 0 0,0 1 0,2 1 0,1 1 0,1 0 0,26-28 0,-34 42 0,15-18 0,3 1 0,0 2 0,57-42 0,107-56 0,-158 103 0,631-355 0,-623 355-682,59-20-1,-49 24-6143</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7"/>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idx="1"/>
          </p:nvPr>
        </p:nvSpPr>
        <p:spPr>
          <a:xfrm>
            <a:off x="4143587" y="0"/>
            <a:ext cx="3169920" cy="481727"/>
          </a:xfrm>
          <a:prstGeom prst="rect">
            <a:avLst/>
          </a:prstGeom>
        </p:spPr>
        <p:txBody>
          <a:bodyPr vert="horz" lIns="96661" tIns="48331" rIns="96661" bIns="48331" rtlCol="0"/>
          <a:lstStyle>
            <a:lvl1pPr algn="r">
              <a:defRPr sz="1300"/>
            </a:lvl1pPr>
          </a:lstStyle>
          <a:p>
            <a:fld id="{D93C2286-B300-41D2-B2F5-FCD08EE3EDAC}" type="datetimeFigureOut">
              <a:rPr lang="en-US" smtClean="0"/>
              <a:t>10/14/2026</a:t>
            </a:fld>
            <a:endParaRPr lang="en-US"/>
          </a:p>
        </p:txBody>
      </p:sp>
      <p:sp>
        <p:nvSpPr>
          <p:cNvPr id="4" name="Slide Image Placeholder 3"/>
          <p:cNvSpPr>
            <a:spLocks noGrp="1" noRot="1" noChangeAspect="1"/>
          </p:cNvSpPr>
          <p:nvPr>
            <p:ph type="sldImg" idx="2"/>
          </p:nvPr>
        </p:nvSpPr>
        <p:spPr>
          <a:xfrm>
            <a:off x="777875" y="1200150"/>
            <a:ext cx="5759450" cy="3240088"/>
          </a:xfrm>
          <a:prstGeom prst="rect">
            <a:avLst/>
          </a:prstGeom>
          <a:noFill/>
          <a:ln w="12700">
            <a:solidFill>
              <a:prstClr val="black"/>
            </a:solidFill>
          </a:ln>
        </p:spPr>
        <p:txBody>
          <a:bodyPr vert="horz" lIns="96661" tIns="48331" rIns="96661" bIns="48331" rtlCol="0" anchor="ctr"/>
          <a:lstStyle/>
          <a:p>
            <a:endParaRPr lang="en-US"/>
          </a:p>
        </p:txBody>
      </p:sp>
      <p:sp>
        <p:nvSpPr>
          <p:cNvPr id="5" name="Notes Placeholder 4"/>
          <p:cNvSpPr>
            <a:spLocks noGrp="1"/>
          </p:cNvSpPr>
          <p:nvPr>
            <p:ph type="body" sz="quarter" idx="3"/>
          </p:nvPr>
        </p:nvSpPr>
        <p:spPr>
          <a:xfrm>
            <a:off x="731520" y="4620577"/>
            <a:ext cx="5852160" cy="3780473"/>
          </a:xfrm>
          <a:prstGeom prst="rect">
            <a:avLst/>
          </a:prstGeom>
        </p:spPr>
        <p:txBody>
          <a:bodyPr vert="horz" lIns="96661" tIns="48331" rIns="96661" bIns="48331"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4"/>
            <a:ext cx="3169920" cy="481726"/>
          </a:xfrm>
          <a:prstGeom prst="rect">
            <a:avLst/>
          </a:prstGeom>
        </p:spPr>
        <p:txBody>
          <a:bodyPr vert="horz" lIns="96661" tIns="48331" rIns="96661" bIns="48331"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4"/>
            <a:ext cx="3169920" cy="481726"/>
          </a:xfrm>
          <a:prstGeom prst="rect">
            <a:avLst/>
          </a:prstGeom>
        </p:spPr>
        <p:txBody>
          <a:bodyPr vert="horz" lIns="96661" tIns="48331" rIns="96661" bIns="48331" rtlCol="0" anchor="b"/>
          <a:lstStyle>
            <a:lvl1pPr algn="r">
              <a:defRPr sz="1300"/>
            </a:lvl1pPr>
          </a:lstStyle>
          <a:p>
            <a:fld id="{0A6B71AD-22AA-41D8-88B9-F45B937D117A}" type="slidenum">
              <a:rPr lang="en-US" smtClean="0"/>
              <a:t>‹#›</a:t>
            </a:fld>
            <a:endParaRPr lang="en-US"/>
          </a:p>
        </p:txBody>
      </p:sp>
    </p:spTree>
    <p:extLst>
      <p:ext uri="{BB962C8B-B14F-4D97-AF65-F5344CB8AC3E}">
        <p14:creationId xmlns:p14="http://schemas.microsoft.com/office/powerpoint/2010/main" val="3735790360"/>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46"/>
              </a:spcAft>
            </a:pPr>
            <a:r>
              <a:rPr lang="it-IT" sz="1300" kern="100" dirty="0">
                <a:latin typeface="Calibri" panose="020F0502020204030204" pitchFamily="34" charset="0"/>
                <a:ea typeface="Calibri" panose="020F0502020204030204" pitchFamily="34" charset="0"/>
                <a:cs typeface="Times New Roman" panose="02020603050405020304" pitchFamily="18" charset="0"/>
              </a:rPr>
              <a:t>Slide 1: Good Morning Sisters and Brothers!</a:t>
            </a:r>
          </a:p>
          <a:p>
            <a:pPr>
              <a:lnSpc>
                <a:spcPct val="107000"/>
              </a:lnSpc>
              <a:spcAft>
                <a:spcPts val="846"/>
              </a:spcAft>
            </a:pPr>
            <a:endParaRPr lang="en-US" sz="1300" kern="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46"/>
              </a:spcAft>
            </a:pPr>
            <a:r>
              <a:rPr lang="en-US" sz="1300" kern="100" dirty="0">
                <a:latin typeface="Calibri" panose="020F0502020204030204" pitchFamily="34" charset="0"/>
                <a:ea typeface="Calibri" panose="020F0502020204030204" pitchFamily="34" charset="0"/>
                <a:cs typeface="Times New Roman" panose="02020603050405020304" pitchFamily="18" charset="0"/>
              </a:rPr>
              <a:t>Praise be Jesus Christ.  Now and Forever!</a:t>
            </a:r>
          </a:p>
          <a:p>
            <a:pPr>
              <a:lnSpc>
                <a:spcPct val="107000"/>
              </a:lnSpc>
              <a:spcAft>
                <a:spcPts val="846"/>
              </a:spcAft>
            </a:pPr>
            <a:endParaRPr lang="en-US" sz="1300" kern="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46"/>
              </a:spcAft>
            </a:pPr>
            <a:endParaRPr lang="en-US" dirty="0"/>
          </a:p>
        </p:txBody>
      </p:sp>
      <p:sp>
        <p:nvSpPr>
          <p:cNvPr id="5" name="Slide Number Placeholder 4">
            <a:extLst>
              <a:ext uri="{FF2B5EF4-FFF2-40B4-BE49-F238E27FC236}">
                <a16:creationId xmlns:a16="http://schemas.microsoft.com/office/drawing/2014/main" id="{0135D45C-3985-76A7-882E-FADF12C93133}"/>
              </a:ext>
            </a:extLst>
          </p:cNvPr>
          <p:cNvSpPr>
            <a:spLocks noGrp="1"/>
          </p:cNvSpPr>
          <p:nvPr>
            <p:ph type="sldNum" sz="quarter" idx="5"/>
          </p:nvPr>
        </p:nvSpPr>
        <p:spPr/>
        <p:txBody>
          <a:bodyPr/>
          <a:lstStyle/>
          <a:p>
            <a:fld id="{0A6B71AD-22AA-41D8-88B9-F45B937D117A}" type="slidenum">
              <a:rPr lang="en-US" smtClean="0"/>
              <a:t>1</a:t>
            </a:fld>
            <a:endParaRPr lang="en-US"/>
          </a:p>
        </p:txBody>
      </p:sp>
    </p:spTree>
    <p:extLst>
      <p:ext uri="{BB962C8B-B14F-4D97-AF65-F5344CB8AC3E}">
        <p14:creationId xmlns:p14="http://schemas.microsoft.com/office/powerpoint/2010/main" val="10585053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46"/>
              </a:spcAft>
            </a:pPr>
            <a:r>
              <a:rPr lang="en-US" sz="1300" kern="100" dirty="0">
                <a:latin typeface="Calibri" panose="020F0502020204030204" pitchFamily="34" charset="0"/>
                <a:ea typeface="Calibri" panose="020F0502020204030204" pitchFamily="34" charset="0"/>
                <a:cs typeface="Times New Roman" panose="02020603050405020304" pitchFamily="18" charset="0"/>
              </a:rPr>
              <a:t>Slide 2:</a:t>
            </a:r>
          </a:p>
        </p:txBody>
      </p:sp>
      <p:sp>
        <p:nvSpPr>
          <p:cNvPr id="4" name="Slide Number Placeholder 3">
            <a:extLst>
              <a:ext uri="{FF2B5EF4-FFF2-40B4-BE49-F238E27FC236}">
                <a16:creationId xmlns:a16="http://schemas.microsoft.com/office/drawing/2014/main" id="{9F665B2C-9799-E6FE-8976-F070EC84F2B8}"/>
              </a:ext>
            </a:extLst>
          </p:cNvPr>
          <p:cNvSpPr>
            <a:spLocks noGrp="1"/>
          </p:cNvSpPr>
          <p:nvPr>
            <p:ph type="sldNum" sz="quarter" idx="5"/>
          </p:nvPr>
        </p:nvSpPr>
        <p:spPr/>
        <p:txBody>
          <a:bodyPr/>
          <a:lstStyle/>
          <a:p>
            <a:fld id="{0A6B71AD-22AA-41D8-88B9-F45B937D117A}" type="slidenum">
              <a:rPr lang="en-US" smtClean="0"/>
              <a:t>3</a:t>
            </a:fld>
            <a:endParaRPr lang="en-US"/>
          </a:p>
        </p:txBody>
      </p:sp>
    </p:spTree>
    <p:extLst>
      <p:ext uri="{BB962C8B-B14F-4D97-AF65-F5344CB8AC3E}">
        <p14:creationId xmlns:p14="http://schemas.microsoft.com/office/powerpoint/2010/main" val="32640989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5F58C3-06DE-4863-A319-D003FABCB67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7E9D97E-F1D1-1BF8-AC87-353FE0B4286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C1B2DE2-47D1-7AAE-F3D1-F7DB8F379D40}"/>
              </a:ext>
            </a:extLst>
          </p:cNvPr>
          <p:cNvSpPr>
            <a:spLocks noGrp="1"/>
          </p:cNvSpPr>
          <p:nvPr>
            <p:ph type="body" idx="1"/>
          </p:nvPr>
        </p:nvSpPr>
        <p:spPr/>
        <p:txBody>
          <a:bodyPr/>
          <a:lstStyle/>
          <a:p>
            <a:pPr>
              <a:lnSpc>
                <a:spcPct val="107000"/>
              </a:lnSpc>
              <a:spcAft>
                <a:spcPts val="846"/>
              </a:spcAft>
            </a:pPr>
            <a:r>
              <a:rPr lang="en-US" sz="1300" kern="100" dirty="0">
                <a:latin typeface="Calibri" panose="020F0502020204030204" pitchFamily="34" charset="0"/>
                <a:ea typeface="Calibri" panose="020F0502020204030204" pitchFamily="34" charset="0"/>
                <a:cs typeface="Times New Roman" panose="02020603050405020304" pitchFamily="18" charset="0"/>
              </a:rPr>
              <a:t>Slide 2:</a:t>
            </a:r>
          </a:p>
        </p:txBody>
      </p:sp>
      <p:sp>
        <p:nvSpPr>
          <p:cNvPr id="4" name="Slide Number Placeholder 3">
            <a:extLst>
              <a:ext uri="{FF2B5EF4-FFF2-40B4-BE49-F238E27FC236}">
                <a16:creationId xmlns:a16="http://schemas.microsoft.com/office/drawing/2014/main" id="{6BEE2B64-EA5A-6E2D-97F1-42EFE7893945}"/>
              </a:ext>
            </a:extLst>
          </p:cNvPr>
          <p:cNvSpPr>
            <a:spLocks noGrp="1"/>
          </p:cNvSpPr>
          <p:nvPr>
            <p:ph type="sldNum" sz="quarter" idx="5"/>
          </p:nvPr>
        </p:nvSpPr>
        <p:spPr/>
        <p:txBody>
          <a:bodyPr/>
          <a:lstStyle/>
          <a:p>
            <a:fld id="{0A6B71AD-22AA-41D8-88B9-F45B937D117A}" type="slidenum">
              <a:rPr lang="en-US" smtClean="0"/>
              <a:t>5</a:t>
            </a:fld>
            <a:endParaRPr lang="en-US"/>
          </a:p>
        </p:txBody>
      </p:sp>
    </p:spTree>
    <p:extLst>
      <p:ext uri="{BB962C8B-B14F-4D97-AF65-F5344CB8AC3E}">
        <p14:creationId xmlns:p14="http://schemas.microsoft.com/office/powerpoint/2010/main" val="13691628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A6B71AD-22AA-41D8-88B9-F45B937D117A}" type="slidenum">
              <a:rPr lang="en-US" smtClean="0"/>
              <a:t>6</a:t>
            </a:fld>
            <a:endParaRPr lang="en-US"/>
          </a:p>
        </p:txBody>
      </p:sp>
    </p:spTree>
    <p:extLst>
      <p:ext uri="{BB962C8B-B14F-4D97-AF65-F5344CB8AC3E}">
        <p14:creationId xmlns:p14="http://schemas.microsoft.com/office/powerpoint/2010/main" val="14669757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A6B71AD-22AA-41D8-88B9-F45B937D117A}" type="slidenum">
              <a:rPr lang="en-US" smtClean="0"/>
              <a:t>32</a:t>
            </a:fld>
            <a:endParaRPr lang="en-US"/>
          </a:p>
        </p:txBody>
      </p:sp>
    </p:spTree>
    <p:extLst>
      <p:ext uri="{BB962C8B-B14F-4D97-AF65-F5344CB8AC3E}">
        <p14:creationId xmlns:p14="http://schemas.microsoft.com/office/powerpoint/2010/main" val="37993263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A6B71AD-22AA-41D8-88B9-F45B937D117A}" type="slidenum">
              <a:rPr lang="en-US" smtClean="0"/>
              <a:t>33</a:t>
            </a:fld>
            <a:endParaRPr lang="en-US"/>
          </a:p>
        </p:txBody>
      </p:sp>
    </p:spTree>
    <p:extLst>
      <p:ext uri="{BB962C8B-B14F-4D97-AF65-F5344CB8AC3E}">
        <p14:creationId xmlns:p14="http://schemas.microsoft.com/office/powerpoint/2010/main" val="29134703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It’s been a busy period so far….and we are still smiling!  </a:t>
            </a:r>
          </a:p>
          <a:p>
            <a:endParaRPr lang="en-US" dirty="0"/>
          </a:p>
          <a:p>
            <a:r>
              <a:rPr lang="en-US" dirty="0"/>
              <a:t>We’d like to commend the Regional Ministers (and your executive councils) for the times you’ve grappled with issues on your own and acknowledge the times you brought issues to us so we can collaborate to resolve them early on.</a:t>
            </a:r>
          </a:p>
          <a:p>
            <a:endParaRPr lang="en-US" dirty="0"/>
          </a:p>
          <a:p>
            <a:r>
              <a:rPr lang="en-US" dirty="0"/>
              <a:t>Thank you for your support and quick responses to our requests for information and feedback.. </a:t>
            </a:r>
          </a:p>
        </p:txBody>
      </p:sp>
      <p:sp>
        <p:nvSpPr>
          <p:cNvPr id="4" name="Slide Number Placeholder 3"/>
          <p:cNvSpPr>
            <a:spLocks noGrp="1"/>
          </p:cNvSpPr>
          <p:nvPr>
            <p:ph type="sldNum" sz="quarter" idx="5"/>
          </p:nvPr>
        </p:nvSpPr>
        <p:spPr/>
        <p:txBody>
          <a:bodyPr/>
          <a:lstStyle/>
          <a:p>
            <a:fld id="{0A6B71AD-22AA-41D8-88B9-F45B937D117A}" type="slidenum">
              <a:rPr lang="en-US" smtClean="0"/>
              <a:t>62</a:t>
            </a:fld>
            <a:endParaRPr lang="en-US"/>
          </a:p>
        </p:txBody>
      </p:sp>
    </p:spTree>
    <p:extLst>
      <p:ext uri="{BB962C8B-B14F-4D97-AF65-F5344CB8AC3E}">
        <p14:creationId xmlns:p14="http://schemas.microsoft.com/office/powerpoint/2010/main" val="35989074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ti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accent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109980" y="882376"/>
            <a:ext cx="9966960" cy="2926080"/>
          </a:xfrm>
        </p:spPr>
        <p:txBody>
          <a:bodyPr anchor="b">
            <a:normAutofit/>
          </a:bodyPr>
          <a:lstStyle>
            <a:lvl1pPr algn="ctr">
              <a:lnSpc>
                <a:spcPct val="85000"/>
              </a:lnSpc>
              <a:defRPr sz="7200" b="1" cap="all"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1709530" y="3869634"/>
            <a:ext cx="8767860" cy="1388165"/>
          </a:xfrm>
        </p:spPr>
        <p:txBody>
          <a:bodyPr>
            <a:normAutofit/>
          </a:bodyPr>
          <a:lstStyle>
            <a:lvl1pPr marL="0" indent="0" algn="ctr">
              <a:buNone/>
              <a:defRPr sz="2200">
                <a:solidFill>
                  <a:srgbClr val="FFFFFF"/>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defRPr>
                <a:solidFill>
                  <a:srgbClr val="FFFFFF"/>
                </a:solidFill>
              </a:defRPr>
            </a:lvl1pPr>
          </a:lstStyle>
          <a:p>
            <a:fld id="{764B479E-2FCE-48D3-BEB6-81EC14E431AC}" type="datetime1">
              <a:rPr lang="en-US" smtClean="0"/>
              <a:t>10/14/2026</a:t>
            </a:fld>
            <a:endParaRPr lang="en-US" dirty="0"/>
          </a:p>
        </p:txBody>
      </p:sp>
      <p:sp>
        <p:nvSpPr>
          <p:cNvPr id="5" name="Footer Placeholder 4"/>
          <p:cNvSpPr>
            <a:spLocks noGrp="1"/>
          </p:cNvSpPr>
          <p:nvPr>
            <p:ph type="ftr" sz="quarter" idx="11"/>
          </p:nvPr>
        </p:nvSpPr>
        <p:spPr/>
        <p:txBody>
          <a:bodyPr/>
          <a:lstStyle>
            <a:lvl1pPr>
              <a:defRPr>
                <a:solidFill>
                  <a:srgbClr val="FFFFFF"/>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6D22F896-40B5-4ADD-8801-0D06FADFA095}" type="slidenum">
              <a:rPr lang="en-US" smtClean="0"/>
              <a:t>‹#›</a:t>
            </a:fld>
            <a:endParaRPr lang="en-US" dirty="0"/>
          </a:p>
        </p:txBody>
      </p:sp>
      <p:cxnSp>
        <p:nvCxnSpPr>
          <p:cNvPr id="8" name="Straight Connector 7"/>
          <p:cNvCxnSpPr/>
          <p:nvPr/>
        </p:nvCxnSpPr>
        <p:spPr>
          <a:xfrm>
            <a:off x="1978660" y="3733800"/>
            <a:ext cx="8229601"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959876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1"/>
                </a:solidFill>
              </a:defRPr>
            </a:lvl1pPr>
          </a:lstStyle>
          <a:p>
            <a:r>
              <a:rPr lang="en-US" dirty="0"/>
              <a:t>Click to edit Master title style</a:t>
            </a:r>
          </a:p>
        </p:txBody>
      </p:sp>
      <p:sp>
        <p:nvSpPr>
          <p:cNvPr id="3" name="Content Placeholder 2"/>
          <p:cNvSpPr>
            <a:spLocks noGrp="1"/>
          </p:cNvSpPr>
          <p:nvPr>
            <p:ph idx="1"/>
          </p:nvPr>
        </p:nvSpPr>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solidFill>
                  <a:schemeClr val="tx1"/>
                </a:solidFill>
              </a:defRPr>
            </a:lvl1pPr>
          </a:lstStyle>
          <a:p>
            <a:fld id="{8DC33B67-3819-42BD-B88F-2424011072A4}" type="datetime1">
              <a:rPr lang="en-US" smtClean="0"/>
              <a:pPr/>
              <a:t>10/14/2026</a:t>
            </a:fld>
            <a:endParaRPr lang="en-US" dirty="0"/>
          </a:p>
        </p:txBody>
      </p:sp>
      <p:sp>
        <p:nvSpPr>
          <p:cNvPr id="5" name="Footer Placeholder 4"/>
          <p:cNvSpPr>
            <a:spLocks noGrp="1"/>
          </p:cNvSpPr>
          <p:nvPr>
            <p:ph type="ftr" sz="quarter" idx="11"/>
          </p:nvPr>
        </p:nvSpPr>
        <p:spPr/>
        <p:txBody>
          <a:bodyPr/>
          <a:lstStyle>
            <a:lvl1pPr>
              <a:defRPr>
                <a:solidFill>
                  <a:schemeClr val="tx1"/>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249902547"/>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06424" y="1173575"/>
            <a:ext cx="9966960" cy="2926080"/>
          </a:xfrm>
        </p:spPr>
        <p:txBody>
          <a:bodyPr anchor="b">
            <a:noAutofit/>
          </a:bodyPr>
          <a:lstStyle>
            <a:lvl1pPr algn="ctr">
              <a:lnSpc>
                <a:spcPct val="85000"/>
              </a:lnSpc>
              <a:defRPr sz="7200" b="0" cap="all" baseline="0">
                <a:solidFill>
                  <a:schemeClr val="tx1"/>
                </a:solidFill>
              </a:defRPr>
            </a:lvl1pPr>
          </a:lstStyle>
          <a:p>
            <a:r>
              <a:rPr lang="en-US" dirty="0"/>
              <a:t>Click to edit Master title style</a:t>
            </a:r>
          </a:p>
        </p:txBody>
      </p:sp>
      <p:sp>
        <p:nvSpPr>
          <p:cNvPr id="3" name="Text Placeholder 2"/>
          <p:cNvSpPr>
            <a:spLocks noGrp="1"/>
          </p:cNvSpPr>
          <p:nvPr>
            <p:ph type="body" idx="1"/>
          </p:nvPr>
        </p:nvSpPr>
        <p:spPr>
          <a:xfrm>
            <a:off x="1709928" y="4154520"/>
            <a:ext cx="8769096" cy="1363806"/>
          </a:xfrm>
        </p:spPr>
        <p:txBody>
          <a:bodyPr anchor="t">
            <a:normAutofit/>
          </a:bodyPr>
          <a:lstStyle>
            <a:lvl1pPr marL="0" indent="0" algn="ctr">
              <a:buNone/>
              <a:defRPr sz="22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lvl1pPr>
              <a:defRPr>
                <a:solidFill>
                  <a:schemeClr val="tx1"/>
                </a:solidFill>
              </a:defRPr>
            </a:lvl1pPr>
          </a:lstStyle>
          <a:p>
            <a:fld id="{F0BC45AA-16EB-4F0E-82AD-76DCAEEFEA62}" type="datetime1">
              <a:rPr lang="en-US" smtClean="0"/>
              <a:pPr/>
              <a:t>10/14/2026</a:t>
            </a:fld>
            <a:endParaRPr lang="en-US" dirty="0"/>
          </a:p>
        </p:txBody>
      </p:sp>
      <p:sp>
        <p:nvSpPr>
          <p:cNvPr id="5" name="Footer Placeholder 4"/>
          <p:cNvSpPr>
            <a:spLocks noGrp="1"/>
          </p:cNvSpPr>
          <p:nvPr>
            <p:ph type="ftr" sz="quarter" idx="11"/>
          </p:nvPr>
        </p:nvSpPr>
        <p:spPr/>
        <p:txBody>
          <a:bodyPr/>
          <a:lstStyle>
            <a:lvl1pPr>
              <a:defRPr>
                <a:solidFill>
                  <a:schemeClr val="tx1"/>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6D22F896-40B5-4ADD-8801-0D06FADFA095}" type="slidenum">
              <a:rPr lang="en-US" smtClean="0"/>
              <a:pPr/>
              <a:t>‹#›</a:t>
            </a:fld>
            <a:endParaRPr lang="en-US" dirty="0"/>
          </a:p>
        </p:txBody>
      </p:sp>
      <p:cxnSp>
        <p:nvCxnSpPr>
          <p:cNvPr id="7" name="Straight Connector 6"/>
          <p:cNvCxnSpPr/>
          <p:nvPr/>
        </p:nvCxnSpPr>
        <p:spPr>
          <a:xfrm>
            <a:off x="1981200" y="4020408"/>
            <a:ext cx="822960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pic>
        <p:nvPicPr>
          <p:cNvPr id="8" name="Picture 7" descr="A close-up of a cross&#10;&#10;Description automatically generated">
            <a:extLst>
              <a:ext uri="{FF2B5EF4-FFF2-40B4-BE49-F238E27FC236}">
                <a16:creationId xmlns:a16="http://schemas.microsoft.com/office/drawing/2014/main" id="{6FB5D092-81A5-2202-122F-62852AD027AC}"/>
              </a:ext>
            </a:extLst>
          </p:cNvPr>
          <p:cNvPicPr>
            <a:picLocks noChangeAspect="1"/>
          </p:cNvPicPr>
          <p:nvPr userDrawn="1"/>
        </p:nvPicPr>
        <p:blipFill>
          <a:blip r:embed="rId2">
            <a:clrChange>
              <a:clrFrom>
                <a:srgbClr val="FFFFFF"/>
              </a:clrFrom>
              <a:clrTo>
                <a:srgbClr val="FFFFFF">
                  <a:alpha val="0"/>
                </a:srgbClr>
              </a:clrTo>
            </a:clrChange>
            <a:alphaModFix amt="20000"/>
          </a:blip>
          <a:stretch>
            <a:fillRect/>
          </a:stretch>
        </p:blipFill>
        <p:spPr>
          <a:xfrm>
            <a:off x="394261" y="368017"/>
            <a:ext cx="1053164" cy="1231235"/>
          </a:xfrm>
          <a:prstGeom prst="rect">
            <a:avLst/>
          </a:prstGeom>
        </p:spPr>
      </p:pic>
    </p:spTree>
    <p:extLst>
      <p:ext uri="{BB962C8B-B14F-4D97-AF65-F5344CB8AC3E}">
        <p14:creationId xmlns:p14="http://schemas.microsoft.com/office/powerpoint/2010/main" val="29085566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3000" y="2057399"/>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67612" y="2057400"/>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DC33B67-3819-42BD-B88F-2424011072A4}" type="datetime1">
              <a:rPr lang="en-US" smtClean="0"/>
              <a:t>10/14/2026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906805808"/>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143000" y="2001511"/>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43000" y="2721483"/>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69173" y="1999032"/>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69173" y="2719322"/>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DC33B67-3819-42BD-B88F-2424011072A4}" type="datetime1">
              <a:rPr lang="en-US" smtClean="0"/>
              <a:t>10/14/2026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039658879"/>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F83D128-7E1F-43B3-9CA6-034A4185B711}" type="datetime1">
              <a:rPr lang="en-US" smtClean="0"/>
              <a:t>10/14/2026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1039675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09570D-0C29-4457-86A7-826FDB4C03A5}" type="datetime1">
              <a:rPr lang="en-US" smtClean="0"/>
              <a:t>10/14/2026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3984228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en-US"/>
              <a:t>Click to edit Master title style</a:t>
            </a:r>
            <a:endParaRPr lang="en-US" dirty="0"/>
          </a:p>
        </p:txBody>
      </p:sp>
      <p:sp>
        <p:nvSpPr>
          <p:cNvPr id="3" name="Content Placeholder 2"/>
          <p:cNvSpPr>
            <a:spLocks noGrp="1"/>
          </p:cNvSpPr>
          <p:nvPr>
            <p:ph idx="1"/>
          </p:nvPr>
        </p:nvSpPr>
        <p:spPr>
          <a:xfrm>
            <a:off x="5852159" y="1097280"/>
            <a:ext cx="5212080" cy="46634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3000" y="2834640"/>
            <a:ext cx="3931920" cy="301752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DC33B67-3819-42BD-B88F-2424011072A4}" type="datetime1">
              <a:rPr lang="en-US" smtClean="0"/>
              <a:t>10/14/2026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421148749"/>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5413248" y="1069847"/>
            <a:ext cx="6099048" cy="4800600"/>
          </a:xfrm>
        </p:spPr>
        <p:txBody>
          <a:bodyPr lIns="274320" tIns="182880" anchor="t">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43000" y="2834640"/>
            <a:ext cx="3931920" cy="288036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694C935-442B-4D59-9F81-EC180AED513A}" type="datetime1">
              <a:rPr lang="en-US" smtClean="0"/>
              <a:t>10/14/2026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4978563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DC33B67-3819-42BD-B88F-2424011072A4}" type="datetime1">
              <a:rPr lang="en-US" smtClean="0"/>
              <a:t>10/14/2026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667414644"/>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762000"/>
            <a:ext cx="2324100" cy="54102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3000" y="762000"/>
            <a:ext cx="7429500"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DC33B67-3819-42BD-B88F-2424011072A4}" type="datetime1">
              <a:rPr lang="en-US" smtClean="0"/>
              <a:t>10/14/2026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476258359"/>
      </p:ext>
    </p:extLst>
  </p:cSld>
  <p:clrMapOvr>
    <a:masterClrMapping/>
  </p:clrMapOvr>
  <p:hf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Placeholder 1"/>
          <p:cNvSpPr>
            <a:spLocks noGrp="1"/>
          </p:cNvSpPr>
          <p:nvPr>
            <p:ph type="title"/>
          </p:nvPr>
        </p:nvSpPr>
        <p:spPr>
          <a:xfrm>
            <a:off x="1143000" y="609600"/>
            <a:ext cx="9875520" cy="135636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43000" y="2057400"/>
            <a:ext cx="9872871" cy="40386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142996" y="6223828"/>
            <a:ext cx="2329074" cy="365125"/>
          </a:xfrm>
          <a:prstGeom prst="rect">
            <a:avLst/>
          </a:prstGeom>
        </p:spPr>
        <p:txBody>
          <a:bodyPr vert="horz" lIns="91440" tIns="45720" rIns="91440" bIns="45720" rtlCol="0" anchor="ctr"/>
          <a:lstStyle>
            <a:lvl1pPr algn="l">
              <a:defRPr sz="1200">
                <a:solidFill>
                  <a:schemeClr val="accent1"/>
                </a:solidFill>
              </a:defRPr>
            </a:lvl1pPr>
          </a:lstStyle>
          <a:p>
            <a:fld id="{8DC33B67-3819-42BD-B88F-2424011072A4}" type="datetime1">
              <a:rPr lang="en-US" smtClean="0"/>
              <a:t>10/14/2026</a:t>
            </a:fld>
            <a:endParaRPr lang="en-US" dirty="0"/>
          </a:p>
        </p:txBody>
      </p:sp>
      <p:sp>
        <p:nvSpPr>
          <p:cNvPr id="5" name="Footer Placeholder 4"/>
          <p:cNvSpPr>
            <a:spLocks noGrp="1"/>
          </p:cNvSpPr>
          <p:nvPr>
            <p:ph type="ftr" sz="quarter" idx="3"/>
          </p:nvPr>
        </p:nvSpPr>
        <p:spPr>
          <a:xfrm>
            <a:off x="3949148" y="6223828"/>
            <a:ext cx="4717774" cy="365125"/>
          </a:xfrm>
          <a:prstGeom prst="rect">
            <a:avLst/>
          </a:prstGeom>
        </p:spPr>
        <p:txBody>
          <a:bodyPr vert="horz" lIns="91440" tIns="45720" rIns="91440" bIns="45720" rtlCol="0" anchor="ctr"/>
          <a:lstStyle>
            <a:lvl1pPr algn="ctr">
              <a:defRPr sz="1200">
                <a:solidFill>
                  <a:schemeClr val="accent1"/>
                </a:solidFill>
              </a:defRPr>
            </a:lvl1pPr>
          </a:lstStyle>
          <a:p>
            <a:endParaRPr lang="en-US" dirty="0"/>
          </a:p>
        </p:txBody>
      </p:sp>
      <p:sp>
        <p:nvSpPr>
          <p:cNvPr id="6" name="Slide Number Placeholder 5"/>
          <p:cNvSpPr>
            <a:spLocks noGrp="1"/>
          </p:cNvSpPr>
          <p:nvPr>
            <p:ph type="sldNum" sz="quarter" idx="4"/>
          </p:nvPr>
        </p:nvSpPr>
        <p:spPr>
          <a:xfrm>
            <a:off x="9329530" y="6223828"/>
            <a:ext cx="1706217" cy="365125"/>
          </a:xfrm>
          <a:prstGeom prst="rect">
            <a:avLst/>
          </a:prstGeom>
        </p:spPr>
        <p:txBody>
          <a:bodyPr vert="horz" lIns="91440" tIns="45720" rIns="91440" bIns="45720" rtlCol="0" anchor="ctr"/>
          <a:lstStyle>
            <a:lvl1pPr algn="r">
              <a:defRPr sz="1200">
                <a:solidFill>
                  <a:schemeClr val="accent1"/>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25946460"/>
      </p:ext>
    </p:extLst>
  </p:cSld>
  <p:clrMap bg1="lt1" tx1="dk1" bg2="lt2" tx2="dk2" accent1="accent1" accent2="accent2" accent3="accent3" accent4="accent4" accent5="accent5" accent6="accent6" hlink="hlink" folHlink="folHlink"/>
  <p:sldLayoutIdLst>
    <p:sldLayoutId id="2147484008" r:id="rId1"/>
    <p:sldLayoutId id="2147484009" r:id="rId2"/>
    <p:sldLayoutId id="2147484010" r:id="rId3"/>
    <p:sldLayoutId id="2147484011" r:id="rId4"/>
    <p:sldLayoutId id="2147484012" r:id="rId5"/>
    <p:sldLayoutId id="2147484013" r:id="rId6"/>
    <p:sldLayoutId id="2147484014" r:id="rId7"/>
    <p:sldLayoutId id="2147484015" r:id="rId8"/>
    <p:sldLayoutId id="2147484016" r:id="rId9"/>
    <p:sldLayoutId id="2147484017" r:id="rId10"/>
    <p:sldLayoutId id="2147484018" r:id="rId11"/>
  </p:sldLayoutIdLst>
  <p:hf hdr="0" ftr="0" dt="0"/>
  <p:txStyles>
    <p:title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p:titleStyle>
    <p:bodyStyle>
      <a:lvl1pPr marL="228600" indent="-182880" algn="l" defTabSz="914400" rtl="0" eaLnBrk="1" latinLnBrk="0" hangingPunct="1">
        <a:lnSpc>
          <a:spcPct val="90000"/>
        </a:lnSpc>
        <a:spcBef>
          <a:spcPts val="1400"/>
        </a:spcBef>
        <a:buClr>
          <a:schemeClr val="accent1"/>
        </a:buClr>
        <a:buSzPct val="80000"/>
        <a:buFont typeface="Corbel" pitchFamily="34" charset="0"/>
        <a:buChar char="•"/>
        <a:defRPr sz="2200" kern="1200">
          <a:solidFill>
            <a:schemeClr val="accent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2000" kern="1200">
          <a:solidFill>
            <a:schemeClr val="accent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accent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tif"/><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ti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ti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ti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tif"/><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chart" Target="../charts/chart1.xml"/></Relationships>
</file>

<file path=ppt/slides/_rels/slide7.xml.rels><?xml version="1.0" encoding="UTF-8" standalone="yes"?>
<Relationships xmlns="http://schemas.openxmlformats.org/package/2006/relationships"><Relationship Id="rId2" Type="http://schemas.openxmlformats.org/officeDocument/2006/relationships/image" Target="../media/image1.ti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customXml" Target="../ink/ink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hyperlink" Target="http://www.secularfranciscansusa.org/"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2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21.png"/></Relationships>
</file>

<file path=ppt/slides/_rels/slide2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31.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42.xml.rels><?xml version="1.0" encoding="UTF-8" standalone="yes"?>
<Relationships xmlns="http://schemas.openxmlformats.org/package/2006/relationships"><Relationship Id="rId2" Type="http://schemas.openxmlformats.org/officeDocument/2006/relationships/image" Target="../media/image34.sv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tif"/><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49.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2.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50.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2.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51.xml.rels><?xml version="1.0" encoding="UTF-8" standalone="yes"?>
<Relationships xmlns="http://schemas.openxmlformats.org/package/2006/relationships"><Relationship Id="rId3" Type="http://schemas.openxmlformats.org/officeDocument/2006/relationships/diagramLayout" Target="../diagrams/layout15.xml"/><Relationship Id="rId2" Type="http://schemas.openxmlformats.org/officeDocument/2006/relationships/diagramData" Target="../diagrams/data15.xml"/><Relationship Id="rId1" Type="http://schemas.openxmlformats.org/officeDocument/2006/relationships/slideLayout" Target="../slideLayouts/slideLayout2.xml"/><Relationship Id="rId6" Type="http://schemas.microsoft.com/office/2007/relationships/diagramDrawing" Target="../diagrams/drawing15.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_rels/slide52.xml.rels><?xml version="1.0" encoding="UTF-8" standalone="yes"?>
<Relationships xmlns="http://schemas.openxmlformats.org/package/2006/relationships"><Relationship Id="rId3" Type="http://schemas.openxmlformats.org/officeDocument/2006/relationships/diagramLayout" Target="../diagrams/layout16.xml"/><Relationship Id="rId2" Type="http://schemas.openxmlformats.org/officeDocument/2006/relationships/diagramData" Target="../diagrams/data16.xml"/><Relationship Id="rId1" Type="http://schemas.openxmlformats.org/officeDocument/2006/relationships/slideLayout" Target="../slideLayouts/slideLayout2.xml"/><Relationship Id="rId6" Type="http://schemas.microsoft.com/office/2007/relationships/diagramDrawing" Target="../diagrams/drawing16.xml"/><Relationship Id="rId5" Type="http://schemas.openxmlformats.org/officeDocument/2006/relationships/diagramColors" Target="../diagrams/colors16.xml"/><Relationship Id="rId4" Type="http://schemas.openxmlformats.org/officeDocument/2006/relationships/diagramQuickStyle" Target="../diagrams/quickStyle16.xml"/></Relationships>
</file>

<file path=ppt/slides/_rels/slide53.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1.tif"/><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1.tif"/><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1.tif"/><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47.jpg"/></Relationships>
</file>

<file path=ppt/slides/_rels/slide63.xml.rels><?xml version="1.0" encoding="UTF-8" standalone="yes"?>
<Relationships xmlns="http://schemas.openxmlformats.org/package/2006/relationships"><Relationship Id="rId2" Type="http://schemas.openxmlformats.org/officeDocument/2006/relationships/image" Target="../media/image48.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59866EC8-7ACE-4E44-8711-351515C73848}"/>
              </a:ext>
            </a:extLst>
          </p:cNvPr>
          <p:cNvSpPr txBox="1"/>
          <p:nvPr/>
        </p:nvSpPr>
        <p:spPr>
          <a:xfrm>
            <a:off x="4084321" y="609600"/>
            <a:ext cx="7559040" cy="1356360"/>
          </a:xfrm>
          <a:prstGeom prst="rect">
            <a:avLst/>
          </a:prstGeom>
        </p:spPr>
        <p:txBody>
          <a:bodyPr vert="horz" lIns="91440" tIns="45720" rIns="91440" bIns="45720" rtlCol="0" anchor="ctr">
            <a:noAutofit/>
          </a:bodyPr>
          <a:lstStyle/>
          <a:p>
            <a:pPr marL="0" marR="0" algn="ctr" defTabSz="914400">
              <a:lnSpc>
                <a:spcPct val="90000"/>
              </a:lnSpc>
              <a:spcBef>
                <a:spcPct val="0"/>
              </a:spcBef>
              <a:spcAft>
                <a:spcPts val="800"/>
              </a:spcAft>
            </a:pPr>
            <a:r>
              <a:rPr lang="en-US" sz="3600" b="1" u="sng" dirty="0">
                <a:effectLst/>
                <a:latin typeface="+mj-lt"/>
                <a:ea typeface="+mj-ea"/>
                <a:cs typeface="+mj-cs"/>
              </a:rPr>
              <a:t>State of the Order</a:t>
            </a:r>
          </a:p>
          <a:p>
            <a:pPr marL="0" marR="0" algn="ctr" defTabSz="914400">
              <a:lnSpc>
                <a:spcPct val="90000"/>
              </a:lnSpc>
              <a:spcBef>
                <a:spcPct val="0"/>
              </a:spcBef>
              <a:spcAft>
                <a:spcPts val="800"/>
              </a:spcAft>
            </a:pPr>
            <a:r>
              <a:rPr lang="en-US" sz="3600" b="1" u="sng" dirty="0">
                <a:effectLst/>
                <a:latin typeface="+mj-lt"/>
                <a:ea typeface="+mj-ea"/>
                <a:cs typeface="+mj-cs"/>
              </a:rPr>
              <a:t>Secular Franciscan Order in the United States</a:t>
            </a:r>
          </a:p>
        </p:txBody>
      </p:sp>
      <p:pic>
        <p:nvPicPr>
          <p:cNvPr id="4" name="Picture 3" descr="A close-up of a cross&#10;&#10;Description automatically generated">
            <a:extLst>
              <a:ext uri="{FF2B5EF4-FFF2-40B4-BE49-F238E27FC236}">
                <a16:creationId xmlns:a16="http://schemas.microsoft.com/office/drawing/2014/main" id="{7BF99CD5-2E76-E875-670B-800BDBC02691}"/>
              </a:ext>
            </a:extLst>
          </p:cNvPr>
          <p:cNvPicPr>
            <a:picLocks noChangeAspect="1"/>
          </p:cNvPicPr>
          <p:nvPr/>
        </p:nvPicPr>
        <p:blipFill>
          <a:blip r:embed="rId3"/>
          <a:srcRect l="15142" r="17982" b="1"/>
          <a:stretch>
            <a:fillRect/>
          </a:stretch>
        </p:blipFill>
        <p:spPr>
          <a:xfrm>
            <a:off x="223336" y="243840"/>
            <a:ext cx="3646837" cy="6377939"/>
          </a:xfrm>
          <a:prstGeom prst="rect">
            <a:avLst/>
          </a:prstGeom>
        </p:spPr>
      </p:pic>
      <p:sp>
        <p:nvSpPr>
          <p:cNvPr id="2" name="TextBox 1">
            <a:extLst>
              <a:ext uri="{FF2B5EF4-FFF2-40B4-BE49-F238E27FC236}">
                <a16:creationId xmlns:a16="http://schemas.microsoft.com/office/drawing/2014/main" id="{AC83D65E-2A98-A888-1186-C9A83DF72D0C}"/>
              </a:ext>
            </a:extLst>
          </p:cNvPr>
          <p:cNvSpPr txBox="1"/>
          <p:nvPr/>
        </p:nvSpPr>
        <p:spPr>
          <a:xfrm>
            <a:off x="4517310" y="2550353"/>
            <a:ext cx="6693061" cy="4038600"/>
          </a:xfrm>
          <a:prstGeom prst="rect">
            <a:avLst/>
          </a:prstGeom>
        </p:spPr>
        <p:txBody>
          <a:bodyPr vert="horz" lIns="91440" tIns="45720" rIns="91440" bIns="45720" rtlCol="0">
            <a:normAutofit/>
          </a:bodyPr>
          <a:lstStyle/>
          <a:p>
            <a:pPr algn="ctr" defTabSz="914400">
              <a:lnSpc>
                <a:spcPct val="90000"/>
              </a:lnSpc>
              <a:spcAft>
                <a:spcPts val="600"/>
              </a:spcAft>
              <a:buClr>
                <a:schemeClr val="accent1"/>
              </a:buClr>
              <a:buSzPct val="80000"/>
            </a:pPr>
            <a:r>
              <a:rPr lang="en-US" b="1" dirty="0"/>
              <a:t>OFS-USA Chapter </a:t>
            </a:r>
          </a:p>
          <a:p>
            <a:pPr algn="ctr" defTabSz="914400">
              <a:lnSpc>
                <a:spcPct val="90000"/>
              </a:lnSpc>
              <a:spcAft>
                <a:spcPts val="600"/>
              </a:spcAft>
              <a:buClr>
                <a:schemeClr val="accent1"/>
              </a:buClr>
              <a:buSzPct val="80000"/>
            </a:pPr>
            <a:r>
              <a:rPr lang="en-US" b="1" dirty="0"/>
              <a:t>Spiritual Life Center</a:t>
            </a:r>
          </a:p>
          <a:p>
            <a:pPr algn="ctr" defTabSz="914400">
              <a:lnSpc>
                <a:spcPct val="90000"/>
              </a:lnSpc>
              <a:spcAft>
                <a:spcPts val="600"/>
              </a:spcAft>
              <a:buClr>
                <a:schemeClr val="accent1"/>
              </a:buClr>
              <a:buSzPct val="80000"/>
            </a:pPr>
            <a:r>
              <a:rPr lang="en-US" b="1" dirty="0"/>
              <a:t>Bel Aire, Kansas</a:t>
            </a:r>
          </a:p>
          <a:p>
            <a:pPr algn="ctr" defTabSz="914400">
              <a:lnSpc>
                <a:spcPct val="90000"/>
              </a:lnSpc>
              <a:spcAft>
                <a:spcPts val="600"/>
              </a:spcAft>
              <a:buClr>
                <a:schemeClr val="accent1"/>
              </a:buClr>
              <a:buSzPct val="80000"/>
            </a:pPr>
            <a:r>
              <a:rPr lang="en-US" b="1" dirty="0"/>
              <a:t>October 14, 2026</a:t>
            </a:r>
          </a:p>
          <a:p>
            <a:pPr indent="-182880" defTabSz="914400">
              <a:lnSpc>
                <a:spcPct val="90000"/>
              </a:lnSpc>
              <a:spcAft>
                <a:spcPts val="600"/>
              </a:spcAft>
              <a:buClr>
                <a:schemeClr val="accent1"/>
              </a:buClr>
              <a:buSzPct val="80000"/>
              <a:buFont typeface="Corbel" pitchFamily="34" charset="0"/>
              <a:buChar char="•"/>
            </a:pPr>
            <a:endParaRPr lang="en-US" b="1" dirty="0"/>
          </a:p>
          <a:p>
            <a:pPr indent="-182880" defTabSz="914400">
              <a:lnSpc>
                <a:spcPct val="90000"/>
              </a:lnSpc>
              <a:spcAft>
                <a:spcPts val="600"/>
              </a:spcAft>
              <a:buClr>
                <a:schemeClr val="accent1"/>
              </a:buClr>
              <a:buSzPct val="80000"/>
              <a:buFont typeface="Corbel" pitchFamily="34" charset="0"/>
              <a:buChar char="•"/>
            </a:pPr>
            <a:endParaRPr lang="en-US" b="1" dirty="0"/>
          </a:p>
          <a:p>
            <a:pPr algn="ctr" defTabSz="914400">
              <a:lnSpc>
                <a:spcPct val="90000"/>
              </a:lnSpc>
              <a:spcAft>
                <a:spcPts val="600"/>
              </a:spcAft>
              <a:buClr>
                <a:schemeClr val="accent1"/>
              </a:buClr>
              <a:buSzPct val="80000"/>
            </a:pPr>
            <a:r>
              <a:rPr lang="en-US" b="1" dirty="0"/>
              <a:t>Jane DeRose-Bamman OFS</a:t>
            </a:r>
          </a:p>
          <a:p>
            <a:pPr algn="ctr" defTabSz="914400">
              <a:lnSpc>
                <a:spcPct val="90000"/>
              </a:lnSpc>
              <a:spcAft>
                <a:spcPts val="600"/>
              </a:spcAft>
              <a:buClr>
                <a:schemeClr val="accent1"/>
              </a:buClr>
              <a:buSzPct val="80000"/>
            </a:pPr>
            <a:r>
              <a:rPr lang="en-US" b="1" dirty="0"/>
              <a:t>National Minister, OFS-USA </a:t>
            </a:r>
          </a:p>
          <a:p>
            <a:pPr algn="ctr" defTabSz="914400">
              <a:lnSpc>
                <a:spcPct val="90000"/>
              </a:lnSpc>
              <a:spcAft>
                <a:spcPts val="600"/>
              </a:spcAft>
              <a:buClr>
                <a:schemeClr val="accent1"/>
              </a:buClr>
              <a:buSzPct val="80000"/>
            </a:pPr>
            <a:r>
              <a:rPr lang="en-US" b="1" dirty="0"/>
              <a:t>on behalf of the National Executive Council (NEC)</a:t>
            </a:r>
          </a:p>
        </p:txBody>
      </p:sp>
      <p:sp>
        <p:nvSpPr>
          <p:cNvPr id="3" name="Slide Number Placeholder 2">
            <a:extLst>
              <a:ext uri="{FF2B5EF4-FFF2-40B4-BE49-F238E27FC236}">
                <a16:creationId xmlns:a16="http://schemas.microsoft.com/office/drawing/2014/main" id="{D9EE6D49-39D6-ADF9-94E6-BFB8A94E8317}"/>
              </a:ext>
            </a:extLst>
          </p:cNvPr>
          <p:cNvSpPr>
            <a:spLocks noGrp="1"/>
          </p:cNvSpPr>
          <p:nvPr>
            <p:ph type="sldNum" sz="quarter" idx="12"/>
          </p:nvPr>
        </p:nvSpPr>
        <p:spPr>
          <a:xfrm>
            <a:off x="9329530" y="6223828"/>
            <a:ext cx="1706217" cy="365125"/>
          </a:xfrm>
        </p:spPr>
        <p:txBody>
          <a:bodyPr vert="horz" lIns="91440" tIns="45720" rIns="91440" bIns="45720" rtlCol="0" anchor="ctr">
            <a:normAutofit/>
          </a:bodyPr>
          <a:lstStyle/>
          <a:p>
            <a:pPr defTabSz="914400">
              <a:spcAft>
                <a:spcPts val="600"/>
              </a:spcAft>
            </a:pPr>
            <a:fld id="{6D22F896-40B5-4ADD-8801-0D06FADFA095}" type="slidenum">
              <a:rPr lang="en-US" smtClean="0">
                <a:solidFill>
                  <a:schemeClr val="accent1"/>
                </a:solidFill>
              </a:rPr>
              <a:pPr defTabSz="914400">
                <a:spcAft>
                  <a:spcPts val="600"/>
                </a:spcAft>
              </a:pPr>
              <a:t>1</a:t>
            </a:fld>
            <a:endParaRPr lang="en-US">
              <a:solidFill>
                <a:schemeClr val="accent1"/>
              </a:solidFill>
            </a:endParaRPr>
          </a:p>
        </p:txBody>
      </p:sp>
    </p:spTree>
    <p:extLst>
      <p:ext uri="{BB962C8B-B14F-4D97-AF65-F5344CB8AC3E}">
        <p14:creationId xmlns:p14="http://schemas.microsoft.com/office/powerpoint/2010/main" val="42404815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BABFFDE-5EA2-8565-D031-9EFC5B47512E}"/>
              </a:ext>
            </a:extLst>
          </p:cNvPr>
          <p:cNvSpPr>
            <a:spLocks noGrp="1"/>
          </p:cNvSpPr>
          <p:nvPr>
            <p:ph type="sldNum" sz="quarter" idx="12"/>
          </p:nvPr>
        </p:nvSpPr>
        <p:spPr/>
        <p:txBody>
          <a:bodyPr/>
          <a:lstStyle/>
          <a:p>
            <a:fld id="{6D22F896-40B5-4ADD-8801-0D06FADFA095}" type="slidenum">
              <a:rPr lang="en-US" smtClean="0"/>
              <a:pPr/>
              <a:t>2</a:t>
            </a:fld>
            <a:endParaRPr lang="en-US" dirty="0"/>
          </a:p>
        </p:txBody>
      </p:sp>
      <p:sp>
        <p:nvSpPr>
          <p:cNvPr id="5" name="Title 1">
            <a:extLst>
              <a:ext uri="{FF2B5EF4-FFF2-40B4-BE49-F238E27FC236}">
                <a16:creationId xmlns:a16="http://schemas.microsoft.com/office/drawing/2014/main" id="{62ABE012-69CA-3562-4D16-640268F4515A}"/>
              </a:ext>
            </a:extLst>
          </p:cNvPr>
          <p:cNvSpPr txBox="1">
            <a:spLocks/>
          </p:cNvSpPr>
          <p:nvPr/>
        </p:nvSpPr>
        <p:spPr>
          <a:xfrm>
            <a:off x="578697" y="342900"/>
            <a:ext cx="6662057" cy="6172200"/>
          </a:xfrm>
          <a:prstGeom prst="rect">
            <a:avLst/>
          </a:prstGeom>
          <a:solidFill>
            <a:schemeClr val="tx2">
              <a:lumMod val="25000"/>
              <a:lumOff val="75000"/>
            </a:schemeClr>
          </a:solidFill>
          <a:effectLst/>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000" dirty="0">
                <a:latin typeface="Tahoma" panose="020B0604030504040204" pitchFamily="34" charset="0"/>
                <a:ea typeface="Tahoma" panose="020B0604030504040204" pitchFamily="34" charset="0"/>
                <a:cs typeface="Tahoma" panose="020B0604030504040204" pitchFamily="34" charset="0"/>
              </a:rPr>
              <a:t>National Fraternity Council</a:t>
            </a:r>
            <a:br>
              <a:rPr lang="en-US" dirty="0"/>
            </a:br>
            <a:br>
              <a:rPr lang="en-US" dirty="0"/>
            </a:br>
            <a:br>
              <a:rPr lang="en-US" dirty="0"/>
            </a:br>
            <a:br>
              <a:rPr lang="en-US" dirty="0"/>
            </a:br>
            <a:br>
              <a:rPr lang="en-US" dirty="0"/>
            </a:br>
            <a:br>
              <a:rPr lang="en-US" dirty="0"/>
            </a:br>
            <a:endParaRPr lang="en-US" dirty="0"/>
          </a:p>
        </p:txBody>
      </p:sp>
      <p:sp>
        <p:nvSpPr>
          <p:cNvPr id="6" name="Subtitle 2">
            <a:extLst>
              <a:ext uri="{FF2B5EF4-FFF2-40B4-BE49-F238E27FC236}">
                <a16:creationId xmlns:a16="http://schemas.microsoft.com/office/drawing/2014/main" id="{6269655D-4D4F-250C-4BED-C99FB9C2FB6F}"/>
              </a:ext>
            </a:extLst>
          </p:cNvPr>
          <p:cNvSpPr txBox="1">
            <a:spLocks/>
          </p:cNvSpPr>
          <p:nvPr/>
        </p:nvSpPr>
        <p:spPr>
          <a:xfrm>
            <a:off x="870155" y="5294671"/>
            <a:ext cx="5928851" cy="1106129"/>
          </a:xfrm>
          <a:prstGeom prst="rect">
            <a:avLst/>
          </a:prstGeom>
          <a:noFill/>
          <a:ln cap="rnd" cmpd="sng">
            <a:solidFill>
              <a:schemeClr val="tx1"/>
            </a:solidFill>
            <a:extLst>
              <a:ext uri="{C807C97D-BFC1-408E-A445-0C87EB9F89A2}">
                <ask:lineSketchStyleProps xmlns:ask="http://schemas.microsoft.com/office/drawing/2018/sketchyshapes" sd="1219033472">
                  <a:custGeom>
                    <a:avLst/>
                    <a:gdLst>
                      <a:gd name="csX0" fmla="*/ 0 w 5928851"/>
                      <a:gd name="csY0" fmla="*/ 0 h 1106129"/>
                      <a:gd name="csX1" fmla="*/ 5928851 w 5928851"/>
                      <a:gd name="csY1" fmla="*/ 0 h 1106129"/>
                      <a:gd name="csX2" fmla="*/ 5928851 w 5928851"/>
                      <a:gd name="csY2" fmla="*/ 1106129 h 1106129"/>
                      <a:gd name="csX3" fmla="*/ 0 w 5928851"/>
                      <a:gd name="csY3" fmla="*/ 1106129 h 1106129"/>
                      <a:gd name="csX4" fmla="*/ 0 w 5928851"/>
                      <a:gd name="csY4" fmla="*/ 0 h 1106129"/>
                    </a:gdLst>
                    <a:ahLst/>
                    <a:cxnLst>
                      <a:cxn ang="0">
                        <a:pos x="csX0" y="csY0"/>
                      </a:cxn>
                      <a:cxn ang="0">
                        <a:pos x="csX1" y="csY1"/>
                      </a:cxn>
                      <a:cxn ang="0">
                        <a:pos x="csX2" y="csY2"/>
                      </a:cxn>
                      <a:cxn ang="0">
                        <a:pos x="csX3" y="csY3"/>
                      </a:cxn>
                      <a:cxn ang="0">
                        <a:pos x="csX4" y="csY4"/>
                      </a:cxn>
                    </a:cxnLst>
                    <a:rect l="l" t="t" r="r" b="b"/>
                    <a:pathLst>
                      <a:path w="5928851" h="1106129" extrusionOk="0">
                        <a:moveTo>
                          <a:pt x="0" y="0"/>
                        </a:moveTo>
                        <a:cubicBezTo>
                          <a:pt x="2386510" y="118645"/>
                          <a:pt x="4363320" y="116012"/>
                          <a:pt x="5928851" y="0"/>
                        </a:cubicBezTo>
                        <a:cubicBezTo>
                          <a:pt x="5935181" y="322300"/>
                          <a:pt x="5874850" y="714499"/>
                          <a:pt x="5928851" y="1106129"/>
                        </a:cubicBezTo>
                        <a:cubicBezTo>
                          <a:pt x="4118146" y="1240729"/>
                          <a:pt x="1679748" y="948933"/>
                          <a:pt x="0" y="1106129"/>
                        </a:cubicBezTo>
                        <a:cubicBezTo>
                          <a:pt x="37791" y="628749"/>
                          <a:pt x="77553" y="285884"/>
                          <a:pt x="0" y="0"/>
                        </a:cubicBezTo>
                        <a:close/>
                      </a:path>
                    </a:pathLst>
                  </a:custGeom>
                  <ask:type>
                    <ask:lineSketchNone/>
                  </ask:type>
                </ask:lineSketchStyleProps>
              </a:ext>
            </a:extLst>
          </a:ln>
        </p:spPr>
        <p:txBody>
          <a:bodyPr vert="horz" lIns="91440" tIns="45720" rIns="91440" bIns="45720" rtlCol="0">
            <a:normAutofit fontScale="92500"/>
          </a:bodyPr>
          <a:lstStyle>
            <a:lvl1pPr marL="228600" indent="-182880" algn="l" defTabSz="914400" rtl="0" eaLnBrk="1" latinLnBrk="0" hangingPunct="1">
              <a:lnSpc>
                <a:spcPct val="90000"/>
              </a:lnSpc>
              <a:spcBef>
                <a:spcPts val="1400"/>
              </a:spcBef>
              <a:buClr>
                <a:schemeClr val="accent1"/>
              </a:buClr>
              <a:buSzPct val="80000"/>
              <a:buFont typeface="Corbel" pitchFamily="34" charset="0"/>
              <a:buChar char="•"/>
              <a:defRPr sz="2200" kern="1200">
                <a:solidFill>
                  <a:schemeClr val="tx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2000" kern="1200">
                <a:solidFill>
                  <a:schemeClr val="tx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tx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a:lstStyle>
          <a:p>
            <a:pPr marL="45720" indent="0" algn="ctr">
              <a:buNone/>
            </a:pPr>
            <a:r>
              <a:rPr lang="en-US" sz="2600" dirty="0">
                <a:latin typeface="Tahoma" panose="020B0604030504040204" pitchFamily="34" charset="0"/>
                <a:ea typeface="Tahoma" panose="020B0604030504040204" pitchFamily="34" charset="0"/>
                <a:cs typeface="Tahoma" panose="020B0604030504040204" pitchFamily="34" charset="0"/>
              </a:rPr>
              <a:t>Conference of National Spiritual Assistants</a:t>
            </a:r>
          </a:p>
          <a:p>
            <a:pPr marL="45720" indent="0">
              <a:buNone/>
            </a:pPr>
            <a:r>
              <a:rPr lang="en-US" dirty="0">
                <a:latin typeface="Tahoma" panose="020B0604030504040204" pitchFamily="34" charset="0"/>
                <a:ea typeface="Tahoma" panose="020B0604030504040204" pitchFamily="34" charset="0"/>
                <a:cs typeface="Tahoma" panose="020B0604030504040204" pitchFamily="34" charset="0"/>
              </a:rPr>
              <a:t>President In Turn (serves on NEC) +3 other Friars</a:t>
            </a:r>
          </a:p>
        </p:txBody>
      </p:sp>
      <p:sp>
        <p:nvSpPr>
          <p:cNvPr id="7" name="Subtitle 2">
            <a:extLst>
              <a:ext uri="{FF2B5EF4-FFF2-40B4-BE49-F238E27FC236}">
                <a16:creationId xmlns:a16="http://schemas.microsoft.com/office/drawing/2014/main" id="{55D04229-EC66-21CF-9124-1537065060D6}"/>
              </a:ext>
            </a:extLst>
          </p:cNvPr>
          <p:cNvSpPr txBox="1">
            <a:spLocks/>
          </p:cNvSpPr>
          <p:nvPr/>
        </p:nvSpPr>
        <p:spPr>
          <a:xfrm>
            <a:off x="7352150" y="729438"/>
            <a:ext cx="4201886" cy="2266557"/>
          </a:xfrm>
          <a:prstGeom prst="rect">
            <a:avLst/>
          </a:prstGeom>
          <a:solidFill>
            <a:schemeClr val="accent2">
              <a:lumMod val="40000"/>
              <a:lumOff val="60000"/>
            </a:schemeClr>
          </a:solidFill>
        </p:spPr>
        <p:txBody>
          <a:bodyPr vert="horz" lIns="91440" tIns="45720" rIns="91440" bIns="45720" rtlCol="0">
            <a:normAutofit fontScale="775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3100" b="1" dirty="0">
                <a:latin typeface="Arial" panose="020B0604020202020204" pitchFamily="34" charset="0"/>
                <a:ea typeface="Tahoma" panose="020B0604030504040204" pitchFamily="34" charset="0"/>
                <a:cs typeface="Arial" panose="020B0604020202020204" pitchFamily="34" charset="0"/>
              </a:rPr>
              <a:t>Commissions </a:t>
            </a:r>
          </a:p>
          <a:p>
            <a:r>
              <a:rPr lang="en-US" sz="3100" b="1" dirty="0">
                <a:latin typeface="Arial" panose="020B0604020202020204" pitchFamily="34" charset="0"/>
                <a:ea typeface="Tahoma" panose="020B0604030504040204" pitchFamily="34" charset="0"/>
                <a:cs typeface="Arial" panose="020B0604020202020204" pitchFamily="34" charset="0"/>
              </a:rPr>
              <a:t>(consultative role)</a:t>
            </a:r>
          </a:p>
          <a:p>
            <a:r>
              <a:rPr lang="en-US" dirty="0">
                <a:latin typeface="Arial" panose="020B0604020202020204" pitchFamily="34" charset="0"/>
                <a:ea typeface="Tahoma" panose="020B0604030504040204" pitchFamily="34" charset="0"/>
                <a:cs typeface="Arial" panose="020B0604020202020204" pitchFamily="34" charset="0"/>
              </a:rPr>
              <a:t>Formation</a:t>
            </a:r>
          </a:p>
          <a:p>
            <a:r>
              <a:rPr lang="en-US" dirty="0">
                <a:latin typeface="Arial" panose="020B0604020202020204" pitchFamily="34" charset="0"/>
                <a:ea typeface="Tahoma" panose="020B0604030504040204" pitchFamily="34" charset="0"/>
                <a:cs typeface="Arial" panose="020B0604020202020204" pitchFamily="34" charset="0"/>
              </a:rPr>
              <a:t>Justice, Peace and Integrity of Creation</a:t>
            </a:r>
          </a:p>
          <a:p>
            <a:r>
              <a:rPr lang="en-US" dirty="0">
                <a:latin typeface="Arial" panose="020B0604020202020204" pitchFamily="34" charset="0"/>
                <a:ea typeface="Tahoma" panose="020B0604030504040204" pitchFamily="34" charset="0"/>
                <a:cs typeface="Arial" panose="020B0604020202020204" pitchFamily="34" charset="0"/>
              </a:rPr>
              <a:t>Vocations and Communications* </a:t>
            </a:r>
          </a:p>
          <a:p>
            <a:r>
              <a:rPr lang="en-US" dirty="0">
                <a:latin typeface="Arial" panose="020B0604020202020204" pitchFamily="34" charset="0"/>
                <a:ea typeface="Tahoma" panose="020B0604030504040204" pitchFamily="34" charset="0"/>
                <a:cs typeface="Arial" panose="020B0604020202020204" pitchFamily="34" charset="0"/>
              </a:rPr>
              <a:t>Youth/Young Adult</a:t>
            </a:r>
          </a:p>
        </p:txBody>
      </p:sp>
      <p:sp>
        <p:nvSpPr>
          <p:cNvPr id="8" name="Subtitle 2">
            <a:extLst>
              <a:ext uri="{FF2B5EF4-FFF2-40B4-BE49-F238E27FC236}">
                <a16:creationId xmlns:a16="http://schemas.microsoft.com/office/drawing/2014/main" id="{0B5B3D35-405B-60B9-0930-D67EA5AFDA1B}"/>
              </a:ext>
            </a:extLst>
          </p:cNvPr>
          <p:cNvSpPr txBox="1">
            <a:spLocks/>
          </p:cNvSpPr>
          <p:nvPr/>
        </p:nvSpPr>
        <p:spPr>
          <a:xfrm>
            <a:off x="7337846" y="3238260"/>
            <a:ext cx="4201886" cy="1977208"/>
          </a:xfrm>
          <a:prstGeom prst="rect">
            <a:avLst/>
          </a:prstGeom>
          <a:solidFill>
            <a:schemeClr val="accent6">
              <a:lumMod val="20000"/>
              <a:lumOff val="80000"/>
            </a:schemeClr>
          </a:solidFill>
        </p:spPr>
        <p:txBody>
          <a:bodyPr vert="horz" lIns="91440" tIns="45720" rIns="91440" bIns="45720" rtlCol="0">
            <a:normAutofit fontScale="85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b="1" dirty="0">
                <a:latin typeface="Arial" panose="020B0604020202020204" pitchFamily="34" charset="0"/>
                <a:ea typeface="Tahoma" panose="020B0604030504040204" pitchFamily="34" charset="0"/>
                <a:cs typeface="Arial" panose="020B0604020202020204" pitchFamily="34" charset="0"/>
              </a:rPr>
              <a:t>Committees and Individual Appointments</a:t>
            </a:r>
          </a:p>
          <a:p>
            <a:r>
              <a:rPr lang="en-US" dirty="0">
                <a:latin typeface="Arial" panose="020B0604020202020204" pitchFamily="34" charset="0"/>
                <a:ea typeface="Tahoma" panose="020B0604030504040204" pitchFamily="34" charset="0"/>
                <a:cs typeface="Arial" panose="020B0604020202020204" pitchFamily="34" charset="0"/>
              </a:rPr>
              <a:t>Accessibility, Archivist, Communications/PR, Database, Bookstore, Historian, 1-800-Francis, E/I, Multicultural, Tau-USA, Duns Scotus, Quinquennial, Centenaries</a:t>
            </a:r>
          </a:p>
        </p:txBody>
      </p:sp>
      <p:sp>
        <p:nvSpPr>
          <p:cNvPr id="9" name="Subtitle 2">
            <a:extLst>
              <a:ext uri="{FF2B5EF4-FFF2-40B4-BE49-F238E27FC236}">
                <a16:creationId xmlns:a16="http://schemas.microsoft.com/office/drawing/2014/main" id="{23E2CE16-BD88-6ED8-8C08-57D77AC7945F}"/>
              </a:ext>
            </a:extLst>
          </p:cNvPr>
          <p:cNvSpPr txBox="1">
            <a:spLocks/>
          </p:cNvSpPr>
          <p:nvPr/>
        </p:nvSpPr>
        <p:spPr>
          <a:xfrm>
            <a:off x="1153885" y="2188942"/>
            <a:ext cx="5312229" cy="1655762"/>
          </a:xfrm>
          <a:prstGeom prst="rect">
            <a:avLst/>
          </a:prstGeom>
          <a:ln>
            <a:solidFill>
              <a:schemeClr val="tx1"/>
            </a:solidFill>
          </a:ln>
        </p:spPr>
        <p:txBody>
          <a:bodyPr vert="horz" lIns="91440" tIns="45720" rIns="91440" bIns="45720" rtlCol="0">
            <a:normAutofit fontScale="70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3400" dirty="0">
                <a:latin typeface="Tahoma" panose="020B0604030504040204" pitchFamily="34" charset="0"/>
                <a:ea typeface="Tahoma" panose="020B0604030504040204" pitchFamily="34" charset="0"/>
                <a:cs typeface="Tahoma" panose="020B0604030504040204" pitchFamily="34" charset="0"/>
              </a:rPr>
              <a:t>National Executive Council (NEC)</a:t>
            </a:r>
          </a:p>
          <a:p>
            <a:r>
              <a:rPr lang="en-US" dirty="0">
                <a:latin typeface="Tahoma" panose="020B0604030504040204" pitchFamily="34" charset="0"/>
                <a:ea typeface="Tahoma" panose="020B0604030504040204" pitchFamily="34" charset="0"/>
                <a:cs typeface="Tahoma" panose="020B0604030504040204" pitchFamily="34" charset="0"/>
              </a:rPr>
              <a:t>Minister                        International Councilor</a:t>
            </a:r>
          </a:p>
          <a:p>
            <a:r>
              <a:rPr lang="en-US" dirty="0">
                <a:latin typeface="Tahoma" panose="020B0604030504040204" pitchFamily="34" charset="0"/>
                <a:ea typeface="Tahoma" panose="020B0604030504040204" pitchFamily="34" charset="0"/>
                <a:cs typeface="Tahoma" panose="020B0604030504040204" pitchFamily="34" charset="0"/>
              </a:rPr>
              <a:t>Vice Minister                        National Councilor</a:t>
            </a:r>
          </a:p>
          <a:p>
            <a:r>
              <a:rPr lang="en-US" dirty="0">
                <a:latin typeface="Tahoma" panose="020B0604030504040204" pitchFamily="34" charset="0"/>
                <a:ea typeface="Tahoma" panose="020B0604030504040204" pitchFamily="34" charset="0"/>
                <a:cs typeface="Tahoma" panose="020B0604030504040204" pitchFamily="34" charset="0"/>
              </a:rPr>
              <a:t>Secretary                              National Councilor</a:t>
            </a:r>
          </a:p>
          <a:p>
            <a:r>
              <a:rPr lang="en-US" dirty="0">
                <a:latin typeface="Tahoma" panose="020B0604030504040204" pitchFamily="34" charset="0"/>
                <a:ea typeface="Tahoma" panose="020B0604030504040204" pitchFamily="34" charset="0"/>
                <a:cs typeface="Tahoma" panose="020B0604030504040204" pitchFamily="34" charset="0"/>
              </a:rPr>
              <a:t>Treasurer                              National Councilor</a:t>
            </a:r>
          </a:p>
        </p:txBody>
      </p:sp>
      <p:sp>
        <p:nvSpPr>
          <p:cNvPr id="10" name="Subtitle 2">
            <a:extLst>
              <a:ext uri="{FF2B5EF4-FFF2-40B4-BE49-F238E27FC236}">
                <a16:creationId xmlns:a16="http://schemas.microsoft.com/office/drawing/2014/main" id="{E5326666-D5D6-1C0F-A436-34A82A1673BD}"/>
              </a:ext>
            </a:extLst>
          </p:cNvPr>
          <p:cNvSpPr txBox="1">
            <a:spLocks/>
          </p:cNvSpPr>
          <p:nvPr/>
        </p:nvSpPr>
        <p:spPr>
          <a:xfrm>
            <a:off x="1023258" y="4066141"/>
            <a:ext cx="5442856" cy="799099"/>
          </a:xfrm>
          <a:prstGeom prst="rect">
            <a:avLst/>
          </a:prstGeom>
          <a:ln>
            <a:solidFill>
              <a:schemeClr val="tx1"/>
            </a:solidFill>
          </a:ln>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a:latin typeface="Tahoma" panose="020B0604030504040204" pitchFamily="34" charset="0"/>
                <a:ea typeface="Tahoma" panose="020B0604030504040204" pitchFamily="34" charset="0"/>
                <a:cs typeface="Tahoma" panose="020B0604030504040204" pitchFamily="34" charset="0"/>
              </a:rPr>
              <a:t>30 Regional </a:t>
            </a:r>
            <a:br>
              <a:rPr lang="en-US" dirty="0">
                <a:latin typeface="Tahoma" panose="020B0604030504040204" pitchFamily="34" charset="0"/>
                <a:ea typeface="Tahoma" panose="020B0604030504040204" pitchFamily="34" charset="0"/>
                <a:cs typeface="Tahoma" panose="020B0604030504040204" pitchFamily="34" charset="0"/>
              </a:rPr>
            </a:br>
            <a:r>
              <a:rPr lang="en-US" dirty="0">
                <a:latin typeface="Tahoma" panose="020B0604030504040204" pitchFamily="34" charset="0"/>
                <a:ea typeface="Tahoma" panose="020B0604030504040204" pitchFamily="34" charset="0"/>
                <a:cs typeface="Tahoma" panose="020B0604030504040204" pitchFamily="34" charset="0"/>
              </a:rPr>
              <a:t>Ministers</a:t>
            </a:r>
          </a:p>
        </p:txBody>
      </p:sp>
      <p:pic>
        <p:nvPicPr>
          <p:cNvPr id="2" name="Picture 1" descr="A close-up of a cross&#10;&#10;Description automatically generated">
            <a:extLst>
              <a:ext uri="{FF2B5EF4-FFF2-40B4-BE49-F238E27FC236}">
                <a16:creationId xmlns:a16="http://schemas.microsoft.com/office/drawing/2014/main" id="{652A5F6F-E06B-5F5E-C84E-EA1BF6EB5A6F}"/>
              </a:ext>
            </a:extLst>
          </p:cNvPr>
          <p:cNvPicPr>
            <a:picLocks noChangeAspect="1"/>
          </p:cNvPicPr>
          <p:nvPr/>
        </p:nvPicPr>
        <p:blipFill>
          <a:blip r:embed="rId2">
            <a:clrChange>
              <a:clrFrom>
                <a:srgbClr val="FFFFFF"/>
              </a:clrFrom>
              <a:clrTo>
                <a:srgbClr val="FFFFFF">
                  <a:alpha val="0"/>
                </a:srgbClr>
              </a:clrTo>
            </a:clrChange>
            <a:alphaModFix amt="20000"/>
          </a:blip>
          <a:stretch>
            <a:fillRect/>
          </a:stretch>
        </p:blipFill>
        <p:spPr>
          <a:xfrm>
            <a:off x="11082681" y="5419041"/>
            <a:ext cx="763407" cy="892486"/>
          </a:xfrm>
          <a:prstGeom prst="rect">
            <a:avLst/>
          </a:prstGeom>
        </p:spPr>
      </p:pic>
      <p:sp>
        <p:nvSpPr>
          <p:cNvPr id="3" name="TextBox 2">
            <a:extLst>
              <a:ext uri="{FF2B5EF4-FFF2-40B4-BE49-F238E27FC236}">
                <a16:creationId xmlns:a16="http://schemas.microsoft.com/office/drawing/2014/main" id="{5F8D157C-6BA8-7440-E2C8-B1B446CB8A62}"/>
              </a:ext>
            </a:extLst>
          </p:cNvPr>
          <p:cNvSpPr txBox="1"/>
          <p:nvPr/>
        </p:nvSpPr>
        <p:spPr>
          <a:xfrm>
            <a:off x="7337846" y="5314771"/>
            <a:ext cx="3830858" cy="1200329"/>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*Vocations and Communications Commission (VCC) created in 2026. Not specified in National Statutes yet.</a:t>
            </a:r>
          </a:p>
        </p:txBody>
      </p:sp>
    </p:spTree>
    <p:extLst>
      <p:ext uri="{BB962C8B-B14F-4D97-AF65-F5344CB8AC3E}">
        <p14:creationId xmlns:p14="http://schemas.microsoft.com/office/powerpoint/2010/main" val="32952913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1000"/>
                                        <p:tgtEl>
                                          <p:spTgt spid="10"/>
                                        </p:tgtEl>
                                      </p:cBhvr>
                                    </p:animEffect>
                                    <p:anim calcmode="lin" valueType="num">
                                      <p:cBhvr>
                                        <p:cTn id="15" dur="1000" fill="hold"/>
                                        <p:tgtEl>
                                          <p:spTgt spid="10"/>
                                        </p:tgtEl>
                                        <p:attrNameLst>
                                          <p:attrName>ppt_x</p:attrName>
                                        </p:attrNameLst>
                                      </p:cBhvr>
                                      <p:tavLst>
                                        <p:tav tm="0">
                                          <p:val>
                                            <p:strVal val="#ppt_x"/>
                                          </p:val>
                                        </p:tav>
                                        <p:tav tm="100000">
                                          <p:val>
                                            <p:strVal val="#ppt_x"/>
                                          </p:val>
                                        </p:tav>
                                      </p:tavLst>
                                    </p:anim>
                                    <p:anim calcmode="lin" valueType="num">
                                      <p:cBhvr>
                                        <p:cTn id="16"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1000"/>
                                        <p:tgtEl>
                                          <p:spTgt spid="6"/>
                                        </p:tgtEl>
                                      </p:cBhvr>
                                    </p:animEffect>
                                    <p:anim calcmode="lin" valueType="num">
                                      <p:cBhvr>
                                        <p:cTn id="22" dur="1000" fill="hold"/>
                                        <p:tgtEl>
                                          <p:spTgt spid="6"/>
                                        </p:tgtEl>
                                        <p:attrNameLst>
                                          <p:attrName>ppt_x</p:attrName>
                                        </p:attrNameLst>
                                      </p:cBhvr>
                                      <p:tavLst>
                                        <p:tav tm="0">
                                          <p:val>
                                            <p:strVal val="#ppt_x"/>
                                          </p:val>
                                        </p:tav>
                                        <p:tav tm="100000">
                                          <p:val>
                                            <p:strVal val="#ppt_x"/>
                                          </p:val>
                                        </p:tav>
                                      </p:tavLst>
                                    </p:anim>
                                    <p:anim calcmode="lin" valueType="num">
                                      <p:cBhvr>
                                        <p:cTn id="23"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7"/>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8"/>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2">
            <a:lumMod val="75000"/>
          </a:schemeClr>
        </a:solidFill>
        <a:effectLst/>
      </p:bgPr>
    </p:bg>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7603D2D4-758D-691D-E886-66FCD232EA1E}"/>
              </a:ext>
            </a:extLst>
          </p:cNvPr>
          <p:cNvSpPr>
            <a:spLocks noGrp="1"/>
          </p:cNvSpPr>
          <p:nvPr>
            <p:ph type="sldNum" sz="quarter" idx="12"/>
          </p:nvPr>
        </p:nvSpPr>
        <p:spPr/>
        <p:txBody>
          <a:bodyPr>
            <a:normAutofit/>
          </a:bodyPr>
          <a:lstStyle/>
          <a:p>
            <a:fld id="{6D22F896-40B5-4ADD-8801-0D06FADFA095}" type="slidenum">
              <a:rPr lang="en-US" smtClean="0"/>
              <a:t>3</a:t>
            </a:fld>
            <a:endParaRPr lang="en-US" dirty="0"/>
          </a:p>
        </p:txBody>
      </p:sp>
      <p:pic>
        <p:nvPicPr>
          <p:cNvPr id="4" name="Picture 3">
            <a:extLst>
              <a:ext uri="{FF2B5EF4-FFF2-40B4-BE49-F238E27FC236}">
                <a16:creationId xmlns:a16="http://schemas.microsoft.com/office/drawing/2014/main" id="{9CCAA836-03D1-CD48-C3F2-BBF99569BE7B}"/>
              </a:ext>
            </a:extLst>
          </p:cNvPr>
          <p:cNvPicPr>
            <a:picLocks noChangeAspect="1"/>
          </p:cNvPicPr>
          <p:nvPr/>
        </p:nvPicPr>
        <p:blipFill>
          <a:blip r:embed="rId3"/>
          <a:stretch>
            <a:fillRect/>
          </a:stretch>
        </p:blipFill>
        <p:spPr>
          <a:xfrm>
            <a:off x="348343" y="914400"/>
            <a:ext cx="11532196" cy="5045336"/>
          </a:xfrm>
          <a:prstGeom prst="rect">
            <a:avLst/>
          </a:prstGeom>
        </p:spPr>
      </p:pic>
    </p:spTree>
    <p:extLst>
      <p:ext uri="{BB962C8B-B14F-4D97-AF65-F5344CB8AC3E}">
        <p14:creationId xmlns:p14="http://schemas.microsoft.com/office/powerpoint/2010/main" val="21005614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CFAAF1-CD2A-D34B-F09C-AE65C5E8F99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9D6FADA-7A45-5BED-6CE5-F3396936E38D}"/>
              </a:ext>
            </a:extLst>
          </p:cNvPr>
          <p:cNvSpPr>
            <a:spLocks noGrp="1"/>
          </p:cNvSpPr>
          <p:nvPr>
            <p:ph type="title"/>
          </p:nvPr>
        </p:nvSpPr>
        <p:spPr>
          <a:xfrm>
            <a:off x="1143001" y="573212"/>
            <a:ext cx="8554065" cy="1356360"/>
          </a:xfrm>
        </p:spPr>
        <p:txBody>
          <a:bodyPr>
            <a:normAutofit/>
          </a:bodyPr>
          <a:lstStyle/>
          <a:p>
            <a:r>
              <a:rPr lang="en-US" sz="4200" dirty="0">
                <a:latin typeface="Tahoma" panose="020B0604030504040204" pitchFamily="34" charset="0"/>
                <a:ea typeface="Tahoma" panose="020B0604030504040204" pitchFamily="34" charset="0"/>
                <a:cs typeface="Tahoma" panose="020B0604030504040204" pitchFamily="34" charset="0"/>
              </a:rPr>
              <a:t>Last’s year’s “What’s next?”</a:t>
            </a:r>
          </a:p>
        </p:txBody>
      </p:sp>
      <p:sp>
        <p:nvSpPr>
          <p:cNvPr id="3" name="Content Placeholder 2">
            <a:extLst>
              <a:ext uri="{FF2B5EF4-FFF2-40B4-BE49-F238E27FC236}">
                <a16:creationId xmlns:a16="http://schemas.microsoft.com/office/drawing/2014/main" id="{896FE1E7-FED4-0CF9-C418-2927A2F4DB35}"/>
              </a:ext>
            </a:extLst>
          </p:cNvPr>
          <p:cNvSpPr>
            <a:spLocks noGrp="1"/>
          </p:cNvSpPr>
          <p:nvPr>
            <p:ph idx="1"/>
          </p:nvPr>
        </p:nvSpPr>
        <p:spPr>
          <a:xfrm>
            <a:off x="1143001" y="2057400"/>
            <a:ext cx="4726858" cy="4038600"/>
          </a:xfrm>
        </p:spPr>
        <p:txBody>
          <a:bodyPr>
            <a:normAutofit/>
          </a:bodyPr>
          <a:lstStyle/>
          <a:p>
            <a:r>
              <a:rPr lang="en-US" dirty="0">
                <a:latin typeface="Tahoma" panose="020B0604030504040204" pitchFamily="34" charset="0"/>
                <a:ea typeface="Tahoma" panose="020B0604030504040204" pitchFamily="34" charset="0"/>
                <a:cs typeface="Tahoma" panose="020B0604030504040204" pitchFamily="34" charset="0"/>
              </a:rPr>
              <a:t>National Statutes Revision </a:t>
            </a:r>
          </a:p>
          <a:p>
            <a:r>
              <a:rPr lang="en-US" dirty="0">
                <a:latin typeface="Tahoma" panose="020B0604030504040204" pitchFamily="34" charset="0"/>
                <a:ea typeface="Tahoma" panose="020B0604030504040204" pitchFamily="34" charset="0"/>
                <a:cs typeface="Tahoma" panose="020B0604030504040204" pitchFamily="34" charset="0"/>
              </a:rPr>
              <a:t>Communications Manual roll out</a:t>
            </a:r>
          </a:p>
          <a:p>
            <a:r>
              <a:rPr lang="en-US" dirty="0">
                <a:latin typeface="Tahoma" panose="020B0604030504040204" pitchFamily="34" charset="0"/>
                <a:ea typeface="Tahoma" panose="020B0604030504040204" pitchFamily="34" charset="0"/>
                <a:cs typeface="Tahoma" panose="020B0604030504040204" pitchFamily="34" charset="0"/>
              </a:rPr>
              <a:t>Branding/Vocational Materials</a:t>
            </a:r>
          </a:p>
          <a:p>
            <a:r>
              <a:rPr lang="en-US" dirty="0">
                <a:latin typeface="Tahoma" panose="020B0604030504040204" pitchFamily="34" charset="0"/>
                <a:ea typeface="Tahoma" panose="020B0604030504040204" pitchFamily="34" charset="0"/>
                <a:cs typeface="Tahoma" panose="020B0604030504040204" pitchFamily="34" charset="0"/>
              </a:rPr>
              <a:t>Guidelines</a:t>
            </a:r>
          </a:p>
          <a:p>
            <a:r>
              <a:rPr lang="en-US" dirty="0">
                <a:latin typeface="Tahoma" panose="020B0604030504040204" pitchFamily="34" charset="0"/>
                <a:ea typeface="Tahoma" panose="020B0604030504040204" pitchFamily="34" charset="0"/>
                <a:cs typeface="Tahoma" panose="020B0604030504040204" pitchFamily="34" charset="0"/>
              </a:rPr>
              <a:t>Translations</a:t>
            </a:r>
          </a:p>
          <a:p>
            <a:r>
              <a:rPr lang="en-US" dirty="0">
                <a:latin typeface="Tahoma" panose="020B0604030504040204" pitchFamily="34" charset="0"/>
                <a:ea typeface="Tahoma" panose="020B0604030504040204" pitchFamily="34" charset="0"/>
                <a:cs typeface="Tahoma" panose="020B0604030504040204" pitchFamily="34" charset="0"/>
              </a:rPr>
              <a:t>TAU-USA</a:t>
            </a:r>
          </a:p>
          <a:p>
            <a:r>
              <a:rPr lang="en-US" dirty="0">
                <a:latin typeface="Tahoma" panose="020B0604030504040204" pitchFamily="34" charset="0"/>
                <a:ea typeface="Tahoma" panose="020B0604030504040204" pitchFamily="34" charset="0"/>
                <a:cs typeface="Tahoma" panose="020B0604030504040204" pitchFamily="34" charset="0"/>
              </a:rPr>
              <a:t>2031 Q </a:t>
            </a:r>
          </a:p>
          <a:p>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9AA30D93-8FF3-78A8-2ED9-649476E88031}"/>
              </a:ext>
            </a:extLst>
          </p:cNvPr>
          <p:cNvSpPr>
            <a:spLocks noGrp="1"/>
          </p:cNvSpPr>
          <p:nvPr>
            <p:ph type="sldNum" sz="quarter" idx="12"/>
          </p:nvPr>
        </p:nvSpPr>
        <p:spPr/>
        <p:txBody>
          <a:bodyPr/>
          <a:lstStyle/>
          <a:p>
            <a:fld id="{6D22F896-40B5-4ADD-8801-0D06FADFA095}" type="slidenum">
              <a:rPr lang="en-US" smtClean="0"/>
              <a:pPr/>
              <a:t>4</a:t>
            </a:fld>
            <a:endParaRPr lang="en-US" dirty="0"/>
          </a:p>
        </p:txBody>
      </p:sp>
      <p:sp>
        <p:nvSpPr>
          <p:cNvPr id="5" name="Content Placeholder 2">
            <a:extLst>
              <a:ext uri="{FF2B5EF4-FFF2-40B4-BE49-F238E27FC236}">
                <a16:creationId xmlns:a16="http://schemas.microsoft.com/office/drawing/2014/main" id="{182EF40B-D5F3-9F0F-6D24-9A1E90C30FBB}"/>
              </a:ext>
            </a:extLst>
          </p:cNvPr>
          <p:cNvSpPr txBox="1">
            <a:spLocks/>
          </p:cNvSpPr>
          <p:nvPr/>
        </p:nvSpPr>
        <p:spPr>
          <a:xfrm>
            <a:off x="5869859" y="2057400"/>
            <a:ext cx="4726858" cy="4038600"/>
          </a:xfrm>
          <a:prstGeom prst="rect">
            <a:avLst/>
          </a:prstGeom>
        </p:spPr>
        <p:txBody>
          <a:bodyPr vert="horz" lIns="91440" tIns="45720" rIns="91440" bIns="45720" rtlCol="0">
            <a:normAutofit/>
          </a:bodyPr>
          <a:lstStyle>
            <a:lvl1pPr marL="228600" indent="-182880" algn="l" defTabSz="914400" rtl="0" eaLnBrk="1" latinLnBrk="0" hangingPunct="1">
              <a:lnSpc>
                <a:spcPct val="90000"/>
              </a:lnSpc>
              <a:spcBef>
                <a:spcPts val="1400"/>
              </a:spcBef>
              <a:buClr>
                <a:schemeClr val="accent1"/>
              </a:buClr>
              <a:buSzPct val="80000"/>
              <a:buFont typeface="Corbel" pitchFamily="34" charset="0"/>
              <a:buChar char="•"/>
              <a:defRPr sz="2200" kern="1200">
                <a:solidFill>
                  <a:schemeClr val="tx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2000" kern="1200">
                <a:solidFill>
                  <a:schemeClr val="tx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tx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a:lstStyle>
          <a:p>
            <a:r>
              <a:rPr lang="en-US" dirty="0">
                <a:latin typeface="Tahoma" panose="020B0604030504040204" pitchFamily="34" charset="0"/>
                <a:ea typeface="Tahoma" panose="020B0604030504040204" pitchFamily="34" charset="0"/>
                <a:cs typeface="Tahoma" panose="020B0604030504040204" pitchFamily="34" charset="0"/>
              </a:rPr>
              <a:t>Action Plan for new priorities</a:t>
            </a:r>
          </a:p>
          <a:p>
            <a:r>
              <a:rPr lang="en-US" dirty="0">
                <a:latin typeface="Tahoma" panose="020B0604030504040204" pitchFamily="34" charset="0"/>
                <a:ea typeface="Tahoma" panose="020B0604030504040204" pitchFamily="34" charset="0"/>
                <a:cs typeface="Tahoma" panose="020B0604030504040204" pitchFamily="34" charset="0"/>
              </a:rPr>
              <a:t>Review Appointments</a:t>
            </a:r>
          </a:p>
          <a:p>
            <a:r>
              <a:rPr lang="en-US" dirty="0">
                <a:latin typeface="Tahoma" panose="020B0604030504040204" pitchFamily="34" charset="0"/>
                <a:ea typeface="Tahoma" panose="020B0604030504040204" pitchFamily="34" charset="0"/>
                <a:cs typeface="Tahoma" panose="020B0604030504040204" pitchFamily="34" charset="0"/>
              </a:rPr>
              <a:t>Celebration of the 50</a:t>
            </a:r>
            <a:r>
              <a:rPr lang="en-US" baseline="30000" dirty="0">
                <a:latin typeface="Tahoma" panose="020B0604030504040204" pitchFamily="34" charset="0"/>
                <a:ea typeface="Tahoma" panose="020B0604030504040204" pitchFamily="34" charset="0"/>
                <a:cs typeface="Tahoma" panose="020B0604030504040204" pitchFamily="34" charset="0"/>
              </a:rPr>
              <a:t>th</a:t>
            </a:r>
            <a:r>
              <a:rPr lang="en-US" dirty="0">
                <a:latin typeface="Tahoma" panose="020B0604030504040204" pitchFamily="34" charset="0"/>
                <a:ea typeface="Tahoma" panose="020B0604030504040204" pitchFamily="34" charset="0"/>
                <a:cs typeface="Tahoma" panose="020B0604030504040204" pitchFamily="34" charset="0"/>
              </a:rPr>
              <a:t> Anniversary of OFS Rule (2028)</a:t>
            </a:r>
          </a:p>
          <a:p>
            <a:r>
              <a:rPr lang="en-US" dirty="0">
                <a:latin typeface="Tahoma" panose="020B0604030504040204" pitchFamily="34" charset="0"/>
                <a:ea typeface="Tahoma" panose="020B0604030504040204" pitchFamily="34" charset="0"/>
                <a:cs typeface="Tahoma" panose="020B0604030504040204" pitchFamily="34" charset="0"/>
              </a:rPr>
              <a:t>Youth/Young Adult</a:t>
            </a:r>
          </a:p>
          <a:p>
            <a:r>
              <a:rPr lang="en-US" dirty="0">
                <a:latin typeface="Tahoma" panose="020B0604030504040204" pitchFamily="34" charset="0"/>
                <a:ea typeface="Tahoma" panose="020B0604030504040204" pitchFamily="34" charset="0"/>
                <a:cs typeface="Tahoma" panose="020B0604030504040204" pitchFamily="34" charset="0"/>
              </a:rPr>
              <a:t>Transitioning of Responsibilities</a:t>
            </a:r>
          </a:p>
          <a:p>
            <a:r>
              <a:rPr lang="en-US" dirty="0">
                <a:latin typeface="Tahoma" panose="020B0604030504040204" pitchFamily="34" charset="0"/>
                <a:ea typeface="Tahoma" panose="020B0604030504040204" pitchFamily="34" charset="0"/>
                <a:cs typeface="Tahoma" panose="020B0604030504040204" pitchFamily="34" charset="0"/>
              </a:rPr>
              <a:t>Management of the Bequest</a:t>
            </a:r>
          </a:p>
          <a:p>
            <a:r>
              <a:rPr lang="en-US" dirty="0">
                <a:latin typeface="Tahoma" panose="020B0604030504040204" pitchFamily="34" charset="0"/>
                <a:ea typeface="Tahoma" panose="020B0604030504040204" pitchFamily="34" charset="0"/>
                <a:cs typeface="Tahoma" panose="020B0604030504040204" pitchFamily="34" charset="0"/>
              </a:rPr>
              <a:t>And more……</a:t>
            </a:r>
          </a:p>
          <a:p>
            <a:endParaRPr lang="en-US" dirty="0"/>
          </a:p>
          <a:p>
            <a:endParaRPr lang="en-US" dirty="0"/>
          </a:p>
        </p:txBody>
      </p:sp>
      <p:pic>
        <p:nvPicPr>
          <p:cNvPr id="6" name="Picture 5" descr="A close-up of a cross&#10;&#10;Description automatically generated">
            <a:extLst>
              <a:ext uri="{FF2B5EF4-FFF2-40B4-BE49-F238E27FC236}">
                <a16:creationId xmlns:a16="http://schemas.microsoft.com/office/drawing/2014/main" id="{837FAABF-9E17-4613-A7CD-5CA8BDF15695}"/>
              </a:ext>
            </a:extLst>
          </p:cNvPr>
          <p:cNvPicPr>
            <a:picLocks noChangeAspect="1"/>
          </p:cNvPicPr>
          <p:nvPr/>
        </p:nvPicPr>
        <p:blipFill>
          <a:blip r:embed="rId2">
            <a:clrChange>
              <a:clrFrom>
                <a:srgbClr val="FFFFFF"/>
              </a:clrFrom>
              <a:clrTo>
                <a:srgbClr val="FFFFFF">
                  <a:alpha val="0"/>
                </a:srgbClr>
              </a:clrTo>
            </a:clrChange>
            <a:alphaModFix amt="20000"/>
          </a:blip>
          <a:stretch>
            <a:fillRect/>
          </a:stretch>
        </p:blipFill>
        <p:spPr>
          <a:xfrm>
            <a:off x="11082681" y="5419041"/>
            <a:ext cx="763407" cy="892486"/>
          </a:xfrm>
          <a:prstGeom prst="rect">
            <a:avLst/>
          </a:prstGeom>
        </p:spPr>
      </p:pic>
    </p:spTree>
    <p:extLst>
      <p:ext uri="{BB962C8B-B14F-4D97-AF65-F5344CB8AC3E}">
        <p14:creationId xmlns:p14="http://schemas.microsoft.com/office/powerpoint/2010/main" val="31154794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2">
            <a:lumMod val="75000"/>
          </a:schemeClr>
        </a:solidFill>
        <a:effectLst/>
      </p:bgPr>
    </p:bg>
    <p:spTree>
      <p:nvGrpSpPr>
        <p:cNvPr id="1" name="">
          <a:extLst>
            <a:ext uri="{FF2B5EF4-FFF2-40B4-BE49-F238E27FC236}">
              <a16:creationId xmlns:a16="http://schemas.microsoft.com/office/drawing/2014/main" id="{13380250-279E-25EE-FF99-C4EC3727B864}"/>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9EB511C9-9990-AE1A-E886-6186376CE977}"/>
              </a:ext>
            </a:extLst>
          </p:cNvPr>
          <p:cNvSpPr>
            <a:spLocks noGrp="1"/>
          </p:cNvSpPr>
          <p:nvPr>
            <p:ph type="title"/>
          </p:nvPr>
        </p:nvSpPr>
        <p:spPr>
          <a:xfrm>
            <a:off x="1262823" y="591866"/>
            <a:ext cx="6303722" cy="1151965"/>
          </a:xfrm>
        </p:spPr>
        <p:txBody>
          <a:bodyPr>
            <a:normAutofit/>
          </a:bodyPr>
          <a:lstStyle/>
          <a:p>
            <a:r>
              <a:rPr lang="en-US" sz="4800" dirty="0">
                <a:solidFill>
                  <a:schemeClr val="tx1"/>
                </a:solidFill>
                <a:latin typeface="Tahoma" panose="020B0604030504040204" pitchFamily="34" charset="0"/>
                <a:ea typeface="Tahoma" panose="020B0604030504040204" pitchFamily="34" charset="0"/>
                <a:cs typeface="Tahoma" panose="020B0604030504040204" pitchFamily="34" charset="0"/>
              </a:rPr>
              <a:t>Overview</a:t>
            </a:r>
          </a:p>
        </p:txBody>
      </p:sp>
      <p:sp>
        <p:nvSpPr>
          <p:cNvPr id="8" name="Content Placeholder 7">
            <a:extLst>
              <a:ext uri="{FF2B5EF4-FFF2-40B4-BE49-F238E27FC236}">
                <a16:creationId xmlns:a16="http://schemas.microsoft.com/office/drawing/2014/main" id="{2889F8E8-57B7-1805-BBA9-9CE70FC8EC9B}"/>
              </a:ext>
            </a:extLst>
          </p:cNvPr>
          <p:cNvSpPr>
            <a:spLocks noGrp="1"/>
          </p:cNvSpPr>
          <p:nvPr>
            <p:ph idx="1"/>
          </p:nvPr>
        </p:nvSpPr>
        <p:spPr>
          <a:xfrm>
            <a:off x="1061884" y="2330246"/>
            <a:ext cx="9585239" cy="3536886"/>
          </a:xfrm>
        </p:spPr>
        <p:txBody>
          <a:bodyPr>
            <a:normAutofit/>
          </a:bodyPr>
          <a:lstStyle/>
          <a:p>
            <a:pPr marL="571500" indent="-571500"/>
            <a:r>
              <a:rPr lang="en-US" sz="3600" dirty="0">
                <a:solidFill>
                  <a:schemeClr val="tx1"/>
                </a:solidFill>
                <a:latin typeface="Tahoma" panose="020B0604030504040204" pitchFamily="34" charset="0"/>
                <a:ea typeface="Tahoma" panose="020B0604030504040204" pitchFamily="34" charset="0"/>
                <a:cs typeface="Tahoma" panose="020B0604030504040204" pitchFamily="34" charset="0"/>
              </a:rPr>
              <a:t>Facts and figures</a:t>
            </a:r>
          </a:p>
          <a:p>
            <a:pPr marL="800100" lvl="1" indent="-571500"/>
            <a:r>
              <a:rPr lang="en-US" sz="3400" dirty="0">
                <a:solidFill>
                  <a:schemeClr val="tx1"/>
                </a:solidFill>
                <a:latin typeface="Tahoma" panose="020B0604030504040204" pitchFamily="34" charset="0"/>
                <a:ea typeface="Tahoma" panose="020B0604030504040204" pitchFamily="34" charset="0"/>
                <a:cs typeface="Tahoma" panose="020B0604030504040204" pitchFamily="34" charset="0"/>
              </a:rPr>
              <a:t>Membership</a:t>
            </a:r>
          </a:p>
          <a:p>
            <a:pPr marL="571500" indent="-571500"/>
            <a:r>
              <a:rPr lang="en-US" sz="3600" dirty="0">
                <a:latin typeface="Tahoma" panose="020B0604030504040204" pitchFamily="34" charset="0"/>
                <a:ea typeface="Tahoma" panose="020B0604030504040204" pitchFamily="34" charset="0"/>
                <a:cs typeface="Tahoma" panose="020B0604030504040204" pitchFamily="34" charset="0"/>
              </a:rPr>
              <a:t>Accomplishments</a:t>
            </a:r>
            <a:endParaRPr lang="en-US" sz="3600" dirty="0">
              <a:solidFill>
                <a:schemeClr val="tx1"/>
              </a:solidFill>
              <a:latin typeface="Tahoma" panose="020B0604030504040204" pitchFamily="34" charset="0"/>
              <a:ea typeface="Tahoma" panose="020B0604030504040204" pitchFamily="34" charset="0"/>
              <a:cs typeface="Tahoma" panose="020B0604030504040204" pitchFamily="34" charset="0"/>
            </a:endParaRPr>
          </a:p>
          <a:p>
            <a:pPr marL="571500" indent="-571500"/>
            <a:r>
              <a:rPr lang="en-US" sz="3600" dirty="0">
                <a:latin typeface="Tahoma" panose="020B0604030504040204" pitchFamily="34" charset="0"/>
                <a:ea typeface="Tahoma" panose="020B0604030504040204" pitchFamily="34" charset="0"/>
                <a:cs typeface="Tahoma" panose="020B0604030504040204" pitchFamily="34" charset="0"/>
              </a:rPr>
              <a:t>What does Living the Gospel look like</a:t>
            </a:r>
            <a:endParaRPr lang="en-US" sz="3600" dirty="0">
              <a:solidFill>
                <a:schemeClr val="tx1"/>
              </a:solidFill>
              <a:latin typeface="Tahoma" panose="020B0604030504040204" pitchFamily="34" charset="0"/>
              <a:ea typeface="Tahoma" panose="020B0604030504040204" pitchFamily="34" charset="0"/>
              <a:cs typeface="Tahoma" panose="020B0604030504040204" pitchFamily="34" charset="0"/>
            </a:endParaRPr>
          </a:p>
          <a:p>
            <a:pPr marL="571500" indent="-571500"/>
            <a:r>
              <a:rPr lang="en-US" sz="3600" dirty="0">
                <a:latin typeface="Tahoma" panose="020B0604030504040204" pitchFamily="34" charset="0"/>
                <a:ea typeface="Tahoma" panose="020B0604030504040204" pitchFamily="34" charset="0"/>
                <a:cs typeface="Tahoma" panose="020B0604030504040204" pitchFamily="34" charset="0"/>
              </a:rPr>
              <a:t>What’s next?</a:t>
            </a:r>
            <a:endParaRPr lang="en-US" sz="3600" dirty="0">
              <a:solidFill>
                <a:schemeClr val="tx1"/>
              </a:solidFill>
              <a:latin typeface="Tahoma" panose="020B0604030504040204" pitchFamily="34" charset="0"/>
              <a:ea typeface="Tahoma" panose="020B0604030504040204" pitchFamily="34" charset="0"/>
              <a:cs typeface="Tahoma" panose="020B0604030504040204" pitchFamily="34" charset="0"/>
            </a:endParaRPr>
          </a:p>
          <a:p>
            <a:endParaRPr lang="en-US" dirty="0"/>
          </a:p>
        </p:txBody>
      </p:sp>
      <p:sp>
        <p:nvSpPr>
          <p:cNvPr id="7" name="Slide Number Placeholder 6">
            <a:extLst>
              <a:ext uri="{FF2B5EF4-FFF2-40B4-BE49-F238E27FC236}">
                <a16:creationId xmlns:a16="http://schemas.microsoft.com/office/drawing/2014/main" id="{C3914852-7ED9-0B68-F2BE-0ECB068B75E5}"/>
              </a:ext>
            </a:extLst>
          </p:cNvPr>
          <p:cNvSpPr>
            <a:spLocks noGrp="1"/>
          </p:cNvSpPr>
          <p:nvPr>
            <p:ph type="sldNum" sz="quarter" idx="12"/>
          </p:nvPr>
        </p:nvSpPr>
        <p:spPr/>
        <p:txBody>
          <a:bodyPr>
            <a:normAutofit/>
          </a:bodyPr>
          <a:lstStyle/>
          <a:p>
            <a:fld id="{6D22F896-40B5-4ADD-8801-0D06FADFA095}" type="slidenum">
              <a:rPr lang="en-US" smtClean="0"/>
              <a:t>5</a:t>
            </a:fld>
            <a:endParaRPr lang="en-US" dirty="0"/>
          </a:p>
        </p:txBody>
      </p:sp>
      <p:pic>
        <p:nvPicPr>
          <p:cNvPr id="2" name="Picture 1" descr="A close-up of a cross&#10;&#10;Description automatically generated">
            <a:extLst>
              <a:ext uri="{FF2B5EF4-FFF2-40B4-BE49-F238E27FC236}">
                <a16:creationId xmlns:a16="http://schemas.microsoft.com/office/drawing/2014/main" id="{2A3C5EE2-2F8A-D5F5-8A30-58F796F75818}"/>
              </a:ext>
            </a:extLst>
          </p:cNvPr>
          <p:cNvPicPr>
            <a:picLocks noChangeAspect="1"/>
          </p:cNvPicPr>
          <p:nvPr/>
        </p:nvPicPr>
        <p:blipFill>
          <a:blip r:embed="rId3">
            <a:clrChange>
              <a:clrFrom>
                <a:srgbClr val="FFFFFF"/>
              </a:clrFrom>
              <a:clrTo>
                <a:srgbClr val="FFFFFF">
                  <a:alpha val="0"/>
                </a:srgbClr>
              </a:clrTo>
            </a:clrChange>
            <a:alphaModFix amt="20000"/>
          </a:blip>
          <a:stretch>
            <a:fillRect/>
          </a:stretch>
        </p:blipFill>
        <p:spPr>
          <a:xfrm>
            <a:off x="7917904" y="269047"/>
            <a:ext cx="3984797" cy="4658553"/>
          </a:xfrm>
          <a:prstGeom prst="rect">
            <a:avLst/>
          </a:prstGeom>
        </p:spPr>
      </p:pic>
    </p:spTree>
    <p:extLst>
      <p:ext uri="{BB962C8B-B14F-4D97-AF65-F5344CB8AC3E}">
        <p14:creationId xmlns:p14="http://schemas.microsoft.com/office/powerpoint/2010/main" val="22397802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DF1D0A-6BBB-C954-B309-28E3397A1379}"/>
              </a:ext>
            </a:extLst>
          </p:cNvPr>
          <p:cNvSpPr>
            <a:spLocks noGrp="1"/>
          </p:cNvSpPr>
          <p:nvPr>
            <p:ph type="title"/>
          </p:nvPr>
        </p:nvSpPr>
        <p:spPr>
          <a:xfrm>
            <a:off x="685800" y="625744"/>
            <a:ext cx="10396882" cy="1151965"/>
          </a:xfrm>
        </p:spPr>
        <p:txBody>
          <a:bodyPr>
            <a:normAutofit fontScale="90000"/>
          </a:bodyPr>
          <a:lstStyle/>
          <a:p>
            <a:r>
              <a:rPr lang="en-US" sz="4400" dirty="0">
                <a:latin typeface="Arial" panose="020B0604020202020204" pitchFamily="34" charset="0"/>
                <a:cs typeface="Arial" panose="020B0604020202020204" pitchFamily="34" charset="0"/>
              </a:rPr>
              <a:t>Total Professed Members </a:t>
            </a:r>
            <a:r>
              <a:rPr lang="en-US" dirty="0">
                <a:latin typeface="Arial" panose="020B0604020202020204" pitchFamily="34" charset="0"/>
                <a:cs typeface="Arial" panose="020B0604020202020204" pitchFamily="34" charset="0"/>
              </a:rPr>
              <a:t>of OFS-USA (Active and Excused) </a:t>
            </a:r>
            <a:endParaRPr lang="en-US" sz="4400" dirty="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C9277502-1DBE-9DC3-F497-96423EE885F1}"/>
              </a:ext>
            </a:extLst>
          </p:cNvPr>
          <p:cNvSpPr>
            <a:spLocks noGrp="1"/>
          </p:cNvSpPr>
          <p:nvPr>
            <p:ph type="sldNum" sz="quarter" idx="12"/>
          </p:nvPr>
        </p:nvSpPr>
        <p:spPr/>
        <p:txBody>
          <a:bodyPr>
            <a:normAutofit/>
          </a:bodyPr>
          <a:lstStyle/>
          <a:p>
            <a:fld id="{6D22F896-40B5-4ADD-8801-0D06FADFA095}" type="slidenum">
              <a:rPr lang="en-US" smtClean="0"/>
              <a:t>6</a:t>
            </a:fld>
            <a:endParaRPr lang="en-US" dirty="0"/>
          </a:p>
        </p:txBody>
      </p:sp>
      <p:pic>
        <p:nvPicPr>
          <p:cNvPr id="3" name="Picture 2" descr="A close-up of a cross&#10;&#10;Description automatically generated">
            <a:extLst>
              <a:ext uri="{FF2B5EF4-FFF2-40B4-BE49-F238E27FC236}">
                <a16:creationId xmlns:a16="http://schemas.microsoft.com/office/drawing/2014/main" id="{2AD68DCC-1E59-C7D7-D651-54815F8C524F}"/>
              </a:ext>
            </a:extLst>
          </p:cNvPr>
          <p:cNvPicPr>
            <a:picLocks noChangeAspect="1"/>
          </p:cNvPicPr>
          <p:nvPr/>
        </p:nvPicPr>
        <p:blipFill>
          <a:blip r:embed="rId3">
            <a:clrChange>
              <a:clrFrom>
                <a:srgbClr val="FFFFFF"/>
              </a:clrFrom>
              <a:clrTo>
                <a:srgbClr val="FFFFFF">
                  <a:alpha val="0"/>
                </a:srgbClr>
              </a:clrTo>
            </a:clrChange>
            <a:alphaModFix amt="20000"/>
          </a:blip>
          <a:stretch>
            <a:fillRect/>
          </a:stretch>
        </p:blipFill>
        <p:spPr>
          <a:xfrm>
            <a:off x="11082681" y="5429201"/>
            <a:ext cx="763407" cy="892486"/>
          </a:xfrm>
          <a:prstGeom prst="rect">
            <a:avLst/>
          </a:prstGeom>
        </p:spPr>
      </p:pic>
      <p:graphicFrame>
        <p:nvGraphicFramePr>
          <p:cNvPr id="7" name="Chart 6">
            <a:extLst>
              <a:ext uri="{FF2B5EF4-FFF2-40B4-BE49-F238E27FC236}">
                <a16:creationId xmlns:a16="http://schemas.microsoft.com/office/drawing/2014/main" id="{FDD132D1-9112-8149-BF57-62D5F85FA357}"/>
              </a:ext>
            </a:extLst>
          </p:cNvPr>
          <p:cNvGraphicFramePr>
            <a:graphicFrameLocks/>
          </p:cNvGraphicFramePr>
          <p:nvPr>
            <p:extLst>
              <p:ext uri="{D42A27DB-BD31-4B8C-83A1-F6EECF244321}">
                <p14:modId xmlns:p14="http://schemas.microsoft.com/office/powerpoint/2010/main" val="1469393888"/>
              </p:ext>
            </p:extLst>
          </p:nvPr>
        </p:nvGraphicFramePr>
        <p:xfrm>
          <a:off x="963213" y="1615441"/>
          <a:ext cx="9430467" cy="4805680"/>
        </p:xfrm>
        <a:graphic>
          <a:graphicData uri="http://schemas.openxmlformats.org/drawingml/2006/chart">
            <c:chart xmlns:c="http://schemas.openxmlformats.org/drawingml/2006/chart" xmlns:r="http://schemas.openxmlformats.org/officeDocument/2006/relationships" r:id="rId4"/>
          </a:graphicData>
        </a:graphic>
      </p:graphicFrame>
      <p:sp>
        <p:nvSpPr>
          <p:cNvPr id="5" name="TextBox 4">
            <a:extLst>
              <a:ext uri="{FF2B5EF4-FFF2-40B4-BE49-F238E27FC236}">
                <a16:creationId xmlns:a16="http://schemas.microsoft.com/office/drawing/2014/main" id="{7BD8CFD5-E175-6988-E75D-B75556CDF0B2}"/>
              </a:ext>
            </a:extLst>
          </p:cNvPr>
          <p:cNvSpPr txBox="1"/>
          <p:nvPr/>
        </p:nvSpPr>
        <p:spPr>
          <a:xfrm>
            <a:off x="9360478" y="2065469"/>
            <a:ext cx="2634054" cy="369332"/>
          </a:xfrm>
          <a:prstGeom prst="rect">
            <a:avLst/>
          </a:prstGeom>
          <a:noFill/>
        </p:spPr>
        <p:txBody>
          <a:bodyPr wrap="none" rtlCol="0">
            <a:spAutoFit/>
          </a:bodyPr>
          <a:lstStyle/>
          <a:p>
            <a:r>
              <a:rPr lang="en-US" dirty="0"/>
              <a:t>5% decrease from 2024</a:t>
            </a:r>
          </a:p>
        </p:txBody>
      </p:sp>
    </p:spTree>
    <p:extLst>
      <p:ext uri="{BB962C8B-B14F-4D97-AF65-F5344CB8AC3E}">
        <p14:creationId xmlns:p14="http://schemas.microsoft.com/office/powerpoint/2010/main" val="13799431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B086532B-5A3E-44A5-A0C2-22A0DB316C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1140" y="243840"/>
            <a:ext cx="1172464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1FF3D18B-D45D-26D5-75B1-91291BD42811}"/>
              </a:ext>
            </a:extLst>
          </p:cNvPr>
          <p:cNvSpPr>
            <a:spLocks noGrp="1"/>
          </p:cNvSpPr>
          <p:nvPr>
            <p:ph type="title"/>
          </p:nvPr>
        </p:nvSpPr>
        <p:spPr>
          <a:xfrm>
            <a:off x="707064" y="609600"/>
            <a:ext cx="6993914" cy="1356360"/>
          </a:xfrm>
        </p:spPr>
        <p:txBody>
          <a:bodyPr>
            <a:normAutofit/>
          </a:bodyPr>
          <a:lstStyle/>
          <a:p>
            <a:r>
              <a:rPr lang="en-US" dirty="0">
                <a:latin typeface="Tahoma" panose="020B0604030504040204" pitchFamily="34" charset="0"/>
                <a:ea typeface="Tahoma" panose="020B0604030504040204" pitchFamily="34" charset="0"/>
                <a:cs typeface="Tahoma" panose="020B0604030504040204" pitchFamily="34" charset="0"/>
              </a:rPr>
              <a:t>What Happened in 2025?</a:t>
            </a:r>
          </a:p>
        </p:txBody>
      </p:sp>
      <p:sp>
        <p:nvSpPr>
          <p:cNvPr id="3" name="Content Placeholder 2">
            <a:extLst>
              <a:ext uri="{FF2B5EF4-FFF2-40B4-BE49-F238E27FC236}">
                <a16:creationId xmlns:a16="http://schemas.microsoft.com/office/drawing/2014/main" id="{5F167ADC-DB50-506D-F3C4-CFF87E95117A}"/>
              </a:ext>
            </a:extLst>
          </p:cNvPr>
          <p:cNvSpPr>
            <a:spLocks noGrp="1"/>
          </p:cNvSpPr>
          <p:nvPr>
            <p:ph idx="1"/>
          </p:nvPr>
        </p:nvSpPr>
        <p:spPr>
          <a:xfrm>
            <a:off x="707064" y="2057400"/>
            <a:ext cx="6993914" cy="4038600"/>
          </a:xfrm>
        </p:spPr>
        <p:txBody>
          <a:bodyPr>
            <a:normAutofit/>
          </a:bodyPr>
          <a:lstStyle/>
          <a:p>
            <a:r>
              <a:rPr lang="en-US" sz="2800" dirty="0">
                <a:latin typeface="Tahoma" panose="020B0604030504040204" pitchFamily="34" charset="0"/>
                <a:ea typeface="Tahoma" panose="020B0604030504040204" pitchFamily="34" charset="0"/>
                <a:cs typeface="Tahoma" panose="020B0604030504040204" pitchFamily="34" charset="0"/>
              </a:rPr>
              <a:t>797 deaths, withdrawals, lapsed, suspended</a:t>
            </a:r>
          </a:p>
          <a:p>
            <a:r>
              <a:rPr lang="en-US" sz="2800" dirty="0">
                <a:latin typeface="Tahoma" panose="020B0604030504040204" pitchFamily="34" charset="0"/>
                <a:ea typeface="Tahoma" panose="020B0604030504040204" pitchFamily="34" charset="0"/>
                <a:cs typeface="Tahoma" panose="020B0604030504040204" pitchFamily="34" charset="0"/>
              </a:rPr>
              <a:t>341 professions </a:t>
            </a:r>
          </a:p>
        </p:txBody>
      </p:sp>
      <p:pic>
        <p:nvPicPr>
          <p:cNvPr id="6" name="Picture 5" descr="A close-up of a cross&#10;&#10;Description automatically generated">
            <a:extLst>
              <a:ext uri="{FF2B5EF4-FFF2-40B4-BE49-F238E27FC236}">
                <a16:creationId xmlns:a16="http://schemas.microsoft.com/office/drawing/2014/main" id="{62528C54-C49E-4A42-42D9-E9768E9AF664}"/>
              </a:ext>
            </a:extLst>
          </p:cNvPr>
          <p:cNvPicPr>
            <a:picLocks noChangeAspect="1"/>
          </p:cNvPicPr>
          <p:nvPr/>
        </p:nvPicPr>
        <p:blipFill>
          <a:blip r:embed="rId2"/>
          <a:stretch>
            <a:fillRect/>
          </a:stretch>
        </p:blipFill>
        <p:spPr>
          <a:xfrm>
            <a:off x="8185610" y="1594434"/>
            <a:ext cx="3135414" cy="3667150"/>
          </a:xfrm>
          <a:prstGeom prst="rect">
            <a:avLst/>
          </a:prstGeom>
        </p:spPr>
      </p:pic>
      <p:sp>
        <p:nvSpPr>
          <p:cNvPr id="4" name="Slide Number Placeholder 3">
            <a:extLst>
              <a:ext uri="{FF2B5EF4-FFF2-40B4-BE49-F238E27FC236}">
                <a16:creationId xmlns:a16="http://schemas.microsoft.com/office/drawing/2014/main" id="{3F2371B8-2E09-282C-59C9-8F26B5E832A3}"/>
              </a:ext>
            </a:extLst>
          </p:cNvPr>
          <p:cNvSpPr>
            <a:spLocks noGrp="1"/>
          </p:cNvSpPr>
          <p:nvPr>
            <p:ph type="sldNum" sz="quarter" idx="12"/>
          </p:nvPr>
        </p:nvSpPr>
        <p:spPr>
          <a:xfrm>
            <a:off x="9329530" y="6223828"/>
            <a:ext cx="1706217" cy="365125"/>
          </a:xfrm>
        </p:spPr>
        <p:txBody>
          <a:bodyPr>
            <a:normAutofit/>
          </a:bodyPr>
          <a:lstStyle/>
          <a:p>
            <a:pPr>
              <a:spcAft>
                <a:spcPts val="600"/>
              </a:spcAft>
            </a:pPr>
            <a:fld id="{6D22F896-40B5-4ADD-8801-0D06FADFA095}" type="slidenum">
              <a:rPr lang="en-US" smtClean="0"/>
              <a:pPr>
                <a:spcAft>
                  <a:spcPts val="600"/>
                </a:spcAft>
              </a:pPr>
              <a:t>7</a:t>
            </a:fld>
            <a:endParaRPr lang="en-US"/>
          </a:p>
        </p:txBody>
      </p:sp>
    </p:spTree>
    <p:extLst>
      <p:ext uri="{BB962C8B-B14F-4D97-AF65-F5344CB8AC3E}">
        <p14:creationId xmlns:p14="http://schemas.microsoft.com/office/powerpoint/2010/main" val="28184196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6E72FB02-8EA2-55F3-9895-390BCE20DAA1}"/>
              </a:ext>
            </a:extLst>
          </p:cNvPr>
          <p:cNvSpPr>
            <a:spLocks noGrp="1"/>
          </p:cNvSpPr>
          <p:nvPr>
            <p:ph type="sldNum" sz="quarter" idx="12"/>
          </p:nvPr>
        </p:nvSpPr>
        <p:spPr>
          <a:xfrm>
            <a:off x="9329530" y="6223828"/>
            <a:ext cx="1706217" cy="365125"/>
          </a:xfrm>
        </p:spPr>
        <p:txBody>
          <a:bodyPr>
            <a:normAutofit/>
          </a:bodyPr>
          <a:lstStyle/>
          <a:p>
            <a:pPr>
              <a:spcAft>
                <a:spcPts val="600"/>
              </a:spcAft>
            </a:pPr>
            <a:fld id="{6D22F896-40B5-4ADD-8801-0D06FADFA095}" type="slidenum">
              <a:rPr lang="en-US" smtClean="0"/>
              <a:pPr>
                <a:spcAft>
                  <a:spcPts val="600"/>
                </a:spcAft>
              </a:pPr>
              <a:t>8</a:t>
            </a:fld>
            <a:endParaRPr lang="en-US"/>
          </a:p>
        </p:txBody>
      </p:sp>
      <p:graphicFrame>
        <p:nvGraphicFramePr>
          <p:cNvPr id="5" name="Content Placeholder 4">
            <a:extLst>
              <a:ext uri="{FF2B5EF4-FFF2-40B4-BE49-F238E27FC236}">
                <a16:creationId xmlns:a16="http://schemas.microsoft.com/office/drawing/2014/main" id="{E249D1D6-2873-B6FA-6F03-C72C71439296}"/>
              </a:ext>
            </a:extLst>
          </p:cNvPr>
          <p:cNvGraphicFramePr>
            <a:graphicFrameLocks noGrp="1"/>
          </p:cNvGraphicFramePr>
          <p:nvPr>
            <p:ph idx="1"/>
            <p:extLst>
              <p:ext uri="{D42A27DB-BD31-4B8C-83A1-F6EECF244321}">
                <p14:modId xmlns:p14="http://schemas.microsoft.com/office/powerpoint/2010/main" val="2912430023"/>
              </p:ext>
            </p:extLst>
          </p:nvPr>
        </p:nvGraphicFramePr>
        <p:xfrm>
          <a:off x="1535133" y="1570616"/>
          <a:ext cx="9088400" cy="3906995"/>
        </p:xfrm>
        <a:graphic>
          <a:graphicData uri="http://schemas.openxmlformats.org/drawingml/2006/table">
            <a:tbl>
              <a:tblPr firstRow="1" bandRow="1">
                <a:tableStyleId>{5C22544A-7EE6-4342-B048-85BDC9FD1C3A}</a:tableStyleId>
              </a:tblPr>
              <a:tblGrid>
                <a:gridCol w="3616321">
                  <a:extLst>
                    <a:ext uri="{9D8B030D-6E8A-4147-A177-3AD203B41FA5}">
                      <a16:colId xmlns:a16="http://schemas.microsoft.com/office/drawing/2014/main" val="3906095171"/>
                    </a:ext>
                  </a:extLst>
                </a:gridCol>
                <a:gridCol w="879964">
                  <a:extLst>
                    <a:ext uri="{9D8B030D-6E8A-4147-A177-3AD203B41FA5}">
                      <a16:colId xmlns:a16="http://schemas.microsoft.com/office/drawing/2014/main" val="3345314716"/>
                    </a:ext>
                  </a:extLst>
                </a:gridCol>
                <a:gridCol w="879964">
                  <a:extLst>
                    <a:ext uri="{9D8B030D-6E8A-4147-A177-3AD203B41FA5}">
                      <a16:colId xmlns:a16="http://schemas.microsoft.com/office/drawing/2014/main" val="1205989279"/>
                    </a:ext>
                  </a:extLst>
                </a:gridCol>
                <a:gridCol w="879964">
                  <a:extLst>
                    <a:ext uri="{9D8B030D-6E8A-4147-A177-3AD203B41FA5}">
                      <a16:colId xmlns:a16="http://schemas.microsoft.com/office/drawing/2014/main" val="2387938359"/>
                    </a:ext>
                  </a:extLst>
                </a:gridCol>
                <a:gridCol w="275069">
                  <a:extLst>
                    <a:ext uri="{9D8B030D-6E8A-4147-A177-3AD203B41FA5}">
                      <a16:colId xmlns:a16="http://schemas.microsoft.com/office/drawing/2014/main" val="2134271560"/>
                    </a:ext>
                  </a:extLst>
                </a:gridCol>
                <a:gridCol w="891107">
                  <a:extLst>
                    <a:ext uri="{9D8B030D-6E8A-4147-A177-3AD203B41FA5}">
                      <a16:colId xmlns:a16="http://schemas.microsoft.com/office/drawing/2014/main" val="3823275217"/>
                    </a:ext>
                  </a:extLst>
                </a:gridCol>
                <a:gridCol w="275069">
                  <a:extLst>
                    <a:ext uri="{9D8B030D-6E8A-4147-A177-3AD203B41FA5}">
                      <a16:colId xmlns:a16="http://schemas.microsoft.com/office/drawing/2014/main" val="3184210223"/>
                    </a:ext>
                  </a:extLst>
                </a:gridCol>
                <a:gridCol w="1390942">
                  <a:extLst>
                    <a:ext uri="{9D8B030D-6E8A-4147-A177-3AD203B41FA5}">
                      <a16:colId xmlns:a16="http://schemas.microsoft.com/office/drawing/2014/main" val="328462062"/>
                    </a:ext>
                  </a:extLst>
                </a:gridCol>
              </a:tblGrid>
              <a:tr h="1162424">
                <a:tc>
                  <a:txBody>
                    <a:bodyPr/>
                    <a:lstStyle/>
                    <a:p>
                      <a:pPr algn="l" fontAlgn="b">
                        <a:buNone/>
                      </a:pPr>
                      <a:r>
                        <a:rPr lang="en-US" sz="2200" b="1" u="none" strike="noStrike">
                          <a:effectLst/>
                          <a:latin typeface="Tahoma" panose="020B0604030504040204" pitchFamily="34" charset="0"/>
                          <a:ea typeface="Tahoma" panose="020B0604030504040204" pitchFamily="34" charset="0"/>
                          <a:cs typeface="Tahoma" panose="020B0604030504040204" pitchFamily="34" charset="0"/>
                        </a:rPr>
                        <a:t>Category of Membership</a:t>
                      </a:r>
                      <a:endParaRPr lang="en-US" sz="2200" b="1" i="0" u="none" strike="noStrike">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7641" marR="7641" marT="7641" marB="0" anchor="b"/>
                </a:tc>
                <a:tc>
                  <a:txBody>
                    <a:bodyPr/>
                    <a:lstStyle/>
                    <a:p>
                      <a:pPr algn="ctr" fontAlgn="b">
                        <a:buNone/>
                      </a:pPr>
                      <a:r>
                        <a:rPr lang="en-US" sz="2200" b="1" u="none" strike="noStrike">
                          <a:effectLst/>
                          <a:latin typeface="Tahoma" panose="020B0604030504040204" pitchFamily="34" charset="0"/>
                          <a:ea typeface="Tahoma" panose="020B0604030504040204" pitchFamily="34" charset="0"/>
                          <a:cs typeface="Tahoma" panose="020B0604030504040204" pitchFamily="34" charset="0"/>
                        </a:rPr>
                        <a:t>Total 2023</a:t>
                      </a:r>
                      <a:endParaRPr lang="en-US" sz="2200" b="1" i="0" u="none" strike="noStrike">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7641" marR="7641" marT="7641" marB="0" anchor="b"/>
                </a:tc>
                <a:tc>
                  <a:txBody>
                    <a:bodyPr/>
                    <a:lstStyle/>
                    <a:p>
                      <a:pPr algn="ctr" fontAlgn="b">
                        <a:buNone/>
                      </a:pPr>
                      <a:r>
                        <a:rPr lang="en-US" sz="2200" b="1" u="none" strike="noStrike">
                          <a:effectLst/>
                          <a:latin typeface="Tahoma" panose="020B0604030504040204" pitchFamily="34" charset="0"/>
                          <a:ea typeface="Tahoma" panose="020B0604030504040204" pitchFamily="34" charset="0"/>
                          <a:cs typeface="Tahoma" panose="020B0604030504040204" pitchFamily="34" charset="0"/>
                        </a:rPr>
                        <a:t>Total 2024</a:t>
                      </a:r>
                      <a:endParaRPr lang="en-US" sz="2200" b="1" i="0" u="none" strike="noStrike">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7641" marR="7641" marT="7641" marB="0" anchor="b"/>
                </a:tc>
                <a:tc>
                  <a:txBody>
                    <a:bodyPr/>
                    <a:lstStyle/>
                    <a:p>
                      <a:pPr algn="ctr" fontAlgn="b">
                        <a:buNone/>
                      </a:pPr>
                      <a:r>
                        <a:rPr lang="en-US" sz="2200" b="1" u="none" strike="noStrike">
                          <a:effectLst/>
                          <a:latin typeface="Tahoma" panose="020B0604030504040204" pitchFamily="34" charset="0"/>
                          <a:ea typeface="Tahoma" panose="020B0604030504040204" pitchFamily="34" charset="0"/>
                          <a:cs typeface="Tahoma" panose="020B0604030504040204" pitchFamily="34" charset="0"/>
                        </a:rPr>
                        <a:t>Total 2025</a:t>
                      </a:r>
                      <a:endParaRPr lang="en-US" sz="2200" b="1" i="0" u="none" strike="noStrike">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7641" marR="7641" marT="7641" marB="0" anchor="b"/>
                </a:tc>
                <a:tc>
                  <a:txBody>
                    <a:bodyPr/>
                    <a:lstStyle/>
                    <a:p>
                      <a:pPr algn="ctr" fontAlgn="b">
                        <a:buNone/>
                      </a:pPr>
                      <a:r>
                        <a:rPr lang="en-US" sz="2200" b="1" u="none" strike="noStrike">
                          <a:effectLst/>
                          <a:latin typeface="Tahoma" panose="020B0604030504040204" pitchFamily="34" charset="0"/>
                          <a:ea typeface="Tahoma" panose="020B0604030504040204" pitchFamily="34" charset="0"/>
                          <a:cs typeface="Tahoma" panose="020B0604030504040204" pitchFamily="34" charset="0"/>
                        </a:rPr>
                        <a:t> </a:t>
                      </a:r>
                      <a:endParaRPr lang="en-US" sz="2200" b="1" i="0" u="none" strike="noStrike">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7641" marR="7641" marT="7641" marB="0" anchor="b"/>
                </a:tc>
                <a:tc>
                  <a:txBody>
                    <a:bodyPr/>
                    <a:lstStyle/>
                    <a:p>
                      <a:pPr algn="ctr" fontAlgn="b">
                        <a:buNone/>
                      </a:pPr>
                      <a:r>
                        <a:rPr lang="en-US" sz="2200" b="1" u="none" strike="noStrike">
                          <a:effectLst/>
                          <a:latin typeface="Tahoma" panose="020B0604030504040204" pitchFamily="34" charset="0"/>
                          <a:ea typeface="Tahoma" panose="020B0604030504040204" pitchFamily="34" charset="0"/>
                          <a:cs typeface="Tahoma" panose="020B0604030504040204" pitchFamily="34" charset="0"/>
                        </a:rPr>
                        <a:t>2026 (thru 9/9)</a:t>
                      </a:r>
                      <a:endParaRPr lang="en-US" sz="2200" b="1" i="0" u="none" strike="noStrike">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7641" marR="7641" marT="7641" marB="0" anchor="b"/>
                </a:tc>
                <a:tc>
                  <a:txBody>
                    <a:bodyPr/>
                    <a:lstStyle/>
                    <a:p>
                      <a:pPr algn="ctr" fontAlgn="b">
                        <a:buNone/>
                      </a:pPr>
                      <a:r>
                        <a:rPr lang="en-US" sz="2200" b="1" u="none" strike="noStrike">
                          <a:effectLst/>
                          <a:latin typeface="Tahoma" panose="020B0604030504040204" pitchFamily="34" charset="0"/>
                          <a:ea typeface="Tahoma" panose="020B0604030504040204" pitchFamily="34" charset="0"/>
                          <a:cs typeface="Tahoma" panose="020B0604030504040204" pitchFamily="34" charset="0"/>
                        </a:rPr>
                        <a:t> </a:t>
                      </a:r>
                      <a:endParaRPr lang="en-US" sz="2200" b="1" i="0" u="none" strike="noStrike">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7641" marR="7641" marT="7641" marB="0" anchor="b"/>
                </a:tc>
                <a:tc>
                  <a:txBody>
                    <a:bodyPr/>
                    <a:lstStyle/>
                    <a:p>
                      <a:pPr algn="ctr" fontAlgn="b">
                        <a:buNone/>
                      </a:pPr>
                      <a:r>
                        <a:rPr lang="en-US" sz="2200" b="1" u="none" strike="noStrike">
                          <a:effectLst/>
                          <a:latin typeface="Tahoma" panose="020B0604030504040204" pitchFamily="34" charset="0"/>
                          <a:ea typeface="Tahoma" panose="020B0604030504040204" pitchFamily="34" charset="0"/>
                          <a:cs typeface="Tahoma" panose="020B0604030504040204" pitchFamily="34" charset="0"/>
                        </a:rPr>
                        <a:t>Variance 2025 and 2026</a:t>
                      </a:r>
                      <a:endParaRPr lang="en-US" sz="2200" b="1" i="0" u="none" strike="noStrike">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7641" marR="7641" marT="7641" marB="0" anchor="b"/>
                </a:tc>
                <a:extLst>
                  <a:ext uri="{0D108BD9-81ED-4DB2-BD59-A6C34878D82A}">
                    <a16:rowId xmlns:a16="http://schemas.microsoft.com/office/drawing/2014/main" val="2544359236"/>
                  </a:ext>
                </a:extLst>
              </a:tr>
              <a:tr h="777832">
                <a:tc>
                  <a:txBody>
                    <a:bodyPr/>
                    <a:lstStyle/>
                    <a:p>
                      <a:pPr algn="l" fontAlgn="b">
                        <a:buNone/>
                      </a:pPr>
                      <a:r>
                        <a:rPr lang="en-US" sz="2400" u="none" strike="noStrike">
                          <a:effectLst/>
                          <a:latin typeface="Tahoma" panose="020B0604030504040204" pitchFamily="34" charset="0"/>
                          <a:ea typeface="Tahoma" panose="020B0604030504040204" pitchFamily="34" charset="0"/>
                          <a:cs typeface="Tahoma" panose="020B0604030504040204" pitchFamily="34" charset="0"/>
                        </a:rPr>
                        <a:t>total professed (active + excused)</a:t>
                      </a:r>
                      <a:endParaRPr lang="en-US" sz="2400" b="0" i="0" u="none" strike="noStrike">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7641" marR="7641" marT="7641" marB="0" anchor="b"/>
                </a:tc>
                <a:tc>
                  <a:txBody>
                    <a:bodyPr/>
                    <a:lstStyle/>
                    <a:p>
                      <a:pPr algn="r" fontAlgn="b">
                        <a:buNone/>
                      </a:pPr>
                      <a:r>
                        <a:rPr lang="en-US" sz="2400" u="none" strike="noStrike" dirty="0">
                          <a:effectLst/>
                          <a:latin typeface="Tahoma" panose="020B0604030504040204" pitchFamily="34" charset="0"/>
                          <a:ea typeface="Tahoma" panose="020B0604030504040204" pitchFamily="34" charset="0"/>
                          <a:cs typeface="Tahoma" panose="020B0604030504040204" pitchFamily="34" charset="0"/>
                        </a:rPr>
                        <a:t>9,052</a:t>
                      </a:r>
                      <a:endParaRPr lang="en-US" sz="24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7641" marR="7641" marT="7641" marB="0" anchor="b"/>
                </a:tc>
                <a:tc>
                  <a:txBody>
                    <a:bodyPr/>
                    <a:lstStyle/>
                    <a:p>
                      <a:pPr algn="r" fontAlgn="b">
                        <a:buNone/>
                      </a:pPr>
                      <a:r>
                        <a:rPr lang="en-US" sz="2400" u="none" strike="noStrike" dirty="0">
                          <a:effectLst/>
                          <a:latin typeface="Tahoma" panose="020B0604030504040204" pitchFamily="34" charset="0"/>
                          <a:ea typeface="Tahoma" panose="020B0604030504040204" pitchFamily="34" charset="0"/>
                          <a:cs typeface="Tahoma" panose="020B0604030504040204" pitchFamily="34" charset="0"/>
                        </a:rPr>
                        <a:t>9,277</a:t>
                      </a:r>
                      <a:endParaRPr lang="en-US" sz="24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7641" marR="7641" marT="7641" marB="0" anchor="b"/>
                </a:tc>
                <a:tc>
                  <a:txBody>
                    <a:bodyPr/>
                    <a:lstStyle/>
                    <a:p>
                      <a:pPr algn="r" fontAlgn="b">
                        <a:buNone/>
                      </a:pPr>
                      <a:r>
                        <a:rPr lang="en-US" sz="2400" u="none" strike="noStrike" dirty="0">
                          <a:effectLst/>
                          <a:latin typeface="Tahoma" panose="020B0604030504040204" pitchFamily="34" charset="0"/>
                          <a:ea typeface="Tahoma" panose="020B0604030504040204" pitchFamily="34" charset="0"/>
                          <a:cs typeface="Tahoma" panose="020B0604030504040204" pitchFamily="34" charset="0"/>
                        </a:rPr>
                        <a:t>8,826</a:t>
                      </a:r>
                      <a:endParaRPr lang="en-US" sz="24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7641" marR="7641" marT="7641" marB="0" anchor="b"/>
                </a:tc>
                <a:tc>
                  <a:txBody>
                    <a:bodyPr/>
                    <a:lstStyle/>
                    <a:p>
                      <a:pPr algn="l" fontAlgn="b">
                        <a:buNone/>
                      </a:pPr>
                      <a:r>
                        <a:rPr lang="en-US" sz="2400" u="none" strike="noStrike">
                          <a:effectLst/>
                          <a:latin typeface="Tahoma" panose="020B0604030504040204" pitchFamily="34" charset="0"/>
                          <a:ea typeface="Tahoma" panose="020B0604030504040204" pitchFamily="34" charset="0"/>
                          <a:cs typeface="Tahoma" panose="020B0604030504040204" pitchFamily="34" charset="0"/>
                        </a:rPr>
                        <a:t> </a:t>
                      </a:r>
                      <a:endParaRPr lang="en-US" sz="2400" b="0" i="0" u="none" strike="noStrike">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7641" marR="7641" marT="7641" marB="0" anchor="b"/>
                </a:tc>
                <a:tc>
                  <a:txBody>
                    <a:bodyPr/>
                    <a:lstStyle/>
                    <a:p>
                      <a:pPr algn="r" fontAlgn="b">
                        <a:buNone/>
                      </a:pPr>
                      <a:r>
                        <a:rPr lang="en-US" sz="2400" u="none" strike="noStrike" dirty="0">
                          <a:effectLst/>
                          <a:latin typeface="Tahoma" panose="020B0604030504040204" pitchFamily="34" charset="0"/>
                          <a:ea typeface="Tahoma" panose="020B0604030504040204" pitchFamily="34" charset="0"/>
                          <a:cs typeface="Tahoma" panose="020B0604030504040204" pitchFamily="34" charset="0"/>
                        </a:rPr>
                        <a:t>8,829</a:t>
                      </a:r>
                      <a:endParaRPr lang="en-US" sz="24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7641" marR="7641" marT="7641" marB="0" anchor="b"/>
                </a:tc>
                <a:tc>
                  <a:txBody>
                    <a:bodyPr/>
                    <a:lstStyle/>
                    <a:p>
                      <a:pPr algn="l" fontAlgn="b">
                        <a:buNone/>
                      </a:pPr>
                      <a:r>
                        <a:rPr lang="en-US" sz="2400" u="none" strike="noStrike">
                          <a:effectLst/>
                          <a:latin typeface="Tahoma" panose="020B0604030504040204" pitchFamily="34" charset="0"/>
                          <a:ea typeface="Tahoma" panose="020B0604030504040204" pitchFamily="34" charset="0"/>
                          <a:cs typeface="Tahoma" panose="020B0604030504040204" pitchFamily="34" charset="0"/>
                        </a:rPr>
                        <a:t> </a:t>
                      </a:r>
                      <a:endParaRPr lang="en-US" sz="2400" b="0" i="0" u="none" strike="noStrike">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7641" marR="7641" marT="7641" marB="0" anchor="b"/>
                </a:tc>
                <a:tc>
                  <a:txBody>
                    <a:bodyPr/>
                    <a:lstStyle/>
                    <a:p>
                      <a:pPr algn="r" fontAlgn="b">
                        <a:buNone/>
                      </a:pPr>
                      <a:r>
                        <a:rPr lang="en-US" sz="2400" u="none" strike="noStrike">
                          <a:effectLst/>
                          <a:latin typeface="Tahoma" panose="020B0604030504040204" pitchFamily="34" charset="0"/>
                          <a:ea typeface="Tahoma" panose="020B0604030504040204" pitchFamily="34" charset="0"/>
                          <a:cs typeface="Tahoma" panose="020B0604030504040204" pitchFamily="34" charset="0"/>
                        </a:rPr>
                        <a:t>3</a:t>
                      </a:r>
                      <a:endParaRPr lang="en-US" sz="2400" b="0" i="0" u="none" strike="noStrike">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7641" marR="7641" marT="7641" marB="0" anchor="b">
                    <a:solidFill>
                      <a:srgbClr val="FFFFCC"/>
                    </a:solidFill>
                  </a:tcPr>
                </a:tc>
                <a:extLst>
                  <a:ext uri="{0D108BD9-81ED-4DB2-BD59-A6C34878D82A}">
                    <a16:rowId xmlns:a16="http://schemas.microsoft.com/office/drawing/2014/main" val="2651389054"/>
                  </a:ext>
                </a:extLst>
              </a:tr>
              <a:tr h="411075">
                <a:tc>
                  <a:txBody>
                    <a:bodyPr/>
                    <a:lstStyle/>
                    <a:p>
                      <a:pPr algn="l" fontAlgn="b">
                        <a:buNone/>
                      </a:pPr>
                      <a:r>
                        <a:rPr lang="en-US" sz="2400" u="none" strike="noStrike">
                          <a:effectLst/>
                          <a:latin typeface="Tahoma" panose="020B0604030504040204" pitchFamily="34" charset="0"/>
                          <a:ea typeface="Tahoma" panose="020B0604030504040204" pitchFamily="34" charset="0"/>
                          <a:cs typeface="Tahoma" panose="020B0604030504040204" pitchFamily="34" charset="0"/>
                        </a:rPr>
                        <a:t>total active candidates</a:t>
                      </a:r>
                      <a:endParaRPr lang="en-US" sz="2400" b="0" i="0" u="none" strike="noStrike">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7641" marR="7641" marT="7641" marB="0" anchor="b"/>
                </a:tc>
                <a:tc>
                  <a:txBody>
                    <a:bodyPr/>
                    <a:lstStyle/>
                    <a:p>
                      <a:pPr algn="r" fontAlgn="b">
                        <a:buNone/>
                      </a:pPr>
                      <a:r>
                        <a:rPr lang="en-US" sz="2400" u="none" strike="noStrike">
                          <a:effectLst/>
                          <a:latin typeface="Tahoma" panose="020B0604030504040204" pitchFamily="34" charset="0"/>
                          <a:ea typeface="Tahoma" panose="020B0604030504040204" pitchFamily="34" charset="0"/>
                          <a:cs typeface="Tahoma" panose="020B0604030504040204" pitchFamily="34" charset="0"/>
                        </a:rPr>
                        <a:t>649</a:t>
                      </a:r>
                      <a:endParaRPr lang="en-US" sz="2400" b="0" i="0" u="none" strike="noStrike">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7641" marR="7641" marT="7641" marB="0" anchor="b"/>
                </a:tc>
                <a:tc>
                  <a:txBody>
                    <a:bodyPr/>
                    <a:lstStyle/>
                    <a:p>
                      <a:pPr algn="r" fontAlgn="b">
                        <a:buNone/>
                      </a:pPr>
                      <a:r>
                        <a:rPr lang="en-US" sz="2400" u="none" strike="noStrike">
                          <a:effectLst/>
                          <a:latin typeface="Tahoma" panose="020B0604030504040204" pitchFamily="34" charset="0"/>
                          <a:ea typeface="Tahoma" panose="020B0604030504040204" pitchFamily="34" charset="0"/>
                          <a:cs typeface="Tahoma" panose="020B0604030504040204" pitchFamily="34" charset="0"/>
                        </a:rPr>
                        <a:t>701</a:t>
                      </a:r>
                      <a:endParaRPr lang="en-US" sz="2400" b="0" i="0" u="none" strike="noStrike">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7641" marR="7641" marT="7641" marB="0" anchor="b"/>
                </a:tc>
                <a:tc>
                  <a:txBody>
                    <a:bodyPr/>
                    <a:lstStyle/>
                    <a:p>
                      <a:pPr algn="r" fontAlgn="b">
                        <a:buNone/>
                      </a:pPr>
                      <a:r>
                        <a:rPr lang="en-US" sz="2400" u="none" strike="noStrike">
                          <a:effectLst/>
                          <a:latin typeface="Tahoma" panose="020B0604030504040204" pitchFamily="34" charset="0"/>
                          <a:ea typeface="Tahoma" panose="020B0604030504040204" pitchFamily="34" charset="0"/>
                          <a:cs typeface="Tahoma" panose="020B0604030504040204" pitchFamily="34" charset="0"/>
                        </a:rPr>
                        <a:t>749</a:t>
                      </a:r>
                      <a:endParaRPr lang="en-US" sz="2400" b="0" i="0" u="none" strike="noStrike">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7641" marR="7641" marT="7641" marB="0" anchor="b"/>
                </a:tc>
                <a:tc>
                  <a:txBody>
                    <a:bodyPr/>
                    <a:lstStyle/>
                    <a:p>
                      <a:pPr algn="l" fontAlgn="b">
                        <a:buNone/>
                      </a:pPr>
                      <a:r>
                        <a:rPr lang="en-US" sz="2400" u="none" strike="noStrike">
                          <a:effectLst/>
                          <a:latin typeface="Tahoma" panose="020B0604030504040204" pitchFamily="34" charset="0"/>
                          <a:ea typeface="Tahoma" panose="020B0604030504040204" pitchFamily="34" charset="0"/>
                          <a:cs typeface="Tahoma" panose="020B0604030504040204" pitchFamily="34" charset="0"/>
                        </a:rPr>
                        <a:t> </a:t>
                      </a:r>
                      <a:endParaRPr lang="en-US" sz="2400" b="0" i="0" u="none" strike="noStrike">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7641" marR="7641" marT="7641" marB="0" anchor="b"/>
                </a:tc>
                <a:tc>
                  <a:txBody>
                    <a:bodyPr/>
                    <a:lstStyle/>
                    <a:p>
                      <a:pPr algn="r" fontAlgn="b">
                        <a:buNone/>
                      </a:pPr>
                      <a:r>
                        <a:rPr lang="en-US" sz="2400" u="none" strike="noStrike">
                          <a:effectLst/>
                          <a:latin typeface="Tahoma" panose="020B0604030504040204" pitchFamily="34" charset="0"/>
                          <a:ea typeface="Tahoma" panose="020B0604030504040204" pitchFamily="34" charset="0"/>
                          <a:cs typeface="Tahoma" panose="020B0604030504040204" pitchFamily="34" charset="0"/>
                        </a:rPr>
                        <a:t>706</a:t>
                      </a:r>
                      <a:endParaRPr lang="en-US" sz="2400" b="0" i="0" u="none" strike="noStrike">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7641" marR="7641" marT="7641" marB="0" anchor="b"/>
                </a:tc>
                <a:tc>
                  <a:txBody>
                    <a:bodyPr/>
                    <a:lstStyle/>
                    <a:p>
                      <a:pPr algn="l" fontAlgn="b">
                        <a:buNone/>
                      </a:pPr>
                      <a:r>
                        <a:rPr lang="en-US" sz="2400" u="none" strike="noStrike">
                          <a:effectLst/>
                          <a:latin typeface="Tahoma" panose="020B0604030504040204" pitchFamily="34" charset="0"/>
                          <a:ea typeface="Tahoma" panose="020B0604030504040204" pitchFamily="34" charset="0"/>
                          <a:cs typeface="Tahoma" panose="020B0604030504040204" pitchFamily="34" charset="0"/>
                        </a:rPr>
                        <a:t> </a:t>
                      </a:r>
                      <a:endParaRPr lang="en-US" sz="2400" b="0" i="0" u="none" strike="noStrike">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7641" marR="7641" marT="7641" marB="0" anchor="b"/>
                </a:tc>
                <a:tc>
                  <a:txBody>
                    <a:bodyPr/>
                    <a:lstStyle/>
                    <a:p>
                      <a:pPr algn="r" fontAlgn="b">
                        <a:buNone/>
                      </a:pPr>
                      <a:r>
                        <a:rPr lang="en-US" sz="2400" u="none" strike="noStrike">
                          <a:effectLst/>
                          <a:latin typeface="Tahoma" panose="020B0604030504040204" pitchFamily="34" charset="0"/>
                          <a:ea typeface="Tahoma" panose="020B0604030504040204" pitchFamily="34" charset="0"/>
                          <a:cs typeface="Tahoma" panose="020B0604030504040204" pitchFamily="34" charset="0"/>
                        </a:rPr>
                        <a:t>-43</a:t>
                      </a:r>
                      <a:endParaRPr lang="en-US" sz="2400" b="0" i="0" u="none" strike="noStrike">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7641" marR="7641" marT="7641" marB="0" anchor="b">
                    <a:solidFill>
                      <a:srgbClr val="FFFFCC"/>
                    </a:solidFill>
                  </a:tcPr>
                </a:tc>
                <a:extLst>
                  <a:ext uri="{0D108BD9-81ED-4DB2-BD59-A6C34878D82A}">
                    <a16:rowId xmlns:a16="http://schemas.microsoft.com/office/drawing/2014/main" val="2090843356"/>
                  </a:ext>
                </a:extLst>
              </a:tr>
              <a:tr h="777832">
                <a:tc>
                  <a:txBody>
                    <a:bodyPr/>
                    <a:lstStyle/>
                    <a:p>
                      <a:pPr algn="l" fontAlgn="b">
                        <a:buNone/>
                      </a:pPr>
                      <a:r>
                        <a:rPr lang="en-US" sz="2400" u="none" strike="noStrike">
                          <a:effectLst/>
                          <a:latin typeface="Tahoma" panose="020B0604030504040204" pitchFamily="34" charset="0"/>
                          <a:ea typeface="Tahoma" panose="020B0604030504040204" pitchFamily="34" charset="0"/>
                          <a:cs typeface="Tahoma" panose="020B0604030504040204" pitchFamily="34" charset="0"/>
                        </a:rPr>
                        <a:t>total active aspirants inquirers</a:t>
                      </a:r>
                      <a:endParaRPr lang="en-US" sz="2400" b="0" i="0" u="none" strike="noStrike">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7641" marR="7641" marT="7641" marB="0" anchor="b"/>
                </a:tc>
                <a:tc>
                  <a:txBody>
                    <a:bodyPr/>
                    <a:lstStyle/>
                    <a:p>
                      <a:pPr algn="l" fontAlgn="b">
                        <a:buNone/>
                      </a:pPr>
                      <a:r>
                        <a:rPr lang="en-US" sz="2400" u="none" strike="noStrike">
                          <a:effectLst/>
                          <a:latin typeface="Tahoma" panose="020B0604030504040204" pitchFamily="34" charset="0"/>
                          <a:ea typeface="Tahoma" panose="020B0604030504040204" pitchFamily="34" charset="0"/>
                          <a:cs typeface="Tahoma" panose="020B0604030504040204" pitchFamily="34" charset="0"/>
                        </a:rPr>
                        <a:t> </a:t>
                      </a:r>
                      <a:endParaRPr lang="en-US" sz="2400" b="0" i="0" u="none" strike="noStrike">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7641" marR="7641" marT="7641" marB="0" anchor="b"/>
                </a:tc>
                <a:tc>
                  <a:txBody>
                    <a:bodyPr/>
                    <a:lstStyle/>
                    <a:p>
                      <a:pPr algn="l" fontAlgn="b">
                        <a:buNone/>
                      </a:pPr>
                      <a:r>
                        <a:rPr lang="en-US" sz="2400" u="none" strike="noStrike">
                          <a:effectLst/>
                          <a:latin typeface="Tahoma" panose="020B0604030504040204" pitchFamily="34" charset="0"/>
                          <a:ea typeface="Tahoma" panose="020B0604030504040204" pitchFamily="34" charset="0"/>
                          <a:cs typeface="Tahoma" panose="020B0604030504040204" pitchFamily="34" charset="0"/>
                        </a:rPr>
                        <a:t> </a:t>
                      </a:r>
                      <a:endParaRPr lang="en-US" sz="2400" b="0" i="0" u="none" strike="noStrike">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7641" marR="7641" marT="7641" marB="0" anchor="b"/>
                </a:tc>
                <a:tc>
                  <a:txBody>
                    <a:bodyPr/>
                    <a:lstStyle/>
                    <a:p>
                      <a:pPr algn="r" fontAlgn="b">
                        <a:buNone/>
                      </a:pPr>
                      <a:r>
                        <a:rPr lang="en-US" sz="2400" u="none" strike="noStrike">
                          <a:effectLst/>
                          <a:latin typeface="Tahoma" panose="020B0604030504040204" pitchFamily="34" charset="0"/>
                          <a:ea typeface="Tahoma" panose="020B0604030504040204" pitchFamily="34" charset="0"/>
                          <a:cs typeface="Tahoma" panose="020B0604030504040204" pitchFamily="34" charset="0"/>
                        </a:rPr>
                        <a:t>288</a:t>
                      </a:r>
                      <a:endParaRPr lang="en-US" sz="2400" b="0" i="0" u="none" strike="noStrike">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7641" marR="7641" marT="7641" marB="0" anchor="b"/>
                </a:tc>
                <a:tc>
                  <a:txBody>
                    <a:bodyPr/>
                    <a:lstStyle/>
                    <a:p>
                      <a:pPr algn="l" fontAlgn="b">
                        <a:buNone/>
                      </a:pPr>
                      <a:r>
                        <a:rPr lang="en-US" sz="2400" u="none" strike="noStrike">
                          <a:effectLst/>
                          <a:latin typeface="Tahoma" panose="020B0604030504040204" pitchFamily="34" charset="0"/>
                          <a:ea typeface="Tahoma" panose="020B0604030504040204" pitchFamily="34" charset="0"/>
                          <a:cs typeface="Tahoma" panose="020B0604030504040204" pitchFamily="34" charset="0"/>
                        </a:rPr>
                        <a:t> </a:t>
                      </a:r>
                      <a:endParaRPr lang="en-US" sz="2400" b="0" i="0" u="none" strike="noStrike">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7641" marR="7641" marT="7641" marB="0" anchor="b"/>
                </a:tc>
                <a:tc>
                  <a:txBody>
                    <a:bodyPr/>
                    <a:lstStyle/>
                    <a:p>
                      <a:pPr algn="r" fontAlgn="b">
                        <a:buNone/>
                      </a:pPr>
                      <a:r>
                        <a:rPr lang="en-US" sz="2400" u="none" strike="noStrike">
                          <a:effectLst/>
                          <a:latin typeface="Tahoma" panose="020B0604030504040204" pitchFamily="34" charset="0"/>
                          <a:ea typeface="Tahoma" panose="020B0604030504040204" pitchFamily="34" charset="0"/>
                          <a:cs typeface="Tahoma" panose="020B0604030504040204" pitchFamily="34" charset="0"/>
                        </a:rPr>
                        <a:t>265</a:t>
                      </a:r>
                      <a:endParaRPr lang="en-US" sz="2400" b="0" i="0" u="none" strike="noStrike">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7641" marR="7641" marT="7641" marB="0" anchor="b"/>
                </a:tc>
                <a:tc>
                  <a:txBody>
                    <a:bodyPr/>
                    <a:lstStyle/>
                    <a:p>
                      <a:pPr algn="l" fontAlgn="b">
                        <a:buNone/>
                      </a:pPr>
                      <a:r>
                        <a:rPr lang="en-US" sz="2400" u="none" strike="noStrike">
                          <a:effectLst/>
                          <a:latin typeface="Tahoma" panose="020B0604030504040204" pitchFamily="34" charset="0"/>
                          <a:ea typeface="Tahoma" panose="020B0604030504040204" pitchFamily="34" charset="0"/>
                          <a:cs typeface="Tahoma" panose="020B0604030504040204" pitchFamily="34" charset="0"/>
                        </a:rPr>
                        <a:t> </a:t>
                      </a:r>
                      <a:endParaRPr lang="en-US" sz="2400" b="0" i="0" u="none" strike="noStrike">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7641" marR="7641" marT="7641" marB="0" anchor="b"/>
                </a:tc>
                <a:tc>
                  <a:txBody>
                    <a:bodyPr/>
                    <a:lstStyle/>
                    <a:p>
                      <a:pPr algn="r" fontAlgn="b">
                        <a:buNone/>
                      </a:pPr>
                      <a:r>
                        <a:rPr lang="en-US" sz="2400" u="none" strike="noStrike">
                          <a:effectLst/>
                          <a:latin typeface="Tahoma" panose="020B0604030504040204" pitchFamily="34" charset="0"/>
                          <a:ea typeface="Tahoma" panose="020B0604030504040204" pitchFamily="34" charset="0"/>
                          <a:cs typeface="Tahoma" panose="020B0604030504040204" pitchFamily="34" charset="0"/>
                        </a:rPr>
                        <a:t>-23</a:t>
                      </a:r>
                      <a:endParaRPr lang="en-US" sz="2400" b="0" i="0" u="none" strike="noStrike">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7641" marR="7641" marT="7641" marB="0" anchor="b">
                    <a:solidFill>
                      <a:srgbClr val="FFFFCC"/>
                    </a:solidFill>
                  </a:tcPr>
                </a:tc>
                <a:extLst>
                  <a:ext uri="{0D108BD9-81ED-4DB2-BD59-A6C34878D82A}">
                    <a16:rowId xmlns:a16="http://schemas.microsoft.com/office/drawing/2014/main" val="1861292731"/>
                  </a:ext>
                </a:extLst>
              </a:tr>
              <a:tr h="777832">
                <a:tc>
                  <a:txBody>
                    <a:bodyPr/>
                    <a:lstStyle/>
                    <a:p>
                      <a:pPr algn="l" fontAlgn="b">
                        <a:buNone/>
                      </a:pPr>
                      <a:r>
                        <a:rPr lang="en-US" sz="2400" u="none" strike="noStrike">
                          <a:effectLst/>
                          <a:latin typeface="Tahoma" panose="020B0604030504040204" pitchFamily="34" charset="0"/>
                          <a:ea typeface="Tahoma" panose="020B0604030504040204" pitchFamily="34" charset="0"/>
                          <a:cs typeface="Tahoma" panose="020B0604030504040204" pitchFamily="34" charset="0"/>
                        </a:rPr>
                        <a:t>total active aspirants orientees</a:t>
                      </a:r>
                      <a:endParaRPr lang="en-US" sz="2400" b="0" i="0" u="none" strike="noStrike">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7641" marR="7641" marT="7641" marB="0" anchor="b"/>
                </a:tc>
                <a:tc>
                  <a:txBody>
                    <a:bodyPr/>
                    <a:lstStyle/>
                    <a:p>
                      <a:pPr algn="l" fontAlgn="b">
                        <a:buNone/>
                      </a:pPr>
                      <a:r>
                        <a:rPr lang="en-US" sz="2400" u="none" strike="noStrike">
                          <a:effectLst/>
                          <a:latin typeface="Tahoma" panose="020B0604030504040204" pitchFamily="34" charset="0"/>
                          <a:ea typeface="Tahoma" panose="020B0604030504040204" pitchFamily="34" charset="0"/>
                          <a:cs typeface="Tahoma" panose="020B0604030504040204" pitchFamily="34" charset="0"/>
                        </a:rPr>
                        <a:t> </a:t>
                      </a:r>
                      <a:endParaRPr lang="en-US" sz="2400" b="0" i="0" u="none" strike="noStrike">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7641" marR="7641" marT="7641" marB="0" anchor="b"/>
                </a:tc>
                <a:tc>
                  <a:txBody>
                    <a:bodyPr/>
                    <a:lstStyle/>
                    <a:p>
                      <a:pPr algn="l" fontAlgn="b">
                        <a:buNone/>
                      </a:pPr>
                      <a:r>
                        <a:rPr lang="en-US" sz="2400" u="none" strike="noStrike">
                          <a:effectLst/>
                          <a:latin typeface="Tahoma" panose="020B0604030504040204" pitchFamily="34" charset="0"/>
                          <a:ea typeface="Tahoma" panose="020B0604030504040204" pitchFamily="34" charset="0"/>
                          <a:cs typeface="Tahoma" panose="020B0604030504040204" pitchFamily="34" charset="0"/>
                        </a:rPr>
                        <a:t> </a:t>
                      </a:r>
                      <a:endParaRPr lang="en-US" sz="2400" b="0" i="0" u="none" strike="noStrike">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7641" marR="7641" marT="7641" marB="0" anchor="b"/>
                </a:tc>
                <a:tc>
                  <a:txBody>
                    <a:bodyPr/>
                    <a:lstStyle/>
                    <a:p>
                      <a:pPr algn="r" fontAlgn="b">
                        <a:buNone/>
                      </a:pPr>
                      <a:r>
                        <a:rPr lang="en-US" sz="2400" u="none" strike="noStrike">
                          <a:effectLst/>
                          <a:latin typeface="Tahoma" panose="020B0604030504040204" pitchFamily="34" charset="0"/>
                          <a:ea typeface="Tahoma" panose="020B0604030504040204" pitchFamily="34" charset="0"/>
                          <a:cs typeface="Tahoma" panose="020B0604030504040204" pitchFamily="34" charset="0"/>
                        </a:rPr>
                        <a:t>103</a:t>
                      </a:r>
                      <a:endParaRPr lang="en-US" sz="2400" b="0" i="0" u="none" strike="noStrike">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7641" marR="7641" marT="7641" marB="0" anchor="b"/>
                </a:tc>
                <a:tc>
                  <a:txBody>
                    <a:bodyPr/>
                    <a:lstStyle/>
                    <a:p>
                      <a:pPr algn="l" fontAlgn="b">
                        <a:buNone/>
                      </a:pPr>
                      <a:r>
                        <a:rPr lang="en-US" sz="2400" u="none" strike="noStrike">
                          <a:effectLst/>
                          <a:latin typeface="Tahoma" panose="020B0604030504040204" pitchFamily="34" charset="0"/>
                          <a:ea typeface="Tahoma" panose="020B0604030504040204" pitchFamily="34" charset="0"/>
                          <a:cs typeface="Tahoma" panose="020B0604030504040204" pitchFamily="34" charset="0"/>
                        </a:rPr>
                        <a:t> </a:t>
                      </a:r>
                      <a:endParaRPr lang="en-US" sz="2400" b="0" i="0" u="none" strike="noStrike">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7641" marR="7641" marT="7641" marB="0" anchor="b"/>
                </a:tc>
                <a:tc>
                  <a:txBody>
                    <a:bodyPr/>
                    <a:lstStyle/>
                    <a:p>
                      <a:pPr algn="r" fontAlgn="b">
                        <a:buNone/>
                      </a:pPr>
                      <a:r>
                        <a:rPr lang="en-US" sz="2400" u="none" strike="noStrike">
                          <a:effectLst/>
                          <a:latin typeface="Tahoma" panose="020B0604030504040204" pitchFamily="34" charset="0"/>
                          <a:ea typeface="Tahoma" panose="020B0604030504040204" pitchFamily="34" charset="0"/>
                          <a:cs typeface="Tahoma" panose="020B0604030504040204" pitchFamily="34" charset="0"/>
                        </a:rPr>
                        <a:t>92</a:t>
                      </a:r>
                      <a:endParaRPr lang="en-US" sz="2400" b="0" i="0" u="none" strike="noStrike">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7641" marR="7641" marT="7641" marB="0" anchor="b"/>
                </a:tc>
                <a:tc>
                  <a:txBody>
                    <a:bodyPr/>
                    <a:lstStyle/>
                    <a:p>
                      <a:pPr algn="l" fontAlgn="b">
                        <a:buNone/>
                      </a:pPr>
                      <a:r>
                        <a:rPr lang="en-US" sz="2400" u="none" strike="noStrike">
                          <a:effectLst/>
                          <a:latin typeface="Tahoma" panose="020B0604030504040204" pitchFamily="34" charset="0"/>
                          <a:ea typeface="Tahoma" panose="020B0604030504040204" pitchFamily="34" charset="0"/>
                          <a:cs typeface="Tahoma" panose="020B0604030504040204" pitchFamily="34" charset="0"/>
                        </a:rPr>
                        <a:t> </a:t>
                      </a:r>
                      <a:endParaRPr lang="en-US" sz="2400" b="0" i="0" u="none" strike="noStrike">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7641" marR="7641" marT="7641" marB="0" anchor="b"/>
                </a:tc>
                <a:tc>
                  <a:txBody>
                    <a:bodyPr/>
                    <a:lstStyle/>
                    <a:p>
                      <a:pPr algn="r" fontAlgn="b">
                        <a:buNone/>
                      </a:pPr>
                      <a:r>
                        <a:rPr lang="en-US" sz="2400" u="none" strike="noStrike" dirty="0">
                          <a:effectLst/>
                          <a:latin typeface="Tahoma" panose="020B0604030504040204" pitchFamily="34" charset="0"/>
                          <a:ea typeface="Tahoma" panose="020B0604030504040204" pitchFamily="34" charset="0"/>
                          <a:cs typeface="Tahoma" panose="020B0604030504040204" pitchFamily="34" charset="0"/>
                        </a:rPr>
                        <a:t>-11</a:t>
                      </a:r>
                      <a:endParaRPr lang="en-US" sz="24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7641" marR="7641" marT="7641" marB="0" anchor="b">
                    <a:solidFill>
                      <a:srgbClr val="FFFFCC"/>
                    </a:solidFill>
                  </a:tcPr>
                </a:tc>
                <a:extLst>
                  <a:ext uri="{0D108BD9-81ED-4DB2-BD59-A6C34878D82A}">
                    <a16:rowId xmlns:a16="http://schemas.microsoft.com/office/drawing/2014/main" val="2551212426"/>
                  </a:ext>
                </a:extLst>
              </a:tr>
            </a:tbl>
          </a:graphicData>
        </a:graphic>
      </p:graphicFrame>
      <p:sp>
        <p:nvSpPr>
          <p:cNvPr id="2" name="TextBox 1">
            <a:extLst>
              <a:ext uri="{FF2B5EF4-FFF2-40B4-BE49-F238E27FC236}">
                <a16:creationId xmlns:a16="http://schemas.microsoft.com/office/drawing/2014/main" id="{95D937F4-4A3B-D555-DDE1-3E32CBFC4243}"/>
              </a:ext>
            </a:extLst>
          </p:cNvPr>
          <p:cNvSpPr txBox="1"/>
          <p:nvPr/>
        </p:nvSpPr>
        <p:spPr>
          <a:xfrm>
            <a:off x="7650480" y="5666053"/>
            <a:ext cx="2736647" cy="369332"/>
          </a:xfrm>
          <a:prstGeom prst="rect">
            <a:avLst/>
          </a:prstGeom>
          <a:noFill/>
        </p:spPr>
        <p:txBody>
          <a:bodyPr wrap="none" rtlCol="0">
            <a:spAutoFit/>
          </a:bodyPr>
          <a:lstStyle/>
          <a:p>
            <a:r>
              <a:rPr lang="en-US" dirty="0"/>
              <a:t> about 1,000 in formation</a:t>
            </a:r>
          </a:p>
        </p:txBody>
      </p:sp>
    </p:spTree>
    <p:extLst>
      <p:ext uri="{BB962C8B-B14F-4D97-AF65-F5344CB8AC3E}">
        <p14:creationId xmlns:p14="http://schemas.microsoft.com/office/powerpoint/2010/main" val="11134990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3FBB958-2BE7-B5CF-D836-1646A9F9CB51}"/>
              </a:ext>
            </a:extLst>
          </p:cNvPr>
          <p:cNvSpPr>
            <a:spLocks noGrp="1"/>
          </p:cNvSpPr>
          <p:nvPr>
            <p:ph type="sldNum" sz="quarter" idx="12"/>
          </p:nvPr>
        </p:nvSpPr>
        <p:spPr/>
        <p:txBody>
          <a:bodyPr/>
          <a:lstStyle/>
          <a:p>
            <a:fld id="{6D22F896-40B5-4ADD-8801-0D06FADFA095}" type="slidenum">
              <a:rPr lang="en-US" smtClean="0"/>
              <a:pPr/>
              <a:t>9</a:t>
            </a:fld>
            <a:endParaRPr lang="en-US" dirty="0"/>
          </a:p>
        </p:txBody>
      </p:sp>
      <p:graphicFrame>
        <p:nvGraphicFramePr>
          <p:cNvPr id="5" name="Content Placeholder 4">
            <a:extLst>
              <a:ext uri="{FF2B5EF4-FFF2-40B4-BE49-F238E27FC236}">
                <a16:creationId xmlns:a16="http://schemas.microsoft.com/office/drawing/2014/main" id="{4699894F-A741-EE55-D655-D94D2B773B71}"/>
              </a:ext>
            </a:extLst>
          </p:cNvPr>
          <p:cNvGraphicFramePr>
            <a:graphicFrameLocks noGrp="1"/>
          </p:cNvGraphicFramePr>
          <p:nvPr>
            <p:ph idx="1"/>
            <p:extLst>
              <p:ext uri="{D42A27DB-BD31-4B8C-83A1-F6EECF244321}">
                <p14:modId xmlns:p14="http://schemas.microsoft.com/office/powerpoint/2010/main" val="322473867"/>
              </p:ext>
            </p:extLst>
          </p:nvPr>
        </p:nvGraphicFramePr>
        <p:xfrm>
          <a:off x="-1258643" y="430306"/>
          <a:ext cx="13988526" cy="5687209"/>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Box 5">
            <a:extLst>
              <a:ext uri="{FF2B5EF4-FFF2-40B4-BE49-F238E27FC236}">
                <a16:creationId xmlns:a16="http://schemas.microsoft.com/office/drawing/2014/main" id="{581A71AB-B68F-4198-C287-92DE709D1E7E}"/>
              </a:ext>
            </a:extLst>
          </p:cNvPr>
          <p:cNvSpPr txBox="1"/>
          <p:nvPr/>
        </p:nvSpPr>
        <p:spPr>
          <a:xfrm>
            <a:off x="629920" y="1452880"/>
            <a:ext cx="1928733" cy="646331"/>
          </a:xfrm>
          <a:prstGeom prst="rect">
            <a:avLst/>
          </a:prstGeom>
          <a:noFill/>
        </p:spPr>
        <p:txBody>
          <a:bodyPr wrap="none" rtlCol="0">
            <a:spAutoFit/>
          </a:bodyPr>
          <a:lstStyle/>
          <a:p>
            <a:r>
              <a:rPr lang="en-US" sz="3600" dirty="0"/>
              <a:t>315 SAs</a:t>
            </a:r>
          </a:p>
        </p:txBody>
      </p:sp>
    </p:spTree>
    <p:extLst>
      <p:ext uri="{BB962C8B-B14F-4D97-AF65-F5344CB8AC3E}">
        <p14:creationId xmlns:p14="http://schemas.microsoft.com/office/powerpoint/2010/main" val="19234047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BA1A76-B8AB-CF00-CD31-762A8D1FF0E9}"/>
              </a:ext>
            </a:extLst>
          </p:cNvPr>
          <p:cNvSpPr>
            <a:spLocks noGrp="1"/>
          </p:cNvSpPr>
          <p:nvPr>
            <p:ph type="title"/>
          </p:nvPr>
        </p:nvSpPr>
        <p:spPr/>
        <p:txBody>
          <a:bodyPr/>
          <a:lstStyle/>
          <a:p>
            <a:r>
              <a:rPr lang="en-US" dirty="0"/>
              <a:t>Good News…..</a:t>
            </a:r>
          </a:p>
        </p:txBody>
      </p:sp>
      <p:sp>
        <p:nvSpPr>
          <p:cNvPr id="3" name="Content Placeholder 2">
            <a:extLst>
              <a:ext uri="{FF2B5EF4-FFF2-40B4-BE49-F238E27FC236}">
                <a16:creationId xmlns:a16="http://schemas.microsoft.com/office/drawing/2014/main" id="{80F85A2F-28FB-86AF-F567-D5847BFA50B2}"/>
              </a:ext>
            </a:extLst>
          </p:cNvPr>
          <p:cNvSpPr>
            <a:spLocks noGrp="1"/>
          </p:cNvSpPr>
          <p:nvPr>
            <p:ph idx="1"/>
          </p:nvPr>
        </p:nvSpPr>
        <p:spPr/>
        <p:txBody>
          <a:bodyPr>
            <a:normAutofit/>
          </a:bodyPr>
          <a:lstStyle/>
          <a:p>
            <a:r>
              <a:rPr lang="en-US" sz="4400" dirty="0"/>
              <a:t>Number of Local Spiritual Assistants – increased by 3% in 2025 over 2024</a:t>
            </a:r>
          </a:p>
        </p:txBody>
      </p:sp>
      <p:sp>
        <p:nvSpPr>
          <p:cNvPr id="4" name="Slide Number Placeholder 3">
            <a:extLst>
              <a:ext uri="{FF2B5EF4-FFF2-40B4-BE49-F238E27FC236}">
                <a16:creationId xmlns:a16="http://schemas.microsoft.com/office/drawing/2014/main" id="{B92D9B1A-9240-39FD-E0E7-ABD21C63BB0D}"/>
              </a:ext>
            </a:extLst>
          </p:cNvPr>
          <p:cNvSpPr>
            <a:spLocks noGrp="1"/>
          </p:cNvSpPr>
          <p:nvPr>
            <p:ph type="sldNum" sz="quarter" idx="12"/>
          </p:nvPr>
        </p:nvSpPr>
        <p:spPr/>
        <p:txBody>
          <a:bodyPr/>
          <a:lstStyle/>
          <a:p>
            <a:fld id="{6D22F896-40B5-4ADD-8801-0D06FADFA095}" type="slidenum">
              <a:rPr lang="en-US" smtClean="0"/>
              <a:pPr/>
              <a:t>10</a:t>
            </a:fld>
            <a:endParaRPr lang="en-US" dirty="0"/>
          </a:p>
        </p:txBody>
      </p:sp>
    </p:spTree>
    <p:extLst>
      <p:ext uri="{BB962C8B-B14F-4D97-AF65-F5344CB8AC3E}">
        <p14:creationId xmlns:p14="http://schemas.microsoft.com/office/powerpoint/2010/main" val="21569757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00C4F1C3-3ADD-491F-8C66-57912A2421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1140" y="243840"/>
            <a:ext cx="1172464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1" name="Rectangle 10">
            <a:extLst>
              <a:ext uri="{FF2B5EF4-FFF2-40B4-BE49-F238E27FC236}">
                <a16:creationId xmlns:a16="http://schemas.microsoft.com/office/drawing/2014/main" id="{0B323FE0-DFB0-4368-A3C2-FC1402A98C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1140" y="243840"/>
            <a:ext cx="11724640" cy="6377939"/>
          </a:xfrm>
          <a:prstGeom prst="rect">
            <a:avLst/>
          </a:prstGeom>
          <a:solidFill>
            <a:schemeClr val="accent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13" name="Straight Connector 12">
            <a:extLst>
              <a:ext uri="{FF2B5EF4-FFF2-40B4-BE49-F238E27FC236}">
                <a16:creationId xmlns:a16="http://schemas.microsoft.com/office/drawing/2014/main" id="{E4BCA77F-6A46-46C1-822E-DF8DB6F08D5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978660" y="3733800"/>
            <a:ext cx="8229601"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 useBgFill="1">
        <p:nvSpPr>
          <p:cNvPr id="15" name="Rectangle 14">
            <a:extLst>
              <a:ext uri="{FF2B5EF4-FFF2-40B4-BE49-F238E27FC236}">
                <a16:creationId xmlns:a16="http://schemas.microsoft.com/office/drawing/2014/main" id="{00F30BB5-7BA0-4D79-B51D-809B0D796A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12192000" cy="6858000"/>
          </a:xfrm>
          <a:prstGeom prst="rect">
            <a:avLst/>
          </a:prstGeom>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F5281E5B-5717-F8C4-A008-CCBEA75A8DE9}"/>
              </a:ext>
            </a:extLst>
          </p:cNvPr>
          <p:cNvSpPr>
            <a:spLocks noGrp="1"/>
          </p:cNvSpPr>
          <p:nvPr>
            <p:ph type="title"/>
          </p:nvPr>
        </p:nvSpPr>
        <p:spPr>
          <a:xfrm>
            <a:off x="4783287" y="821636"/>
            <a:ext cx="6758457" cy="5197425"/>
          </a:xfrm>
        </p:spPr>
        <p:txBody>
          <a:bodyPr vert="horz" lIns="91440" tIns="45720" rIns="91440" bIns="45720" rtlCol="0" anchor="ctr">
            <a:normAutofit/>
          </a:bodyPr>
          <a:lstStyle/>
          <a:p>
            <a:pPr>
              <a:lnSpc>
                <a:spcPct val="85000"/>
              </a:lnSpc>
            </a:pPr>
            <a:r>
              <a:rPr lang="en-US" sz="3200" b="1" cap="all" dirty="0"/>
              <a:t>Knowing our Membership</a:t>
            </a:r>
          </a:p>
        </p:txBody>
      </p:sp>
      <p:sp>
        <p:nvSpPr>
          <p:cNvPr id="17" name="Rectangle 16">
            <a:extLst>
              <a:ext uri="{FF2B5EF4-FFF2-40B4-BE49-F238E27FC236}">
                <a16:creationId xmlns:a16="http://schemas.microsoft.com/office/drawing/2014/main" id="{44F561C9-F335-45B4-A0DC-68F9460998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39821" cy="6858000"/>
          </a:xfrm>
          <a:prstGeom prst="rect">
            <a:avLst/>
          </a:prstGeom>
          <a:solidFill>
            <a:schemeClr val="accent1"/>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3" name="Content Placeholder 2">
            <a:extLst>
              <a:ext uri="{FF2B5EF4-FFF2-40B4-BE49-F238E27FC236}">
                <a16:creationId xmlns:a16="http://schemas.microsoft.com/office/drawing/2014/main" id="{2D706DFE-0A45-8AF6-1345-E0540BD23BAA}"/>
              </a:ext>
            </a:extLst>
          </p:cNvPr>
          <p:cNvSpPr>
            <a:spLocks noGrp="1"/>
          </p:cNvSpPr>
          <p:nvPr>
            <p:ph idx="1"/>
          </p:nvPr>
        </p:nvSpPr>
        <p:spPr>
          <a:xfrm>
            <a:off x="643466" y="821635"/>
            <a:ext cx="2984317" cy="5197425"/>
          </a:xfrm>
        </p:spPr>
        <p:txBody>
          <a:bodyPr vert="horz" lIns="91440" tIns="45720" rIns="91440" bIns="45720" rtlCol="0" anchor="ctr">
            <a:normAutofit/>
          </a:bodyPr>
          <a:lstStyle/>
          <a:p>
            <a:pPr marL="0" indent="0">
              <a:buNone/>
            </a:pPr>
            <a:r>
              <a:rPr lang="en-US" sz="3200" dirty="0">
                <a:solidFill>
                  <a:srgbClr val="FFFFFF"/>
                </a:solidFill>
              </a:rPr>
              <a:t>Demographics</a:t>
            </a:r>
          </a:p>
        </p:txBody>
      </p:sp>
      <p:sp>
        <p:nvSpPr>
          <p:cNvPr id="4" name="Slide Number Placeholder 3">
            <a:extLst>
              <a:ext uri="{FF2B5EF4-FFF2-40B4-BE49-F238E27FC236}">
                <a16:creationId xmlns:a16="http://schemas.microsoft.com/office/drawing/2014/main" id="{A6C9E5F2-E6EE-8E57-F332-9899DDCFFD19}"/>
              </a:ext>
            </a:extLst>
          </p:cNvPr>
          <p:cNvSpPr>
            <a:spLocks noGrp="1"/>
          </p:cNvSpPr>
          <p:nvPr>
            <p:ph type="sldNum" sz="quarter" idx="12"/>
          </p:nvPr>
        </p:nvSpPr>
        <p:spPr>
          <a:xfrm>
            <a:off x="10947504" y="6223828"/>
            <a:ext cx="597635" cy="365125"/>
          </a:xfrm>
        </p:spPr>
        <p:txBody>
          <a:bodyPr vert="horz" lIns="91440" tIns="45720" rIns="91440" bIns="45720" rtlCol="0" anchor="ctr">
            <a:normAutofit/>
          </a:bodyPr>
          <a:lstStyle/>
          <a:p>
            <a:pPr>
              <a:spcAft>
                <a:spcPts val="600"/>
              </a:spcAft>
            </a:pPr>
            <a:fld id="{6D22F896-40B5-4ADD-8801-0D06FADFA095}" type="slidenum">
              <a:rPr lang="en-US" smtClean="0"/>
              <a:pPr>
                <a:spcAft>
                  <a:spcPts val="600"/>
                </a:spcAft>
              </a:pPr>
              <a:t>11</a:t>
            </a:fld>
            <a:endParaRPr lang="en-US"/>
          </a:p>
        </p:txBody>
      </p:sp>
    </p:spTree>
    <p:extLst>
      <p:ext uri="{BB962C8B-B14F-4D97-AF65-F5344CB8AC3E}">
        <p14:creationId xmlns:p14="http://schemas.microsoft.com/office/powerpoint/2010/main" val="272941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a:extLst>
              <a:ext uri="{FF2B5EF4-FFF2-40B4-BE49-F238E27FC236}">
                <a16:creationId xmlns:a16="http://schemas.microsoft.com/office/drawing/2014/main" id="{7A76FA74-E4D8-DCFE-6397-4E652A5D2CFE}"/>
              </a:ext>
            </a:extLst>
          </p:cNvPr>
          <p:cNvGraphicFramePr>
            <a:graphicFrameLocks noGrp="1"/>
          </p:cNvGraphicFramePr>
          <p:nvPr>
            <p:ph idx="1"/>
            <p:extLst>
              <p:ext uri="{D42A27DB-BD31-4B8C-83A1-F6EECF244321}">
                <p14:modId xmlns:p14="http://schemas.microsoft.com/office/powerpoint/2010/main" val="2455221457"/>
              </p:ext>
            </p:extLst>
          </p:nvPr>
        </p:nvGraphicFramePr>
        <p:xfrm>
          <a:off x="921571" y="832662"/>
          <a:ext cx="10348858" cy="5192676"/>
        </p:xfrm>
        <a:graphic>
          <a:graphicData uri="http://schemas.openxmlformats.org/drawingml/2006/table">
            <a:tbl>
              <a:tblPr>
                <a:tableStyleId>{5C22544A-7EE6-4342-B048-85BDC9FD1C3A}</a:tableStyleId>
              </a:tblPr>
              <a:tblGrid>
                <a:gridCol w="2781630">
                  <a:extLst>
                    <a:ext uri="{9D8B030D-6E8A-4147-A177-3AD203B41FA5}">
                      <a16:colId xmlns:a16="http://schemas.microsoft.com/office/drawing/2014/main" val="2504856168"/>
                    </a:ext>
                  </a:extLst>
                </a:gridCol>
                <a:gridCol w="2063788">
                  <a:extLst>
                    <a:ext uri="{9D8B030D-6E8A-4147-A177-3AD203B41FA5}">
                      <a16:colId xmlns:a16="http://schemas.microsoft.com/office/drawing/2014/main" val="3606780624"/>
                    </a:ext>
                  </a:extLst>
                </a:gridCol>
                <a:gridCol w="2123609">
                  <a:extLst>
                    <a:ext uri="{9D8B030D-6E8A-4147-A177-3AD203B41FA5}">
                      <a16:colId xmlns:a16="http://schemas.microsoft.com/office/drawing/2014/main" val="137551791"/>
                    </a:ext>
                  </a:extLst>
                </a:gridCol>
                <a:gridCol w="1944151">
                  <a:extLst>
                    <a:ext uri="{9D8B030D-6E8A-4147-A177-3AD203B41FA5}">
                      <a16:colId xmlns:a16="http://schemas.microsoft.com/office/drawing/2014/main" val="2561237304"/>
                    </a:ext>
                  </a:extLst>
                </a:gridCol>
                <a:gridCol w="1435680">
                  <a:extLst>
                    <a:ext uri="{9D8B030D-6E8A-4147-A177-3AD203B41FA5}">
                      <a16:colId xmlns:a16="http://schemas.microsoft.com/office/drawing/2014/main" val="1870004683"/>
                    </a:ext>
                  </a:extLst>
                </a:gridCol>
              </a:tblGrid>
              <a:tr h="1705351">
                <a:tc>
                  <a:txBody>
                    <a:bodyPr/>
                    <a:lstStyle/>
                    <a:p>
                      <a:pPr algn="ctr" fontAlgn="b">
                        <a:buNone/>
                      </a:pPr>
                      <a:r>
                        <a:rPr lang="en-US" sz="2400" b="1" u="none" strike="noStrike" dirty="0">
                          <a:effectLst/>
                          <a:latin typeface="Tahoma" panose="020B0604030504040204" pitchFamily="34" charset="0"/>
                          <a:ea typeface="Tahoma" panose="020B0604030504040204" pitchFamily="34" charset="0"/>
                          <a:cs typeface="Tahoma" panose="020B0604030504040204" pitchFamily="34" charset="0"/>
                        </a:rPr>
                        <a:t>Category </a:t>
                      </a:r>
                      <a:endParaRPr lang="en-US" sz="2400" b="1"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b">
                    <a:gradFill>
                      <a:gsLst>
                        <a:gs pos="45000">
                          <a:schemeClr val="accent1">
                            <a:lumMod val="5000"/>
                            <a:lumOff val="95000"/>
                          </a:schemeClr>
                        </a:gs>
                        <a:gs pos="70000">
                          <a:schemeClr val="accent1">
                            <a:lumMod val="45000"/>
                            <a:lumOff val="55000"/>
                          </a:schemeClr>
                        </a:gs>
                        <a:gs pos="81000">
                          <a:schemeClr val="accent1">
                            <a:lumMod val="45000"/>
                            <a:lumOff val="55000"/>
                          </a:schemeClr>
                        </a:gs>
                        <a:gs pos="95000">
                          <a:schemeClr val="accent1">
                            <a:lumMod val="30000"/>
                            <a:lumOff val="70000"/>
                          </a:schemeClr>
                        </a:gs>
                      </a:gsLst>
                      <a:lin ang="5400000" scaled="1"/>
                    </a:gradFill>
                  </a:tcPr>
                </a:tc>
                <a:tc>
                  <a:txBody>
                    <a:bodyPr/>
                    <a:lstStyle/>
                    <a:p>
                      <a:pPr algn="ctr" fontAlgn="b">
                        <a:buNone/>
                      </a:pPr>
                      <a:r>
                        <a:rPr lang="en-US" sz="2400" b="1"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Total # as of 9/9/2026</a:t>
                      </a:r>
                    </a:p>
                  </a:txBody>
                  <a:tcPr marL="7620" marR="7620" marT="7620" marB="0" anchor="b">
                    <a:gradFill>
                      <a:gsLst>
                        <a:gs pos="45000">
                          <a:schemeClr val="accent1">
                            <a:lumMod val="5000"/>
                            <a:lumOff val="95000"/>
                          </a:schemeClr>
                        </a:gs>
                        <a:gs pos="70000">
                          <a:schemeClr val="accent1">
                            <a:lumMod val="45000"/>
                            <a:lumOff val="55000"/>
                          </a:schemeClr>
                        </a:gs>
                        <a:gs pos="81000">
                          <a:schemeClr val="accent1">
                            <a:lumMod val="45000"/>
                            <a:lumOff val="55000"/>
                          </a:schemeClr>
                        </a:gs>
                        <a:gs pos="95000">
                          <a:schemeClr val="accent1">
                            <a:lumMod val="30000"/>
                            <a:lumOff val="70000"/>
                          </a:schemeClr>
                        </a:gs>
                      </a:gsLst>
                      <a:lin ang="5400000" scaled="1"/>
                    </a:gradFill>
                  </a:tcPr>
                </a:tc>
                <a:tc>
                  <a:txBody>
                    <a:bodyPr/>
                    <a:lstStyle/>
                    <a:p>
                      <a:pPr algn="ctr" fontAlgn="b">
                        <a:buNone/>
                      </a:pPr>
                      <a:r>
                        <a:rPr lang="en-US" sz="2400" b="1" u="none" strike="noStrike" dirty="0">
                          <a:effectLst/>
                          <a:latin typeface="Tahoma" panose="020B0604030504040204" pitchFamily="34" charset="0"/>
                          <a:ea typeface="Tahoma" panose="020B0604030504040204" pitchFamily="34" charset="0"/>
                          <a:cs typeface="Tahoma" panose="020B0604030504040204" pitchFamily="34" charset="0"/>
                        </a:rPr>
                        <a:t>Generation</a:t>
                      </a:r>
                      <a:endParaRPr lang="en-US" sz="2400" b="1"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b">
                    <a:gradFill>
                      <a:gsLst>
                        <a:gs pos="45000">
                          <a:schemeClr val="accent1">
                            <a:lumMod val="5000"/>
                            <a:lumOff val="95000"/>
                          </a:schemeClr>
                        </a:gs>
                        <a:gs pos="70000">
                          <a:schemeClr val="accent1">
                            <a:lumMod val="45000"/>
                            <a:lumOff val="55000"/>
                          </a:schemeClr>
                        </a:gs>
                        <a:gs pos="81000">
                          <a:schemeClr val="accent1">
                            <a:lumMod val="45000"/>
                            <a:lumOff val="55000"/>
                          </a:schemeClr>
                        </a:gs>
                        <a:gs pos="95000">
                          <a:schemeClr val="accent1">
                            <a:lumMod val="30000"/>
                            <a:lumOff val="70000"/>
                          </a:schemeClr>
                        </a:gs>
                      </a:gsLst>
                      <a:lin ang="5400000" scaled="1"/>
                    </a:gradFill>
                  </a:tcPr>
                </a:tc>
                <a:tc gridSpan="2">
                  <a:txBody>
                    <a:bodyPr/>
                    <a:lstStyle/>
                    <a:p>
                      <a:pPr algn="ctr" fontAlgn="b">
                        <a:buNone/>
                      </a:pPr>
                      <a:r>
                        <a:rPr lang="en-US" sz="2400" b="1" u="none" strike="noStrike" dirty="0">
                          <a:effectLst/>
                          <a:latin typeface="Tahoma" panose="020B0604030504040204" pitchFamily="34" charset="0"/>
                          <a:ea typeface="Tahoma" panose="020B0604030504040204" pitchFamily="34" charset="0"/>
                          <a:cs typeface="Tahoma" panose="020B0604030504040204" pitchFamily="34" charset="0"/>
                        </a:rPr>
                        <a:t>Birth Year </a:t>
                      </a:r>
                    </a:p>
                    <a:p>
                      <a:pPr algn="ctr" fontAlgn="b">
                        <a:buNone/>
                      </a:pPr>
                      <a:r>
                        <a:rPr lang="en-US" sz="2400" b="1" u="none" strike="noStrike" dirty="0">
                          <a:effectLst/>
                          <a:latin typeface="Tahoma" panose="020B0604030504040204" pitchFamily="34" charset="0"/>
                          <a:ea typeface="Tahoma" panose="020B0604030504040204" pitchFamily="34" charset="0"/>
                          <a:cs typeface="Tahoma" panose="020B0604030504040204" pitchFamily="34" charset="0"/>
                        </a:rPr>
                        <a:t>Unknown</a:t>
                      </a:r>
                      <a:endParaRPr lang="en-US" sz="2400" b="1"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b">
                    <a:gradFill>
                      <a:gsLst>
                        <a:gs pos="45000">
                          <a:schemeClr val="accent1">
                            <a:lumMod val="5000"/>
                            <a:lumOff val="95000"/>
                          </a:schemeClr>
                        </a:gs>
                        <a:gs pos="70000">
                          <a:schemeClr val="accent1">
                            <a:lumMod val="45000"/>
                            <a:lumOff val="55000"/>
                          </a:schemeClr>
                        </a:gs>
                        <a:gs pos="81000">
                          <a:schemeClr val="accent1">
                            <a:lumMod val="45000"/>
                            <a:lumOff val="55000"/>
                          </a:schemeClr>
                        </a:gs>
                        <a:gs pos="95000">
                          <a:schemeClr val="accent1">
                            <a:lumMod val="30000"/>
                            <a:lumOff val="70000"/>
                          </a:schemeClr>
                        </a:gs>
                      </a:gsLst>
                      <a:lin ang="5400000" scaled="1"/>
                    </a:gradFill>
                  </a:tcPr>
                </a:tc>
                <a:tc hMerge="1">
                  <a:txBody>
                    <a:bodyPr/>
                    <a:lstStyle/>
                    <a:p>
                      <a:pPr algn="l" fontAlgn="b">
                        <a:buNone/>
                      </a:pPr>
                      <a:endParaRPr lang="en-US" sz="24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b"/>
                </a:tc>
                <a:extLst>
                  <a:ext uri="{0D108BD9-81ED-4DB2-BD59-A6C34878D82A}">
                    <a16:rowId xmlns:a16="http://schemas.microsoft.com/office/drawing/2014/main" val="3152316866"/>
                  </a:ext>
                </a:extLst>
              </a:tr>
              <a:tr h="568451">
                <a:tc>
                  <a:txBody>
                    <a:bodyPr/>
                    <a:lstStyle/>
                    <a:p>
                      <a:pPr algn="l" fontAlgn="b">
                        <a:buNone/>
                      </a:pPr>
                      <a:r>
                        <a:rPr lang="en-US" sz="2400" u="none" strike="noStrike">
                          <a:effectLst/>
                          <a:latin typeface="Tahoma" panose="020B0604030504040204" pitchFamily="34" charset="0"/>
                          <a:ea typeface="Tahoma" panose="020B0604030504040204" pitchFamily="34" charset="0"/>
                          <a:cs typeface="Tahoma" panose="020B0604030504040204" pitchFamily="34" charset="0"/>
                        </a:rPr>
                        <a:t>Active Professed</a:t>
                      </a:r>
                      <a:endParaRPr lang="en-US" sz="2400" b="0" i="0" u="none" strike="noStrike">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b">
                    <a:gradFill>
                      <a:gsLst>
                        <a:gs pos="45000">
                          <a:schemeClr val="accent1">
                            <a:lumMod val="5000"/>
                            <a:lumOff val="95000"/>
                          </a:schemeClr>
                        </a:gs>
                        <a:gs pos="70000">
                          <a:schemeClr val="accent1">
                            <a:lumMod val="45000"/>
                            <a:lumOff val="55000"/>
                          </a:schemeClr>
                        </a:gs>
                        <a:gs pos="81000">
                          <a:schemeClr val="accent1">
                            <a:lumMod val="45000"/>
                            <a:lumOff val="55000"/>
                          </a:schemeClr>
                        </a:gs>
                        <a:gs pos="95000">
                          <a:schemeClr val="accent1">
                            <a:lumMod val="30000"/>
                            <a:lumOff val="70000"/>
                          </a:schemeClr>
                        </a:gs>
                      </a:gsLst>
                      <a:lin ang="5400000" scaled="1"/>
                    </a:gradFill>
                  </a:tcPr>
                </a:tc>
                <a:tc>
                  <a:txBody>
                    <a:bodyPr/>
                    <a:lstStyle/>
                    <a:p>
                      <a:pPr algn="ctr" fontAlgn="b">
                        <a:buNone/>
                      </a:pPr>
                      <a:r>
                        <a:rPr lang="en-US" sz="2400" u="none" strike="noStrike" dirty="0">
                          <a:effectLst/>
                          <a:latin typeface="Tahoma" panose="020B0604030504040204" pitchFamily="34" charset="0"/>
                          <a:ea typeface="Tahoma" panose="020B0604030504040204" pitchFamily="34" charset="0"/>
                          <a:cs typeface="Tahoma" panose="020B0604030504040204" pitchFamily="34" charset="0"/>
                        </a:rPr>
                        <a:t>8,829</a:t>
                      </a:r>
                      <a:endParaRPr lang="en-US" sz="24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b">
                    <a:gradFill>
                      <a:gsLst>
                        <a:gs pos="45000">
                          <a:schemeClr val="accent1">
                            <a:lumMod val="5000"/>
                            <a:lumOff val="95000"/>
                          </a:schemeClr>
                        </a:gs>
                        <a:gs pos="70000">
                          <a:schemeClr val="accent1">
                            <a:lumMod val="45000"/>
                            <a:lumOff val="55000"/>
                          </a:schemeClr>
                        </a:gs>
                        <a:gs pos="81000">
                          <a:schemeClr val="accent1">
                            <a:lumMod val="45000"/>
                            <a:lumOff val="55000"/>
                          </a:schemeClr>
                        </a:gs>
                        <a:gs pos="95000">
                          <a:schemeClr val="accent1">
                            <a:lumMod val="30000"/>
                            <a:lumOff val="70000"/>
                          </a:schemeClr>
                        </a:gs>
                      </a:gsLst>
                      <a:lin ang="5400000" scaled="1"/>
                    </a:gradFill>
                  </a:tcPr>
                </a:tc>
                <a:tc>
                  <a:txBody>
                    <a:bodyPr/>
                    <a:lstStyle/>
                    <a:p>
                      <a:pPr algn="ctr" fontAlgn="b">
                        <a:buNone/>
                      </a:pPr>
                      <a:r>
                        <a:rPr lang="en-US" sz="2400" u="none" strike="noStrike" dirty="0">
                          <a:effectLst/>
                          <a:latin typeface="Tahoma" panose="020B0604030504040204" pitchFamily="34" charset="0"/>
                          <a:ea typeface="Tahoma" panose="020B0604030504040204" pitchFamily="34" charset="0"/>
                          <a:cs typeface="Tahoma" panose="020B0604030504040204" pitchFamily="34" charset="0"/>
                        </a:rPr>
                        <a:t>7,101</a:t>
                      </a:r>
                      <a:endParaRPr lang="en-US" sz="24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b">
                    <a:gradFill>
                      <a:gsLst>
                        <a:gs pos="45000">
                          <a:schemeClr val="accent1">
                            <a:lumMod val="5000"/>
                            <a:lumOff val="95000"/>
                          </a:schemeClr>
                        </a:gs>
                        <a:gs pos="70000">
                          <a:schemeClr val="accent1">
                            <a:lumMod val="45000"/>
                            <a:lumOff val="55000"/>
                          </a:schemeClr>
                        </a:gs>
                        <a:gs pos="81000">
                          <a:schemeClr val="accent1">
                            <a:lumMod val="45000"/>
                            <a:lumOff val="55000"/>
                          </a:schemeClr>
                        </a:gs>
                        <a:gs pos="95000">
                          <a:schemeClr val="accent1">
                            <a:lumMod val="30000"/>
                            <a:lumOff val="70000"/>
                          </a:schemeClr>
                        </a:gs>
                      </a:gsLst>
                      <a:lin ang="5400000" scaled="1"/>
                    </a:gradFill>
                  </a:tcPr>
                </a:tc>
                <a:tc>
                  <a:txBody>
                    <a:bodyPr/>
                    <a:lstStyle/>
                    <a:p>
                      <a:pPr algn="ctr" fontAlgn="b">
                        <a:buNone/>
                      </a:pPr>
                      <a:r>
                        <a:rPr lang="en-US" sz="2400" u="none" strike="noStrike" dirty="0">
                          <a:effectLst/>
                          <a:latin typeface="Tahoma" panose="020B0604030504040204" pitchFamily="34" charset="0"/>
                          <a:ea typeface="Tahoma" panose="020B0604030504040204" pitchFamily="34" charset="0"/>
                          <a:cs typeface="Tahoma" panose="020B0604030504040204" pitchFamily="34" charset="0"/>
                        </a:rPr>
                        <a:t>1,728</a:t>
                      </a:r>
                      <a:endParaRPr lang="en-US" sz="24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b">
                    <a:gradFill>
                      <a:gsLst>
                        <a:gs pos="45000">
                          <a:schemeClr val="accent1">
                            <a:lumMod val="5000"/>
                            <a:lumOff val="95000"/>
                          </a:schemeClr>
                        </a:gs>
                        <a:gs pos="70000">
                          <a:schemeClr val="accent1">
                            <a:lumMod val="45000"/>
                            <a:lumOff val="55000"/>
                          </a:schemeClr>
                        </a:gs>
                        <a:gs pos="81000">
                          <a:schemeClr val="accent1">
                            <a:lumMod val="45000"/>
                            <a:lumOff val="55000"/>
                          </a:schemeClr>
                        </a:gs>
                        <a:gs pos="95000">
                          <a:schemeClr val="accent1">
                            <a:lumMod val="30000"/>
                            <a:lumOff val="70000"/>
                          </a:schemeClr>
                        </a:gs>
                      </a:gsLst>
                      <a:lin ang="5400000" scaled="1"/>
                    </a:gradFill>
                  </a:tcPr>
                </a:tc>
                <a:tc>
                  <a:txBody>
                    <a:bodyPr/>
                    <a:lstStyle/>
                    <a:p>
                      <a:pPr algn="r" fontAlgn="b">
                        <a:buNone/>
                      </a:pPr>
                      <a:r>
                        <a:rPr lang="en-US" sz="2400" u="none" strike="noStrike" dirty="0">
                          <a:effectLst/>
                          <a:latin typeface="Tahoma" panose="020B0604030504040204" pitchFamily="34" charset="0"/>
                          <a:ea typeface="Tahoma" panose="020B0604030504040204" pitchFamily="34" charset="0"/>
                          <a:cs typeface="Tahoma" panose="020B0604030504040204" pitchFamily="34" charset="0"/>
                        </a:rPr>
                        <a:t>20%</a:t>
                      </a:r>
                      <a:endParaRPr lang="en-US" sz="24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b">
                    <a:gradFill>
                      <a:gsLst>
                        <a:gs pos="45000">
                          <a:schemeClr val="accent1">
                            <a:lumMod val="5000"/>
                            <a:lumOff val="95000"/>
                          </a:schemeClr>
                        </a:gs>
                        <a:gs pos="70000">
                          <a:schemeClr val="accent1">
                            <a:lumMod val="45000"/>
                            <a:lumOff val="55000"/>
                          </a:schemeClr>
                        </a:gs>
                        <a:gs pos="81000">
                          <a:schemeClr val="accent1">
                            <a:lumMod val="45000"/>
                            <a:lumOff val="55000"/>
                          </a:schemeClr>
                        </a:gs>
                        <a:gs pos="95000">
                          <a:schemeClr val="accent1">
                            <a:lumMod val="30000"/>
                            <a:lumOff val="70000"/>
                          </a:schemeClr>
                        </a:gs>
                      </a:gsLst>
                      <a:lin ang="5400000" scaled="1"/>
                    </a:gradFill>
                  </a:tcPr>
                </a:tc>
                <a:extLst>
                  <a:ext uri="{0D108BD9-81ED-4DB2-BD59-A6C34878D82A}">
                    <a16:rowId xmlns:a16="http://schemas.microsoft.com/office/drawing/2014/main" val="3303376714"/>
                  </a:ext>
                </a:extLst>
              </a:tr>
              <a:tr h="972958">
                <a:tc>
                  <a:txBody>
                    <a:bodyPr/>
                    <a:lstStyle/>
                    <a:p>
                      <a:pPr algn="l" fontAlgn="b">
                        <a:buNone/>
                      </a:pPr>
                      <a:r>
                        <a:rPr lang="en-US" sz="2400" u="none" strike="noStrike">
                          <a:effectLst/>
                          <a:latin typeface="Tahoma" panose="020B0604030504040204" pitchFamily="34" charset="0"/>
                          <a:ea typeface="Tahoma" panose="020B0604030504040204" pitchFamily="34" charset="0"/>
                          <a:cs typeface="Tahoma" panose="020B0604030504040204" pitchFamily="34" charset="0"/>
                        </a:rPr>
                        <a:t>Active Candidates</a:t>
                      </a:r>
                      <a:endParaRPr lang="en-US" sz="2400" b="0" i="0" u="none" strike="noStrike">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b">
                    <a:gradFill>
                      <a:gsLst>
                        <a:gs pos="45000">
                          <a:schemeClr val="accent1">
                            <a:lumMod val="5000"/>
                            <a:lumOff val="95000"/>
                          </a:schemeClr>
                        </a:gs>
                        <a:gs pos="70000">
                          <a:schemeClr val="accent1">
                            <a:lumMod val="45000"/>
                            <a:lumOff val="55000"/>
                          </a:schemeClr>
                        </a:gs>
                        <a:gs pos="81000">
                          <a:schemeClr val="accent1">
                            <a:lumMod val="45000"/>
                            <a:lumOff val="55000"/>
                          </a:schemeClr>
                        </a:gs>
                        <a:gs pos="95000">
                          <a:schemeClr val="accent1">
                            <a:lumMod val="30000"/>
                            <a:lumOff val="70000"/>
                          </a:schemeClr>
                        </a:gs>
                      </a:gsLst>
                      <a:lin ang="5400000" scaled="1"/>
                    </a:gradFill>
                  </a:tcPr>
                </a:tc>
                <a:tc>
                  <a:txBody>
                    <a:bodyPr/>
                    <a:lstStyle/>
                    <a:p>
                      <a:pPr algn="ctr" fontAlgn="b">
                        <a:buNone/>
                      </a:pPr>
                      <a:r>
                        <a:rPr lang="en-US" sz="2400" u="none" strike="noStrike" dirty="0">
                          <a:effectLst/>
                          <a:latin typeface="Tahoma" panose="020B0604030504040204" pitchFamily="34" charset="0"/>
                          <a:ea typeface="Tahoma" panose="020B0604030504040204" pitchFamily="34" charset="0"/>
                          <a:cs typeface="Tahoma" panose="020B0604030504040204" pitchFamily="34" charset="0"/>
                        </a:rPr>
                        <a:t>706</a:t>
                      </a:r>
                      <a:endParaRPr lang="en-US" sz="24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b">
                    <a:gradFill>
                      <a:gsLst>
                        <a:gs pos="45000">
                          <a:schemeClr val="accent1">
                            <a:lumMod val="5000"/>
                            <a:lumOff val="95000"/>
                          </a:schemeClr>
                        </a:gs>
                        <a:gs pos="70000">
                          <a:schemeClr val="accent1">
                            <a:lumMod val="45000"/>
                            <a:lumOff val="55000"/>
                          </a:schemeClr>
                        </a:gs>
                        <a:gs pos="81000">
                          <a:schemeClr val="accent1">
                            <a:lumMod val="45000"/>
                            <a:lumOff val="55000"/>
                          </a:schemeClr>
                        </a:gs>
                        <a:gs pos="95000">
                          <a:schemeClr val="accent1">
                            <a:lumMod val="30000"/>
                            <a:lumOff val="70000"/>
                          </a:schemeClr>
                        </a:gs>
                      </a:gsLst>
                      <a:lin ang="5400000" scaled="1"/>
                    </a:gradFill>
                  </a:tcPr>
                </a:tc>
                <a:tc>
                  <a:txBody>
                    <a:bodyPr/>
                    <a:lstStyle/>
                    <a:p>
                      <a:pPr algn="ctr" fontAlgn="b">
                        <a:buNone/>
                      </a:pPr>
                      <a:r>
                        <a:rPr lang="en-US" sz="2400" u="none" strike="noStrike" dirty="0">
                          <a:effectLst/>
                          <a:latin typeface="Tahoma" panose="020B0604030504040204" pitchFamily="34" charset="0"/>
                          <a:ea typeface="Tahoma" panose="020B0604030504040204" pitchFamily="34" charset="0"/>
                          <a:cs typeface="Tahoma" panose="020B0604030504040204" pitchFamily="34" charset="0"/>
                        </a:rPr>
                        <a:t>560</a:t>
                      </a:r>
                      <a:endParaRPr lang="en-US" sz="24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b">
                    <a:gradFill>
                      <a:gsLst>
                        <a:gs pos="45000">
                          <a:schemeClr val="accent1">
                            <a:lumMod val="5000"/>
                            <a:lumOff val="95000"/>
                          </a:schemeClr>
                        </a:gs>
                        <a:gs pos="70000">
                          <a:schemeClr val="accent1">
                            <a:lumMod val="45000"/>
                            <a:lumOff val="55000"/>
                          </a:schemeClr>
                        </a:gs>
                        <a:gs pos="81000">
                          <a:schemeClr val="accent1">
                            <a:lumMod val="45000"/>
                            <a:lumOff val="55000"/>
                          </a:schemeClr>
                        </a:gs>
                        <a:gs pos="95000">
                          <a:schemeClr val="accent1">
                            <a:lumMod val="30000"/>
                            <a:lumOff val="70000"/>
                          </a:schemeClr>
                        </a:gs>
                      </a:gsLst>
                      <a:lin ang="5400000" scaled="1"/>
                    </a:gradFill>
                  </a:tcPr>
                </a:tc>
                <a:tc>
                  <a:txBody>
                    <a:bodyPr/>
                    <a:lstStyle/>
                    <a:p>
                      <a:pPr algn="ctr" fontAlgn="b">
                        <a:buNone/>
                      </a:pPr>
                      <a:r>
                        <a:rPr lang="en-US" sz="2400" u="none" strike="noStrike" dirty="0">
                          <a:effectLst/>
                          <a:latin typeface="Tahoma" panose="020B0604030504040204" pitchFamily="34" charset="0"/>
                          <a:ea typeface="Tahoma" panose="020B0604030504040204" pitchFamily="34" charset="0"/>
                          <a:cs typeface="Tahoma" panose="020B0604030504040204" pitchFamily="34" charset="0"/>
                        </a:rPr>
                        <a:t>146</a:t>
                      </a:r>
                      <a:endParaRPr lang="en-US" sz="24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b">
                    <a:gradFill>
                      <a:gsLst>
                        <a:gs pos="45000">
                          <a:schemeClr val="accent1">
                            <a:lumMod val="5000"/>
                            <a:lumOff val="95000"/>
                          </a:schemeClr>
                        </a:gs>
                        <a:gs pos="70000">
                          <a:schemeClr val="accent1">
                            <a:lumMod val="45000"/>
                            <a:lumOff val="55000"/>
                          </a:schemeClr>
                        </a:gs>
                        <a:gs pos="81000">
                          <a:schemeClr val="accent1">
                            <a:lumMod val="45000"/>
                            <a:lumOff val="55000"/>
                          </a:schemeClr>
                        </a:gs>
                        <a:gs pos="95000">
                          <a:schemeClr val="accent1">
                            <a:lumMod val="30000"/>
                            <a:lumOff val="70000"/>
                          </a:schemeClr>
                        </a:gs>
                      </a:gsLst>
                      <a:lin ang="5400000" scaled="1"/>
                    </a:gradFill>
                  </a:tcPr>
                </a:tc>
                <a:tc>
                  <a:txBody>
                    <a:bodyPr/>
                    <a:lstStyle/>
                    <a:p>
                      <a:pPr algn="r" fontAlgn="b">
                        <a:buNone/>
                      </a:pPr>
                      <a:r>
                        <a:rPr lang="en-US" sz="2400" u="none" strike="noStrike" dirty="0">
                          <a:effectLst/>
                          <a:latin typeface="Tahoma" panose="020B0604030504040204" pitchFamily="34" charset="0"/>
                          <a:ea typeface="Tahoma" panose="020B0604030504040204" pitchFamily="34" charset="0"/>
                          <a:cs typeface="Tahoma" panose="020B0604030504040204" pitchFamily="34" charset="0"/>
                        </a:rPr>
                        <a:t>21%</a:t>
                      </a:r>
                      <a:endParaRPr lang="en-US" sz="24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b">
                    <a:gradFill>
                      <a:gsLst>
                        <a:gs pos="45000">
                          <a:schemeClr val="accent1">
                            <a:lumMod val="5000"/>
                            <a:lumOff val="95000"/>
                          </a:schemeClr>
                        </a:gs>
                        <a:gs pos="70000">
                          <a:schemeClr val="accent1">
                            <a:lumMod val="45000"/>
                            <a:lumOff val="55000"/>
                          </a:schemeClr>
                        </a:gs>
                        <a:gs pos="81000">
                          <a:schemeClr val="accent1">
                            <a:lumMod val="45000"/>
                            <a:lumOff val="55000"/>
                          </a:schemeClr>
                        </a:gs>
                        <a:gs pos="95000">
                          <a:schemeClr val="accent1">
                            <a:lumMod val="30000"/>
                            <a:lumOff val="70000"/>
                          </a:schemeClr>
                        </a:gs>
                      </a:gsLst>
                      <a:lin ang="5400000" scaled="1"/>
                    </a:gradFill>
                  </a:tcPr>
                </a:tc>
                <a:extLst>
                  <a:ext uri="{0D108BD9-81ED-4DB2-BD59-A6C34878D82A}">
                    <a16:rowId xmlns:a16="http://schemas.microsoft.com/office/drawing/2014/main" val="196461446"/>
                  </a:ext>
                </a:extLst>
              </a:tr>
              <a:tr h="972958">
                <a:tc>
                  <a:txBody>
                    <a:bodyPr/>
                    <a:lstStyle/>
                    <a:p>
                      <a:pPr algn="l" fontAlgn="b">
                        <a:buNone/>
                      </a:pPr>
                      <a:r>
                        <a:rPr lang="en-US" sz="2400" u="none" strike="noStrike">
                          <a:effectLst/>
                          <a:latin typeface="Tahoma" panose="020B0604030504040204" pitchFamily="34" charset="0"/>
                          <a:ea typeface="Tahoma" panose="020B0604030504040204" pitchFamily="34" charset="0"/>
                          <a:cs typeface="Tahoma" panose="020B0604030504040204" pitchFamily="34" charset="0"/>
                        </a:rPr>
                        <a:t>Aspirants Inquirers</a:t>
                      </a:r>
                      <a:endParaRPr lang="en-US" sz="2400" b="0" i="0" u="none" strike="noStrike">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b">
                    <a:gradFill>
                      <a:gsLst>
                        <a:gs pos="45000">
                          <a:schemeClr val="accent1">
                            <a:lumMod val="5000"/>
                            <a:lumOff val="95000"/>
                          </a:schemeClr>
                        </a:gs>
                        <a:gs pos="70000">
                          <a:schemeClr val="accent1">
                            <a:lumMod val="45000"/>
                            <a:lumOff val="55000"/>
                          </a:schemeClr>
                        </a:gs>
                        <a:gs pos="81000">
                          <a:schemeClr val="accent1">
                            <a:lumMod val="45000"/>
                            <a:lumOff val="55000"/>
                          </a:schemeClr>
                        </a:gs>
                        <a:gs pos="95000">
                          <a:schemeClr val="accent1">
                            <a:lumMod val="30000"/>
                            <a:lumOff val="70000"/>
                          </a:schemeClr>
                        </a:gs>
                      </a:gsLst>
                      <a:lin ang="5400000" scaled="1"/>
                    </a:gradFill>
                  </a:tcPr>
                </a:tc>
                <a:tc>
                  <a:txBody>
                    <a:bodyPr/>
                    <a:lstStyle/>
                    <a:p>
                      <a:pPr algn="ctr" fontAlgn="b">
                        <a:buNone/>
                      </a:pPr>
                      <a:r>
                        <a:rPr lang="en-US" sz="2400" u="none" strike="noStrike">
                          <a:effectLst/>
                          <a:latin typeface="Tahoma" panose="020B0604030504040204" pitchFamily="34" charset="0"/>
                          <a:ea typeface="Tahoma" panose="020B0604030504040204" pitchFamily="34" charset="0"/>
                          <a:cs typeface="Tahoma" panose="020B0604030504040204" pitchFamily="34" charset="0"/>
                        </a:rPr>
                        <a:t>265</a:t>
                      </a:r>
                      <a:endParaRPr lang="en-US" sz="2400" b="0" i="0" u="none" strike="noStrike">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b">
                    <a:gradFill>
                      <a:gsLst>
                        <a:gs pos="45000">
                          <a:schemeClr val="accent1">
                            <a:lumMod val="5000"/>
                            <a:lumOff val="95000"/>
                          </a:schemeClr>
                        </a:gs>
                        <a:gs pos="70000">
                          <a:schemeClr val="accent1">
                            <a:lumMod val="45000"/>
                            <a:lumOff val="55000"/>
                          </a:schemeClr>
                        </a:gs>
                        <a:gs pos="81000">
                          <a:schemeClr val="accent1">
                            <a:lumMod val="45000"/>
                            <a:lumOff val="55000"/>
                          </a:schemeClr>
                        </a:gs>
                        <a:gs pos="95000">
                          <a:schemeClr val="accent1">
                            <a:lumMod val="30000"/>
                            <a:lumOff val="70000"/>
                          </a:schemeClr>
                        </a:gs>
                      </a:gsLst>
                      <a:lin ang="5400000" scaled="1"/>
                    </a:gradFill>
                  </a:tcPr>
                </a:tc>
                <a:tc>
                  <a:txBody>
                    <a:bodyPr/>
                    <a:lstStyle/>
                    <a:p>
                      <a:pPr algn="ctr" fontAlgn="b">
                        <a:buNone/>
                      </a:pPr>
                      <a:r>
                        <a:rPr lang="en-US" sz="2400" u="none" strike="noStrike" dirty="0">
                          <a:effectLst/>
                          <a:latin typeface="Tahoma" panose="020B0604030504040204" pitchFamily="34" charset="0"/>
                          <a:ea typeface="Tahoma" panose="020B0604030504040204" pitchFamily="34" charset="0"/>
                          <a:cs typeface="Tahoma" panose="020B0604030504040204" pitchFamily="34" charset="0"/>
                        </a:rPr>
                        <a:t>226</a:t>
                      </a:r>
                      <a:endParaRPr lang="en-US" sz="24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b">
                    <a:gradFill>
                      <a:gsLst>
                        <a:gs pos="45000">
                          <a:schemeClr val="accent1">
                            <a:lumMod val="5000"/>
                            <a:lumOff val="95000"/>
                          </a:schemeClr>
                        </a:gs>
                        <a:gs pos="70000">
                          <a:schemeClr val="accent1">
                            <a:lumMod val="45000"/>
                            <a:lumOff val="55000"/>
                          </a:schemeClr>
                        </a:gs>
                        <a:gs pos="81000">
                          <a:schemeClr val="accent1">
                            <a:lumMod val="45000"/>
                            <a:lumOff val="55000"/>
                          </a:schemeClr>
                        </a:gs>
                        <a:gs pos="95000">
                          <a:schemeClr val="accent1">
                            <a:lumMod val="30000"/>
                            <a:lumOff val="70000"/>
                          </a:schemeClr>
                        </a:gs>
                      </a:gsLst>
                      <a:lin ang="5400000" scaled="1"/>
                    </a:gradFill>
                  </a:tcPr>
                </a:tc>
                <a:tc>
                  <a:txBody>
                    <a:bodyPr/>
                    <a:lstStyle/>
                    <a:p>
                      <a:pPr algn="ctr" fontAlgn="b">
                        <a:buNone/>
                      </a:pPr>
                      <a:r>
                        <a:rPr lang="en-US" sz="2400" u="none" strike="noStrike" dirty="0">
                          <a:effectLst/>
                          <a:latin typeface="Tahoma" panose="020B0604030504040204" pitchFamily="34" charset="0"/>
                          <a:ea typeface="Tahoma" panose="020B0604030504040204" pitchFamily="34" charset="0"/>
                          <a:cs typeface="Tahoma" panose="020B0604030504040204" pitchFamily="34" charset="0"/>
                        </a:rPr>
                        <a:t>39</a:t>
                      </a:r>
                      <a:endParaRPr lang="en-US" sz="24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b">
                    <a:gradFill>
                      <a:gsLst>
                        <a:gs pos="45000">
                          <a:schemeClr val="accent1">
                            <a:lumMod val="5000"/>
                            <a:lumOff val="95000"/>
                          </a:schemeClr>
                        </a:gs>
                        <a:gs pos="70000">
                          <a:schemeClr val="accent1">
                            <a:lumMod val="45000"/>
                            <a:lumOff val="55000"/>
                          </a:schemeClr>
                        </a:gs>
                        <a:gs pos="81000">
                          <a:schemeClr val="accent1">
                            <a:lumMod val="45000"/>
                            <a:lumOff val="55000"/>
                          </a:schemeClr>
                        </a:gs>
                        <a:gs pos="95000">
                          <a:schemeClr val="accent1">
                            <a:lumMod val="30000"/>
                            <a:lumOff val="70000"/>
                          </a:schemeClr>
                        </a:gs>
                      </a:gsLst>
                      <a:lin ang="5400000" scaled="1"/>
                    </a:gradFill>
                  </a:tcPr>
                </a:tc>
                <a:tc>
                  <a:txBody>
                    <a:bodyPr/>
                    <a:lstStyle/>
                    <a:p>
                      <a:pPr algn="r" fontAlgn="b">
                        <a:buNone/>
                      </a:pPr>
                      <a:r>
                        <a:rPr lang="en-US" sz="2400" u="none" strike="noStrike" dirty="0">
                          <a:effectLst/>
                          <a:latin typeface="Tahoma" panose="020B0604030504040204" pitchFamily="34" charset="0"/>
                          <a:ea typeface="Tahoma" panose="020B0604030504040204" pitchFamily="34" charset="0"/>
                          <a:cs typeface="Tahoma" panose="020B0604030504040204" pitchFamily="34" charset="0"/>
                        </a:rPr>
                        <a:t>15%</a:t>
                      </a:r>
                      <a:endParaRPr lang="en-US" sz="24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b">
                    <a:gradFill>
                      <a:gsLst>
                        <a:gs pos="45000">
                          <a:schemeClr val="accent1">
                            <a:lumMod val="5000"/>
                            <a:lumOff val="95000"/>
                          </a:schemeClr>
                        </a:gs>
                        <a:gs pos="70000">
                          <a:schemeClr val="accent1">
                            <a:lumMod val="45000"/>
                            <a:lumOff val="55000"/>
                          </a:schemeClr>
                        </a:gs>
                        <a:gs pos="81000">
                          <a:schemeClr val="accent1">
                            <a:lumMod val="45000"/>
                            <a:lumOff val="55000"/>
                          </a:schemeClr>
                        </a:gs>
                        <a:gs pos="95000">
                          <a:schemeClr val="accent1">
                            <a:lumMod val="30000"/>
                            <a:lumOff val="70000"/>
                          </a:schemeClr>
                        </a:gs>
                      </a:gsLst>
                      <a:lin ang="5400000" scaled="1"/>
                    </a:gradFill>
                  </a:tcPr>
                </a:tc>
                <a:extLst>
                  <a:ext uri="{0D108BD9-81ED-4DB2-BD59-A6C34878D82A}">
                    <a16:rowId xmlns:a16="http://schemas.microsoft.com/office/drawing/2014/main" val="1454881896"/>
                  </a:ext>
                </a:extLst>
              </a:tr>
              <a:tr h="972958">
                <a:tc>
                  <a:txBody>
                    <a:bodyPr/>
                    <a:lstStyle/>
                    <a:p>
                      <a:pPr algn="l" fontAlgn="b">
                        <a:buNone/>
                      </a:pPr>
                      <a:r>
                        <a:rPr lang="en-US" sz="2400" u="none" strike="noStrike">
                          <a:effectLst/>
                          <a:latin typeface="Tahoma" panose="020B0604030504040204" pitchFamily="34" charset="0"/>
                          <a:ea typeface="Tahoma" panose="020B0604030504040204" pitchFamily="34" charset="0"/>
                          <a:cs typeface="Tahoma" panose="020B0604030504040204" pitchFamily="34" charset="0"/>
                        </a:rPr>
                        <a:t>Aspirants Orientees</a:t>
                      </a:r>
                      <a:endParaRPr lang="en-US" sz="2400" b="0" i="0" u="none" strike="noStrike">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b">
                    <a:gradFill>
                      <a:gsLst>
                        <a:gs pos="45000">
                          <a:schemeClr val="accent1">
                            <a:lumMod val="5000"/>
                            <a:lumOff val="95000"/>
                          </a:schemeClr>
                        </a:gs>
                        <a:gs pos="70000">
                          <a:schemeClr val="accent1">
                            <a:lumMod val="45000"/>
                            <a:lumOff val="55000"/>
                          </a:schemeClr>
                        </a:gs>
                        <a:gs pos="81000">
                          <a:schemeClr val="accent1">
                            <a:lumMod val="45000"/>
                            <a:lumOff val="55000"/>
                          </a:schemeClr>
                        </a:gs>
                        <a:gs pos="95000">
                          <a:schemeClr val="accent1">
                            <a:lumMod val="30000"/>
                            <a:lumOff val="70000"/>
                          </a:schemeClr>
                        </a:gs>
                      </a:gsLst>
                      <a:lin ang="5400000" scaled="1"/>
                    </a:gradFill>
                  </a:tcPr>
                </a:tc>
                <a:tc>
                  <a:txBody>
                    <a:bodyPr/>
                    <a:lstStyle/>
                    <a:p>
                      <a:pPr algn="ctr" fontAlgn="b">
                        <a:buNone/>
                      </a:pPr>
                      <a:r>
                        <a:rPr lang="en-US" sz="2400" u="none" strike="noStrike">
                          <a:effectLst/>
                          <a:latin typeface="Tahoma" panose="020B0604030504040204" pitchFamily="34" charset="0"/>
                          <a:ea typeface="Tahoma" panose="020B0604030504040204" pitchFamily="34" charset="0"/>
                          <a:cs typeface="Tahoma" panose="020B0604030504040204" pitchFamily="34" charset="0"/>
                        </a:rPr>
                        <a:t>92</a:t>
                      </a:r>
                      <a:endParaRPr lang="en-US" sz="2400" b="0" i="0" u="none" strike="noStrike">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b">
                    <a:gradFill>
                      <a:gsLst>
                        <a:gs pos="45000">
                          <a:schemeClr val="accent1">
                            <a:lumMod val="5000"/>
                            <a:lumOff val="95000"/>
                          </a:schemeClr>
                        </a:gs>
                        <a:gs pos="70000">
                          <a:schemeClr val="accent1">
                            <a:lumMod val="45000"/>
                            <a:lumOff val="55000"/>
                          </a:schemeClr>
                        </a:gs>
                        <a:gs pos="81000">
                          <a:schemeClr val="accent1">
                            <a:lumMod val="45000"/>
                            <a:lumOff val="55000"/>
                          </a:schemeClr>
                        </a:gs>
                        <a:gs pos="95000">
                          <a:schemeClr val="accent1">
                            <a:lumMod val="30000"/>
                            <a:lumOff val="70000"/>
                          </a:schemeClr>
                        </a:gs>
                      </a:gsLst>
                      <a:lin ang="5400000" scaled="1"/>
                    </a:gradFill>
                  </a:tcPr>
                </a:tc>
                <a:tc>
                  <a:txBody>
                    <a:bodyPr/>
                    <a:lstStyle/>
                    <a:p>
                      <a:pPr algn="ctr" fontAlgn="b">
                        <a:buNone/>
                      </a:pPr>
                      <a:r>
                        <a:rPr lang="en-US" sz="2400" u="none" strike="noStrike" dirty="0">
                          <a:effectLst/>
                          <a:latin typeface="Tahoma" panose="020B0604030504040204" pitchFamily="34" charset="0"/>
                          <a:ea typeface="Tahoma" panose="020B0604030504040204" pitchFamily="34" charset="0"/>
                          <a:cs typeface="Tahoma" panose="020B0604030504040204" pitchFamily="34" charset="0"/>
                        </a:rPr>
                        <a:t>74</a:t>
                      </a:r>
                      <a:endParaRPr lang="en-US" sz="24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b">
                    <a:gradFill>
                      <a:gsLst>
                        <a:gs pos="45000">
                          <a:schemeClr val="accent1">
                            <a:lumMod val="5000"/>
                            <a:lumOff val="95000"/>
                          </a:schemeClr>
                        </a:gs>
                        <a:gs pos="70000">
                          <a:schemeClr val="accent1">
                            <a:lumMod val="45000"/>
                            <a:lumOff val="55000"/>
                          </a:schemeClr>
                        </a:gs>
                        <a:gs pos="81000">
                          <a:schemeClr val="accent1">
                            <a:lumMod val="45000"/>
                            <a:lumOff val="55000"/>
                          </a:schemeClr>
                        </a:gs>
                        <a:gs pos="95000">
                          <a:schemeClr val="accent1">
                            <a:lumMod val="30000"/>
                            <a:lumOff val="70000"/>
                          </a:schemeClr>
                        </a:gs>
                      </a:gsLst>
                      <a:lin ang="5400000" scaled="1"/>
                    </a:gradFill>
                  </a:tcPr>
                </a:tc>
                <a:tc>
                  <a:txBody>
                    <a:bodyPr/>
                    <a:lstStyle/>
                    <a:p>
                      <a:pPr algn="ctr" fontAlgn="b">
                        <a:buNone/>
                      </a:pPr>
                      <a:r>
                        <a:rPr lang="en-US" sz="2400" u="none" strike="noStrike" dirty="0">
                          <a:effectLst/>
                          <a:latin typeface="Tahoma" panose="020B0604030504040204" pitchFamily="34" charset="0"/>
                          <a:ea typeface="Tahoma" panose="020B0604030504040204" pitchFamily="34" charset="0"/>
                          <a:cs typeface="Tahoma" panose="020B0604030504040204" pitchFamily="34" charset="0"/>
                        </a:rPr>
                        <a:t>18</a:t>
                      </a:r>
                      <a:endParaRPr lang="en-US" sz="24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b">
                    <a:gradFill>
                      <a:gsLst>
                        <a:gs pos="45000">
                          <a:schemeClr val="accent1">
                            <a:lumMod val="5000"/>
                            <a:lumOff val="95000"/>
                          </a:schemeClr>
                        </a:gs>
                        <a:gs pos="70000">
                          <a:schemeClr val="accent1">
                            <a:lumMod val="45000"/>
                            <a:lumOff val="55000"/>
                          </a:schemeClr>
                        </a:gs>
                        <a:gs pos="81000">
                          <a:schemeClr val="accent1">
                            <a:lumMod val="45000"/>
                            <a:lumOff val="55000"/>
                          </a:schemeClr>
                        </a:gs>
                        <a:gs pos="95000">
                          <a:schemeClr val="accent1">
                            <a:lumMod val="30000"/>
                            <a:lumOff val="70000"/>
                          </a:schemeClr>
                        </a:gs>
                      </a:gsLst>
                      <a:lin ang="5400000" scaled="1"/>
                    </a:gradFill>
                  </a:tcPr>
                </a:tc>
                <a:tc>
                  <a:txBody>
                    <a:bodyPr/>
                    <a:lstStyle/>
                    <a:p>
                      <a:pPr algn="r" fontAlgn="b">
                        <a:buNone/>
                      </a:pPr>
                      <a:r>
                        <a:rPr lang="en-US" sz="2400" u="none" strike="noStrike" dirty="0">
                          <a:effectLst/>
                          <a:latin typeface="Tahoma" panose="020B0604030504040204" pitchFamily="34" charset="0"/>
                          <a:ea typeface="Tahoma" panose="020B0604030504040204" pitchFamily="34" charset="0"/>
                          <a:cs typeface="Tahoma" panose="020B0604030504040204" pitchFamily="34" charset="0"/>
                        </a:rPr>
                        <a:t>20%</a:t>
                      </a:r>
                      <a:endParaRPr lang="en-US" sz="24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b">
                    <a:gradFill>
                      <a:gsLst>
                        <a:gs pos="45000">
                          <a:schemeClr val="accent1">
                            <a:lumMod val="5000"/>
                            <a:lumOff val="95000"/>
                          </a:schemeClr>
                        </a:gs>
                        <a:gs pos="70000">
                          <a:schemeClr val="accent1">
                            <a:lumMod val="45000"/>
                            <a:lumOff val="55000"/>
                          </a:schemeClr>
                        </a:gs>
                        <a:gs pos="81000">
                          <a:schemeClr val="accent1">
                            <a:lumMod val="45000"/>
                            <a:lumOff val="55000"/>
                          </a:schemeClr>
                        </a:gs>
                        <a:gs pos="95000">
                          <a:schemeClr val="accent1">
                            <a:lumMod val="30000"/>
                            <a:lumOff val="70000"/>
                          </a:schemeClr>
                        </a:gs>
                      </a:gsLst>
                      <a:lin ang="5400000" scaled="1"/>
                    </a:gradFill>
                  </a:tcPr>
                </a:tc>
                <a:extLst>
                  <a:ext uri="{0D108BD9-81ED-4DB2-BD59-A6C34878D82A}">
                    <a16:rowId xmlns:a16="http://schemas.microsoft.com/office/drawing/2014/main" val="3007000334"/>
                  </a:ext>
                </a:extLst>
              </a:tr>
            </a:tbl>
          </a:graphicData>
        </a:graphic>
      </p:graphicFrame>
      <p:sp>
        <p:nvSpPr>
          <p:cNvPr id="4" name="Slide Number Placeholder 3">
            <a:extLst>
              <a:ext uri="{FF2B5EF4-FFF2-40B4-BE49-F238E27FC236}">
                <a16:creationId xmlns:a16="http://schemas.microsoft.com/office/drawing/2014/main" id="{DA8C9EB6-B6A5-CC33-CF08-7ECE2591C8D3}"/>
              </a:ext>
            </a:extLst>
          </p:cNvPr>
          <p:cNvSpPr>
            <a:spLocks noGrp="1"/>
          </p:cNvSpPr>
          <p:nvPr>
            <p:ph type="sldNum" sz="quarter" idx="12"/>
          </p:nvPr>
        </p:nvSpPr>
        <p:spPr/>
        <p:txBody>
          <a:bodyPr/>
          <a:lstStyle/>
          <a:p>
            <a:fld id="{6D22F896-40B5-4ADD-8801-0D06FADFA095}" type="slidenum">
              <a:rPr lang="en-US" smtClean="0"/>
              <a:pPr/>
              <a:t>12</a:t>
            </a:fld>
            <a:endParaRPr lang="en-US" dirty="0"/>
          </a:p>
        </p:txBody>
      </p:sp>
      <p:sp>
        <p:nvSpPr>
          <p:cNvPr id="2" name="TextBox 1">
            <a:extLst>
              <a:ext uri="{FF2B5EF4-FFF2-40B4-BE49-F238E27FC236}">
                <a16:creationId xmlns:a16="http://schemas.microsoft.com/office/drawing/2014/main" id="{99F22D17-C8FD-5B0E-E2B8-64CA68FD8FE2}"/>
              </a:ext>
            </a:extLst>
          </p:cNvPr>
          <p:cNvSpPr txBox="1"/>
          <p:nvPr/>
        </p:nvSpPr>
        <p:spPr>
          <a:xfrm>
            <a:off x="2184400" y="761542"/>
            <a:ext cx="8083751" cy="523220"/>
          </a:xfrm>
          <a:prstGeom prst="rect">
            <a:avLst/>
          </a:prstGeom>
          <a:noFill/>
        </p:spPr>
        <p:txBody>
          <a:bodyPr wrap="none" rtlCol="0">
            <a:spAutoFit/>
          </a:bodyPr>
          <a:lstStyle/>
          <a:p>
            <a:r>
              <a:rPr lang="en-US" sz="2800" b="1"/>
              <a:t>OFS-USA Members by Category as of 9/9/2026</a:t>
            </a:r>
            <a:endParaRPr lang="en-US" sz="2800" b="1" dirty="0"/>
          </a:p>
        </p:txBody>
      </p:sp>
    </p:spTree>
    <p:extLst>
      <p:ext uri="{BB962C8B-B14F-4D97-AF65-F5344CB8AC3E}">
        <p14:creationId xmlns:p14="http://schemas.microsoft.com/office/powerpoint/2010/main" val="32084640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77B7D5F-4B2A-42E3-294C-4441D7A22E83}"/>
              </a:ext>
            </a:extLst>
          </p:cNvPr>
          <p:cNvSpPr>
            <a:spLocks noGrp="1"/>
          </p:cNvSpPr>
          <p:nvPr>
            <p:ph type="sldNum" sz="quarter" idx="12"/>
          </p:nvPr>
        </p:nvSpPr>
        <p:spPr/>
        <p:txBody>
          <a:bodyPr/>
          <a:lstStyle/>
          <a:p>
            <a:fld id="{6D22F896-40B5-4ADD-8801-0D06FADFA095}" type="slidenum">
              <a:rPr lang="en-US" smtClean="0"/>
              <a:pPr/>
              <a:t>13</a:t>
            </a:fld>
            <a:endParaRPr lang="en-US" dirty="0"/>
          </a:p>
        </p:txBody>
      </p:sp>
      <p:graphicFrame>
        <p:nvGraphicFramePr>
          <p:cNvPr id="3" name="Chart 2">
            <a:extLst>
              <a:ext uri="{FF2B5EF4-FFF2-40B4-BE49-F238E27FC236}">
                <a16:creationId xmlns:a16="http://schemas.microsoft.com/office/drawing/2014/main" id="{03E1F3F9-EBFE-D894-CC09-C31DAADF3DC0}"/>
              </a:ext>
            </a:extLst>
          </p:cNvPr>
          <p:cNvGraphicFramePr>
            <a:graphicFrameLocks/>
          </p:cNvGraphicFramePr>
          <p:nvPr>
            <p:extLst>
              <p:ext uri="{D42A27DB-BD31-4B8C-83A1-F6EECF244321}">
                <p14:modId xmlns:p14="http://schemas.microsoft.com/office/powerpoint/2010/main" val="1939631441"/>
              </p:ext>
            </p:extLst>
          </p:nvPr>
        </p:nvGraphicFramePr>
        <p:xfrm>
          <a:off x="2485016" y="494852"/>
          <a:ext cx="7713233" cy="5615491"/>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6731037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a:extLst>
              <a:ext uri="{FF2B5EF4-FFF2-40B4-BE49-F238E27FC236}">
                <a16:creationId xmlns:a16="http://schemas.microsoft.com/office/drawing/2014/main" id="{08C90937-45C6-A85F-9A69-B5E5F423B362}"/>
              </a:ext>
            </a:extLst>
          </p:cNvPr>
          <p:cNvGraphicFramePr>
            <a:graphicFrameLocks noGrp="1"/>
          </p:cNvGraphicFramePr>
          <p:nvPr>
            <p:ph idx="1"/>
            <p:extLst>
              <p:ext uri="{D42A27DB-BD31-4B8C-83A1-F6EECF244321}">
                <p14:modId xmlns:p14="http://schemas.microsoft.com/office/powerpoint/2010/main" val="2908160654"/>
              </p:ext>
            </p:extLst>
          </p:nvPr>
        </p:nvGraphicFramePr>
        <p:xfrm>
          <a:off x="819868" y="1118235"/>
          <a:ext cx="10508531" cy="4207333"/>
        </p:xfrm>
        <a:graphic>
          <a:graphicData uri="http://schemas.openxmlformats.org/drawingml/2006/table">
            <a:tbl>
              <a:tblPr>
                <a:tableStyleId>{5C22544A-7EE6-4342-B048-85BDC9FD1C3A}</a:tableStyleId>
              </a:tblPr>
              <a:tblGrid>
                <a:gridCol w="2764200">
                  <a:extLst>
                    <a:ext uri="{9D8B030D-6E8A-4147-A177-3AD203B41FA5}">
                      <a16:colId xmlns:a16="http://schemas.microsoft.com/office/drawing/2014/main" val="2113518554"/>
                    </a:ext>
                  </a:extLst>
                </a:gridCol>
                <a:gridCol w="1827571">
                  <a:extLst>
                    <a:ext uri="{9D8B030D-6E8A-4147-A177-3AD203B41FA5}">
                      <a16:colId xmlns:a16="http://schemas.microsoft.com/office/drawing/2014/main" val="3510414945"/>
                    </a:ext>
                  </a:extLst>
                </a:gridCol>
                <a:gridCol w="2452201">
                  <a:extLst>
                    <a:ext uri="{9D8B030D-6E8A-4147-A177-3AD203B41FA5}">
                      <a16:colId xmlns:a16="http://schemas.microsoft.com/office/drawing/2014/main" val="3093055150"/>
                    </a:ext>
                  </a:extLst>
                </a:gridCol>
                <a:gridCol w="1614144">
                  <a:extLst>
                    <a:ext uri="{9D8B030D-6E8A-4147-A177-3AD203B41FA5}">
                      <a16:colId xmlns:a16="http://schemas.microsoft.com/office/drawing/2014/main" val="1475976020"/>
                    </a:ext>
                  </a:extLst>
                </a:gridCol>
                <a:gridCol w="1850415">
                  <a:extLst>
                    <a:ext uri="{9D8B030D-6E8A-4147-A177-3AD203B41FA5}">
                      <a16:colId xmlns:a16="http://schemas.microsoft.com/office/drawing/2014/main" val="639495018"/>
                    </a:ext>
                  </a:extLst>
                </a:gridCol>
              </a:tblGrid>
              <a:tr h="1505610">
                <a:tc>
                  <a:txBody>
                    <a:bodyPr/>
                    <a:lstStyle/>
                    <a:p>
                      <a:pPr algn="ctr" fontAlgn="b">
                        <a:buNone/>
                      </a:pPr>
                      <a:r>
                        <a:rPr lang="en-US" sz="2000" b="1" u="none" strike="noStrike" dirty="0">
                          <a:effectLst/>
                          <a:latin typeface="Tahoma" panose="020B0604030504040204" pitchFamily="34" charset="0"/>
                          <a:ea typeface="Tahoma" panose="020B0604030504040204" pitchFamily="34" charset="0"/>
                          <a:cs typeface="Tahoma" panose="020B0604030504040204" pitchFamily="34" charset="0"/>
                        </a:rPr>
                        <a:t>Generation</a:t>
                      </a:r>
                      <a:endParaRPr lang="en-US" sz="2000" b="1"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b"/>
                </a:tc>
                <a:tc>
                  <a:txBody>
                    <a:bodyPr/>
                    <a:lstStyle/>
                    <a:p>
                      <a:pPr algn="ctr" fontAlgn="b">
                        <a:buNone/>
                      </a:pPr>
                      <a:r>
                        <a:rPr lang="en-US" sz="2000" b="1" u="none" strike="noStrike" dirty="0">
                          <a:effectLst/>
                          <a:latin typeface="Tahoma" panose="020B0604030504040204" pitchFamily="34" charset="0"/>
                          <a:ea typeface="Tahoma" panose="020B0604030504040204" pitchFamily="34" charset="0"/>
                          <a:cs typeface="Tahoma" panose="020B0604030504040204" pitchFamily="34" charset="0"/>
                        </a:rPr>
                        <a:t>Birth Year Range </a:t>
                      </a:r>
                      <a:endParaRPr lang="en-US" sz="2000" b="1"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b"/>
                </a:tc>
                <a:tc>
                  <a:txBody>
                    <a:bodyPr/>
                    <a:lstStyle/>
                    <a:p>
                      <a:pPr algn="ctr" fontAlgn="b">
                        <a:buNone/>
                      </a:pPr>
                      <a:r>
                        <a:rPr lang="en-US" sz="2000" b="1" u="none" strike="noStrike" dirty="0">
                          <a:effectLst/>
                          <a:latin typeface="Tahoma" panose="020B0604030504040204" pitchFamily="34" charset="0"/>
                          <a:ea typeface="Tahoma" panose="020B0604030504040204" pitchFamily="34" charset="0"/>
                          <a:cs typeface="Tahoma" panose="020B0604030504040204" pitchFamily="34" charset="0"/>
                        </a:rPr>
                        <a:t>Age Range</a:t>
                      </a:r>
                      <a:endParaRPr lang="en-US" sz="2000" b="1"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b"/>
                </a:tc>
                <a:tc>
                  <a:txBody>
                    <a:bodyPr/>
                    <a:lstStyle/>
                    <a:p>
                      <a:pPr algn="ctr" fontAlgn="b">
                        <a:buNone/>
                      </a:pPr>
                      <a:r>
                        <a:rPr lang="en-US" sz="2000" b="1" u="none" strike="noStrike" dirty="0">
                          <a:effectLst/>
                          <a:latin typeface="Tahoma" panose="020B0604030504040204" pitchFamily="34" charset="0"/>
                          <a:ea typeface="Tahoma" panose="020B0604030504040204" pitchFamily="34" charset="0"/>
                          <a:cs typeface="Tahoma" panose="020B0604030504040204" pitchFamily="34" charset="0"/>
                        </a:rPr>
                        <a:t># of Members in Generation*</a:t>
                      </a:r>
                      <a:endParaRPr lang="en-US" sz="2000" b="1"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b"/>
                </a:tc>
                <a:tc>
                  <a:txBody>
                    <a:bodyPr/>
                    <a:lstStyle/>
                    <a:p>
                      <a:pPr algn="ctr" fontAlgn="b">
                        <a:buNone/>
                      </a:pPr>
                      <a:r>
                        <a:rPr lang="en-US" sz="2000" b="1" u="none" strike="noStrike" dirty="0">
                          <a:effectLst/>
                          <a:latin typeface="Tahoma" panose="020B0604030504040204" pitchFamily="34" charset="0"/>
                          <a:ea typeface="Tahoma" panose="020B0604030504040204" pitchFamily="34" charset="0"/>
                          <a:cs typeface="Tahoma" panose="020B0604030504040204" pitchFamily="34" charset="0"/>
                        </a:rPr>
                        <a:t>Percentage of Membership (w/ Known Birth Year Data)</a:t>
                      </a:r>
                      <a:endParaRPr lang="en-US" sz="2000" b="1"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b"/>
                </a:tc>
                <a:extLst>
                  <a:ext uri="{0D108BD9-81ED-4DB2-BD59-A6C34878D82A}">
                    <a16:rowId xmlns:a16="http://schemas.microsoft.com/office/drawing/2014/main" val="1904024791"/>
                  </a:ext>
                </a:extLst>
              </a:tr>
              <a:tr h="732988">
                <a:tc>
                  <a:txBody>
                    <a:bodyPr/>
                    <a:lstStyle/>
                    <a:p>
                      <a:pPr algn="l" fontAlgn="b">
                        <a:buNone/>
                      </a:pPr>
                      <a:r>
                        <a:rPr lang="en-US" sz="2000" b="0" u="none" strike="noStrike" dirty="0">
                          <a:effectLst/>
                          <a:latin typeface="Tahoma" panose="020B0604030504040204" pitchFamily="34" charset="0"/>
                          <a:ea typeface="Tahoma" panose="020B0604030504040204" pitchFamily="34" charset="0"/>
                          <a:cs typeface="Tahoma" panose="020B0604030504040204" pitchFamily="34" charset="0"/>
                        </a:rPr>
                        <a:t>Greatest Generation</a:t>
                      </a:r>
                      <a:endParaRPr lang="en-US" sz="20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b"/>
                </a:tc>
                <a:tc>
                  <a:txBody>
                    <a:bodyPr/>
                    <a:lstStyle/>
                    <a:p>
                      <a:pPr algn="l" fontAlgn="b">
                        <a:buNone/>
                      </a:pPr>
                      <a:r>
                        <a:rPr lang="en-US" sz="2000" b="0" u="none" strike="noStrike">
                          <a:effectLst/>
                          <a:latin typeface="Tahoma" panose="020B0604030504040204" pitchFamily="34" charset="0"/>
                          <a:ea typeface="Tahoma" panose="020B0604030504040204" pitchFamily="34" charset="0"/>
                          <a:cs typeface="Tahoma" panose="020B0604030504040204" pitchFamily="34" charset="0"/>
                        </a:rPr>
                        <a:t>1901-1927</a:t>
                      </a:r>
                      <a:endParaRPr lang="en-US" sz="2000" b="0" i="0" u="none" strike="noStrike">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b"/>
                </a:tc>
                <a:tc>
                  <a:txBody>
                    <a:bodyPr/>
                    <a:lstStyle/>
                    <a:p>
                      <a:pPr algn="ctr" fontAlgn="b">
                        <a:buNone/>
                      </a:pPr>
                      <a:r>
                        <a:rPr lang="en-US" sz="2000" b="0" u="none" strike="noStrike" dirty="0">
                          <a:effectLst/>
                          <a:latin typeface="Tahoma" panose="020B0604030504040204" pitchFamily="34" charset="0"/>
                          <a:ea typeface="Tahoma" panose="020B0604030504040204" pitchFamily="34" charset="0"/>
                          <a:cs typeface="Tahoma" panose="020B0604030504040204" pitchFamily="34" charset="0"/>
                        </a:rPr>
                        <a:t>100+ years old</a:t>
                      </a:r>
                      <a:endParaRPr lang="en-US" sz="20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b"/>
                </a:tc>
                <a:tc>
                  <a:txBody>
                    <a:bodyPr/>
                    <a:lstStyle/>
                    <a:p>
                      <a:pPr algn="r" fontAlgn="b">
                        <a:buNone/>
                      </a:pPr>
                      <a:r>
                        <a:rPr lang="en-US" sz="2000" b="0" u="none" strike="noStrike">
                          <a:effectLst/>
                          <a:latin typeface="Tahoma" panose="020B0604030504040204" pitchFamily="34" charset="0"/>
                          <a:ea typeface="Tahoma" panose="020B0604030504040204" pitchFamily="34" charset="0"/>
                          <a:cs typeface="Tahoma" panose="020B0604030504040204" pitchFamily="34" charset="0"/>
                        </a:rPr>
                        <a:t>25</a:t>
                      </a:r>
                      <a:endParaRPr lang="en-US" sz="2000" b="0" i="0" u="none" strike="noStrike">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b"/>
                </a:tc>
                <a:tc>
                  <a:txBody>
                    <a:bodyPr/>
                    <a:lstStyle/>
                    <a:p>
                      <a:pPr algn="r" fontAlgn="b">
                        <a:buNone/>
                      </a:pPr>
                      <a:r>
                        <a:rPr lang="en-US" sz="2000" b="0" u="none" strike="noStrike">
                          <a:effectLst/>
                          <a:latin typeface="Tahoma" panose="020B0604030504040204" pitchFamily="34" charset="0"/>
                          <a:ea typeface="Tahoma" panose="020B0604030504040204" pitchFamily="34" charset="0"/>
                          <a:cs typeface="Tahoma" panose="020B0604030504040204" pitchFamily="34" charset="0"/>
                        </a:rPr>
                        <a:t>0.3%</a:t>
                      </a:r>
                      <a:endParaRPr lang="en-US" sz="2000" b="0" i="0" u="none" strike="noStrike">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b"/>
                </a:tc>
                <a:extLst>
                  <a:ext uri="{0D108BD9-81ED-4DB2-BD59-A6C34878D82A}">
                    <a16:rowId xmlns:a16="http://schemas.microsoft.com/office/drawing/2014/main" val="717866690"/>
                  </a:ext>
                </a:extLst>
              </a:tr>
              <a:tr h="388545">
                <a:tc>
                  <a:txBody>
                    <a:bodyPr/>
                    <a:lstStyle/>
                    <a:p>
                      <a:pPr algn="l" fontAlgn="b">
                        <a:buNone/>
                      </a:pPr>
                      <a:r>
                        <a:rPr lang="en-US" sz="2000" b="0" u="none" strike="noStrike">
                          <a:effectLst/>
                          <a:latin typeface="Tahoma" panose="020B0604030504040204" pitchFamily="34" charset="0"/>
                          <a:ea typeface="Tahoma" panose="020B0604030504040204" pitchFamily="34" charset="0"/>
                          <a:cs typeface="Tahoma" panose="020B0604030504040204" pitchFamily="34" charset="0"/>
                        </a:rPr>
                        <a:t>Silent Generation</a:t>
                      </a:r>
                      <a:endParaRPr lang="en-US" sz="2000" b="0" i="0" u="none" strike="noStrike">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b"/>
                </a:tc>
                <a:tc>
                  <a:txBody>
                    <a:bodyPr/>
                    <a:lstStyle/>
                    <a:p>
                      <a:pPr algn="l" fontAlgn="b">
                        <a:buNone/>
                      </a:pPr>
                      <a:r>
                        <a:rPr lang="en-US" sz="2000" b="0" u="none" strike="noStrike" dirty="0">
                          <a:effectLst/>
                          <a:latin typeface="Tahoma" panose="020B0604030504040204" pitchFamily="34" charset="0"/>
                          <a:ea typeface="Tahoma" panose="020B0604030504040204" pitchFamily="34" charset="0"/>
                          <a:cs typeface="Tahoma" panose="020B0604030504040204" pitchFamily="34" charset="0"/>
                        </a:rPr>
                        <a:t>1928-1945</a:t>
                      </a:r>
                      <a:endParaRPr lang="en-US" sz="20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b"/>
                </a:tc>
                <a:tc>
                  <a:txBody>
                    <a:bodyPr/>
                    <a:lstStyle/>
                    <a:p>
                      <a:pPr algn="ctr" fontAlgn="b">
                        <a:buNone/>
                      </a:pPr>
                      <a:r>
                        <a:rPr lang="en-US" sz="2000" b="0" u="none" strike="noStrike" dirty="0">
                          <a:effectLst/>
                          <a:latin typeface="Tahoma" panose="020B0604030504040204" pitchFamily="34" charset="0"/>
                          <a:ea typeface="Tahoma" panose="020B0604030504040204" pitchFamily="34" charset="0"/>
                          <a:cs typeface="Tahoma" panose="020B0604030504040204" pitchFamily="34" charset="0"/>
                        </a:rPr>
                        <a:t>81-99 years old</a:t>
                      </a:r>
                      <a:endParaRPr lang="en-US" sz="20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b"/>
                </a:tc>
                <a:tc>
                  <a:txBody>
                    <a:bodyPr/>
                    <a:lstStyle/>
                    <a:p>
                      <a:pPr algn="r" fontAlgn="b">
                        <a:buNone/>
                      </a:pPr>
                      <a:r>
                        <a:rPr lang="en-US" sz="2000" b="0" u="none" strike="noStrike" dirty="0">
                          <a:effectLst/>
                          <a:latin typeface="Tahoma" panose="020B0604030504040204" pitchFamily="34" charset="0"/>
                          <a:ea typeface="Tahoma" panose="020B0604030504040204" pitchFamily="34" charset="0"/>
                          <a:cs typeface="Tahoma" panose="020B0604030504040204" pitchFamily="34" charset="0"/>
                        </a:rPr>
                        <a:t>1,938</a:t>
                      </a:r>
                      <a:endParaRPr lang="en-US" sz="20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b"/>
                </a:tc>
                <a:tc>
                  <a:txBody>
                    <a:bodyPr/>
                    <a:lstStyle/>
                    <a:p>
                      <a:pPr algn="r" fontAlgn="b">
                        <a:buNone/>
                      </a:pPr>
                      <a:r>
                        <a:rPr lang="en-US" sz="2000" b="0" u="none" strike="noStrike">
                          <a:effectLst/>
                          <a:latin typeface="Tahoma" panose="020B0604030504040204" pitchFamily="34" charset="0"/>
                          <a:ea typeface="Tahoma" panose="020B0604030504040204" pitchFamily="34" charset="0"/>
                          <a:cs typeface="Tahoma" panose="020B0604030504040204" pitchFamily="34" charset="0"/>
                        </a:rPr>
                        <a:t>25.2%</a:t>
                      </a:r>
                      <a:endParaRPr lang="en-US" sz="2000" b="0" i="0" u="none" strike="noStrike">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b"/>
                </a:tc>
                <a:extLst>
                  <a:ext uri="{0D108BD9-81ED-4DB2-BD59-A6C34878D82A}">
                    <a16:rowId xmlns:a16="http://schemas.microsoft.com/office/drawing/2014/main" val="548262692"/>
                  </a:ext>
                </a:extLst>
              </a:tr>
              <a:tr h="388545">
                <a:tc>
                  <a:txBody>
                    <a:bodyPr/>
                    <a:lstStyle/>
                    <a:p>
                      <a:pPr algn="l" fontAlgn="b">
                        <a:buNone/>
                      </a:pPr>
                      <a:r>
                        <a:rPr lang="en-US" sz="2000" b="0" u="none" strike="noStrike">
                          <a:effectLst/>
                          <a:latin typeface="Tahoma" panose="020B0604030504040204" pitchFamily="34" charset="0"/>
                          <a:ea typeface="Tahoma" panose="020B0604030504040204" pitchFamily="34" charset="0"/>
                          <a:cs typeface="Tahoma" panose="020B0604030504040204" pitchFamily="34" charset="0"/>
                        </a:rPr>
                        <a:t>Baby Boomers</a:t>
                      </a:r>
                      <a:endParaRPr lang="en-US" sz="2000" b="0" i="0" u="none" strike="noStrike">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b"/>
                </a:tc>
                <a:tc>
                  <a:txBody>
                    <a:bodyPr/>
                    <a:lstStyle/>
                    <a:p>
                      <a:pPr algn="l" fontAlgn="b">
                        <a:buNone/>
                      </a:pPr>
                      <a:r>
                        <a:rPr lang="en-US" sz="2000" b="0" u="none" strike="noStrike">
                          <a:effectLst/>
                          <a:latin typeface="Tahoma" panose="020B0604030504040204" pitchFamily="34" charset="0"/>
                          <a:ea typeface="Tahoma" panose="020B0604030504040204" pitchFamily="34" charset="0"/>
                          <a:cs typeface="Tahoma" panose="020B0604030504040204" pitchFamily="34" charset="0"/>
                        </a:rPr>
                        <a:t>1946-1964</a:t>
                      </a:r>
                      <a:endParaRPr lang="en-US" sz="2000" b="0" i="0" u="none" strike="noStrike">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b"/>
                </a:tc>
                <a:tc>
                  <a:txBody>
                    <a:bodyPr/>
                    <a:lstStyle/>
                    <a:p>
                      <a:pPr algn="ctr" fontAlgn="b">
                        <a:buNone/>
                      </a:pPr>
                      <a:r>
                        <a:rPr lang="en-US" sz="2000" b="0" u="none" strike="noStrike" dirty="0">
                          <a:effectLst/>
                          <a:latin typeface="Tahoma" panose="020B0604030504040204" pitchFamily="34" charset="0"/>
                          <a:ea typeface="Tahoma" panose="020B0604030504040204" pitchFamily="34" charset="0"/>
                          <a:cs typeface="Tahoma" panose="020B0604030504040204" pitchFamily="34" charset="0"/>
                        </a:rPr>
                        <a:t>62 - 80 years old</a:t>
                      </a:r>
                      <a:endParaRPr lang="en-US" sz="20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b"/>
                </a:tc>
                <a:tc>
                  <a:txBody>
                    <a:bodyPr/>
                    <a:lstStyle/>
                    <a:p>
                      <a:pPr algn="r" fontAlgn="b">
                        <a:buNone/>
                      </a:pPr>
                      <a:r>
                        <a:rPr lang="en-US" sz="2000" b="0" u="none" strike="noStrike" dirty="0">
                          <a:effectLst/>
                          <a:latin typeface="Tahoma" panose="020B0604030504040204" pitchFamily="34" charset="0"/>
                          <a:ea typeface="Tahoma" panose="020B0604030504040204" pitchFamily="34" charset="0"/>
                          <a:cs typeface="Tahoma" panose="020B0604030504040204" pitchFamily="34" charset="0"/>
                        </a:rPr>
                        <a:t>4,863</a:t>
                      </a:r>
                      <a:endParaRPr lang="en-US" sz="20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b"/>
                </a:tc>
                <a:tc>
                  <a:txBody>
                    <a:bodyPr/>
                    <a:lstStyle/>
                    <a:p>
                      <a:pPr algn="r" fontAlgn="b">
                        <a:buNone/>
                      </a:pPr>
                      <a:r>
                        <a:rPr lang="en-US" sz="2000" b="0" u="none" strike="noStrike">
                          <a:effectLst/>
                          <a:latin typeface="Tahoma" panose="020B0604030504040204" pitchFamily="34" charset="0"/>
                          <a:ea typeface="Tahoma" panose="020B0604030504040204" pitchFamily="34" charset="0"/>
                          <a:cs typeface="Tahoma" panose="020B0604030504040204" pitchFamily="34" charset="0"/>
                        </a:rPr>
                        <a:t>63.2%</a:t>
                      </a:r>
                      <a:endParaRPr lang="en-US" sz="2000" b="0" i="0" u="none" strike="noStrike">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b"/>
                </a:tc>
                <a:extLst>
                  <a:ext uri="{0D108BD9-81ED-4DB2-BD59-A6C34878D82A}">
                    <a16:rowId xmlns:a16="http://schemas.microsoft.com/office/drawing/2014/main" val="3576481795"/>
                  </a:ext>
                </a:extLst>
              </a:tr>
              <a:tr h="388545">
                <a:tc>
                  <a:txBody>
                    <a:bodyPr/>
                    <a:lstStyle/>
                    <a:p>
                      <a:pPr algn="l" fontAlgn="b">
                        <a:buNone/>
                      </a:pPr>
                      <a:r>
                        <a:rPr lang="en-US" sz="2000" b="0" u="none" strike="noStrike">
                          <a:effectLst/>
                          <a:latin typeface="Tahoma" panose="020B0604030504040204" pitchFamily="34" charset="0"/>
                          <a:ea typeface="Tahoma" panose="020B0604030504040204" pitchFamily="34" charset="0"/>
                          <a:cs typeface="Tahoma" panose="020B0604030504040204" pitchFamily="34" charset="0"/>
                        </a:rPr>
                        <a:t>Gen X</a:t>
                      </a:r>
                      <a:endParaRPr lang="en-US" sz="2000" b="0" i="0" u="none" strike="noStrike">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b"/>
                </a:tc>
                <a:tc>
                  <a:txBody>
                    <a:bodyPr/>
                    <a:lstStyle/>
                    <a:p>
                      <a:pPr algn="l" fontAlgn="b">
                        <a:buNone/>
                      </a:pPr>
                      <a:r>
                        <a:rPr lang="en-US" sz="2000" b="0" u="none" strike="noStrike">
                          <a:effectLst/>
                          <a:latin typeface="Tahoma" panose="020B0604030504040204" pitchFamily="34" charset="0"/>
                          <a:ea typeface="Tahoma" panose="020B0604030504040204" pitchFamily="34" charset="0"/>
                          <a:cs typeface="Tahoma" panose="020B0604030504040204" pitchFamily="34" charset="0"/>
                        </a:rPr>
                        <a:t>1965-1980</a:t>
                      </a:r>
                      <a:endParaRPr lang="en-US" sz="2000" b="0" i="0" u="none" strike="noStrike">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b"/>
                </a:tc>
                <a:tc>
                  <a:txBody>
                    <a:bodyPr/>
                    <a:lstStyle/>
                    <a:p>
                      <a:pPr algn="ctr" fontAlgn="b">
                        <a:buNone/>
                      </a:pPr>
                      <a:r>
                        <a:rPr lang="en-US" sz="2000" b="0" u="none" strike="noStrike" dirty="0">
                          <a:effectLst/>
                          <a:latin typeface="Tahoma" panose="020B0604030504040204" pitchFamily="34" charset="0"/>
                          <a:ea typeface="Tahoma" panose="020B0604030504040204" pitchFamily="34" charset="0"/>
                          <a:cs typeface="Tahoma" panose="020B0604030504040204" pitchFamily="34" charset="0"/>
                        </a:rPr>
                        <a:t>46 - 61 years old</a:t>
                      </a:r>
                      <a:endParaRPr lang="en-US" sz="20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b"/>
                </a:tc>
                <a:tc>
                  <a:txBody>
                    <a:bodyPr/>
                    <a:lstStyle/>
                    <a:p>
                      <a:pPr algn="r" fontAlgn="b">
                        <a:buNone/>
                      </a:pPr>
                      <a:r>
                        <a:rPr lang="en-US" sz="2000" b="0" u="none" strike="noStrike" dirty="0">
                          <a:effectLst/>
                          <a:latin typeface="Tahoma" panose="020B0604030504040204" pitchFamily="34" charset="0"/>
                          <a:ea typeface="Tahoma" panose="020B0604030504040204" pitchFamily="34" charset="0"/>
                          <a:cs typeface="Tahoma" panose="020B0604030504040204" pitchFamily="34" charset="0"/>
                        </a:rPr>
                        <a:t>921</a:t>
                      </a:r>
                      <a:endParaRPr lang="en-US" sz="20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b"/>
                </a:tc>
                <a:tc>
                  <a:txBody>
                    <a:bodyPr/>
                    <a:lstStyle/>
                    <a:p>
                      <a:pPr algn="r" fontAlgn="b">
                        <a:buNone/>
                      </a:pPr>
                      <a:r>
                        <a:rPr lang="en-US" sz="2000" b="0" u="none" strike="noStrike" dirty="0">
                          <a:effectLst/>
                          <a:latin typeface="Tahoma" panose="020B0604030504040204" pitchFamily="34" charset="0"/>
                          <a:ea typeface="Tahoma" panose="020B0604030504040204" pitchFamily="34" charset="0"/>
                          <a:cs typeface="Tahoma" panose="020B0604030504040204" pitchFamily="34" charset="0"/>
                        </a:rPr>
                        <a:t>12.0%</a:t>
                      </a:r>
                      <a:endParaRPr lang="en-US" sz="20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b"/>
                </a:tc>
                <a:extLst>
                  <a:ext uri="{0D108BD9-81ED-4DB2-BD59-A6C34878D82A}">
                    <a16:rowId xmlns:a16="http://schemas.microsoft.com/office/drawing/2014/main" val="2614706430"/>
                  </a:ext>
                </a:extLst>
              </a:tr>
              <a:tr h="388545">
                <a:tc>
                  <a:txBody>
                    <a:bodyPr/>
                    <a:lstStyle/>
                    <a:p>
                      <a:pPr algn="l" fontAlgn="b">
                        <a:buNone/>
                      </a:pPr>
                      <a:r>
                        <a:rPr lang="en-US" sz="2000" b="0" u="none" strike="noStrike">
                          <a:effectLst/>
                          <a:latin typeface="Tahoma" panose="020B0604030504040204" pitchFamily="34" charset="0"/>
                          <a:ea typeface="Tahoma" panose="020B0604030504040204" pitchFamily="34" charset="0"/>
                          <a:cs typeface="Tahoma" panose="020B0604030504040204" pitchFamily="34" charset="0"/>
                        </a:rPr>
                        <a:t>Millennials</a:t>
                      </a:r>
                      <a:endParaRPr lang="en-US" sz="2000" b="0" i="0" u="none" strike="noStrike">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b"/>
                </a:tc>
                <a:tc>
                  <a:txBody>
                    <a:bodyPr/>
                    <a:lstStyle/>
                    <a:p>
                      <a:pPr algn="l" fontAlgn="b">
                        <a:buNone/>
                      </a:pPr>
                      <a:r>
                        <a:rPr lang="en-US" sz="2000" b="0" u="none" strike="noStrike">
                          <a:effectLst/>
                          <a:latin typeface="Tahoma" panose="020B0604030504040204" pitchFamily="34" charset="0"/>
                          <a:ea typeface="Tahoma" panose="020B0604030504040204" pitchFamily="34" charset="0"/>
                          <a:cs typeface="Tahoma" panose="020B0604030504040204" pitchFamily="34" charset="0"/>
                        </a:rPr>
                        <a:t>1981-1996</a:t>
                      </a:r>
                      <a:endParaRPr lang="en-US" sz="2000" b="0" i="0" u="none" strike="noStrike">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b"/>
                </a:tc>
                <a:tc>
                  <a:txBody>
                    <a:bodyPr/>
                    <a:lstStyle/>
                    <a:p>
                      <a:pPr algn="ctr" fontAlgn="b">
                        <a:buNone/>
                      </a:pPr>
                      <a:r>
                        <a:rPr lang="en-US" sz="2000" b="0" u="none" strike="noStrike" dirty="0">
                          <a:effectLst/>
                          <a:latin typeface="Tahoma" panose="020B0604030504040204" pitchFamily="34" charset="0"/>
                          <a:ea typeface="Tahoma" panose="020B0604030504040204" pitchFamily="34" charset="0"/>
                          <a:cs typeface="Tahoma" panose="020B0604030504040204" pitchFamily="34" charset="0"/>
                        </a:rPr>
                        <a:t>30 - 45 years old</a:t>
                      </a:r>
                      <a:endParaRPr lang="en-US" sz="20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b"/>
                </a:tc>
                <a:tc>
                  <a:txBody>
                    <a:bodyPr/>
                    <a:lstStyle/>
                    <a:p>
                      <a:pPr algn="r" fontAlgn="b">
                        <a:buNone/>
                      </a:pPr>
                      <a:r>
                        <a:rPr lang="en-US" sz="2000" b="0" u="none" strike="noStrike" dirty="0">
                          <a:effectLst/>
                          <a:latin typeface="Tahoma" panose="020B0604030504040204" pitchFamily="34" charset="0"/>
                          <a:ea typeface="Tahoma" panose="020B0604030504040204" pitchFamily="34" charset="0"/>
                          <a:cs typeface="Tahoma" panose="020B0604030504040204" pitchFamily="34" charset="0"/>
                        </a:rPr>
                        <a:t>179</a:t>
                      </a:r>
                      <a:endParaRPr lang="en-US" sz="20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b"/>
                </a:tc>
                <a:tc>
                  <a:txBody>
                    <a:bodyPr/>
                    <a:lstStyle/>
                    <a:p>
                      <a:pPr algn="r" fontAlgn="b">
                        <a:buNone/>
                      </a:pPr>
                      <a:r>
                        <a:rPr lang="en-US" sz="2000" b="0" u="none" strike="noStrike" dirty="0">
                          <a:effectLst/>
                          <a:latin typeface="Tahoma" panose="020B0604030504040204" pitchFamily="34" charset="0"/>
                          <a:ea typeface="Tahoma" panose="020B0604030504040204" pitchFamily="34" charset="0"/>
                          <a:cs typeface="Tahoma" panose="020B0604030504040204" pitchFamily="34" charset="0"/>
                        </a:rPr>
                        <a:t>2.3%</a:t>
                      </a:r>
                      <a:endParaRPr lang="en-US" sz="20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b"/>
                </a:tc>
                <a:extLst>
                  <a:ext uri="{0D108BD9-81ED-4DB2-BD59-A6C34878D82A}">
                    <a16:rowId xmlns:a16="http://schemas.microsoft.com/office/drawing/2014/main" val="2615922141"/>
                  </a:ext>
                </a:extLst>
              </a:tr>
              <a:tr h="388545">
                <a:tc>
                  <a:txBody>
                    <a:bodyPr/>
                    <a:lstStyle/>
                    <a:p>
                      <a:pPr algn="l" fontAlgn="b">
                        <a:buNone/>
                      </a:pPr>
                      <a:r>
                        <a:rPr lang="en-US" sz="2000" b="0" u="none" strike="noStrike">
                          <a:effectLst/>
                          <a:latin typeface="Tahoma" panose="020B0604030504040204" pitchFamily="34" charset="0"/>
                          <a:ea typeface="Tahoma" panose="020B0604030504040204" pitchFamily="34" charset="0"/>
                          <a:cs typeface="Tahoma" panose="020B0604030504040204" pitchFamily="34" charset="0"/>
                        </a:rPr>
                        <a:t>Gen Z</a:t>
                      </a:r>
                      <a:endParaRPr lang="en-US" sz="2000" b="0" i="0" u="none" strike="noStrike">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b"/>
                </a:tc>
                <a:tc>
                  <a:txBody>
                    <a:bodyPr/>
                    <a:lstStyle/>
                    <a:p>
                      <a:pPr algn="l" fontAlgn="b">
                        <a:buNone/>
                      </a:pPr>
                      <a:r>
                        <a:rPr lang="en-US" sz="2000" b="0" u="none" strike="noStrike">
                          <a:effectLst/>
                          <a:latin typeface="Tahoma" panose="020B0604030504040204" pitchFamily="34" charset="0"/>
                          <a:ea typeface="Tahoma" panose="020B0604030504040204" pitchFamily="34" charset="0"/>
                          <a:cs typeface="Tahoma" panose="020B0604030504040204" pitchFamily="34" charset="0"/>
                        </a:rPr>
                        <a:t>1997-2012</a:t>
                      </a:r>
                      <a:endParaRPr lang="en-US" sz="2000" b="0" i="0" u="none" strike="noStrike">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b"/>
                </a:tc>
                <a:tc>
                  <a:txBody>
                    <a:bodyPr/>
                    <a:lstStyle/>
                    <a:p>
                      <a:pPr algn="ctr" fontAlgn="b">
                        <a:buNone/>
                      </a:pPr>
                      <a:r>
                        <a:rPr lang="en-US" sz="2000" b="0" u="none" strike="noStrike" dirty="0">
                          <a:effectLst/>
                          <a:latin typeface="Tahoma" panose="020B0604030504040204" pitchFamily="34" charset="0"/>
                          <a:ea typeface="Tahoma" panose="020B0604030504040204" pitchFamily="34" charset="0"/>
                          <a:cs typeface="Tahoma" panose="020B0604030504040204" pitchFamily="34" charset="0"/>
                        </a:rPr>
                        <a:t>&lt; or =29 years old</a:t>
                      </a:r>
                      <a:endParaRPr lang="en-US" sz="20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b"/>
                </a:tc>
                <a:tc>
                  <a:txBody>
                    <a:bodyPr/>
                    <a:lstStyle/>
                    <a:p>
                      <a:pPr algn="r" fontAlgn="b">
                        <a:buNone/>
                      </a:pPr>
                      <a:r>
                        <a:rPr lang="en-US" sz="2000" b="0" u="none" strike="noStrike" dirty="0">
                          <a:effectLst/>
                          <a:latin typeface="Tahoma" panose="020B0604030504040204" pitchFamily="34" charset="0"/>
                          <a:ea typeface="Tahoma" panose="020B0604030504040204" pitchFamily="34" charset="0"/>
                          <a:cs typeface="Tahoma" panose="020B0604030504040204" pitchFamily="34" charset="0"/>
                        </a:rPr>
                        <a:t>35</a:t>
                      </a:r>
                      <a:endParaRPr lang="en-US" sz="20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b"/>
                </a:tc>
                <a:tc>
                  <a:txBody>
                    <a:bodyPr/>
                    <a:lstStyle/>
                    <a:p>
                      <a:pPr algn="r" fontAlgn="b">
                        <a:buNone/>
                      </a:pPr>
                      <a:r>
                        <a:rPr lang="en-US" sz="2000" b="0" u="none" strike="noStrike" dirty="0">
                          <a:effectLst/>
                          <a:latin typeface="Tahoma" panose="020B0604030504040204" pitchFamily="34" charset="0"/>
                          <a:ea typeface="Tahoma" panose="020B0604030504040204" pitchFamily="34" charset="0"/>
                          <a:cs typeface="Tahoma" panose="020B0604030504040204" pitchFamily="34" charset="0"/>
                        </a:rPr>
                        <a:t>0.5%</a:t>
                      </a:r>
                      <a:endParaRPr lang="en-US" sz="20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7620" marR="7620" marT="7620" marB="0" anchor="b"/>
                </a:tc>
                <a:extLst>
                  <a:ext uri="{0D108BD9-81ED-4DB2-BD59-A6C34878D82A}">
                    <a16:rowId xmlns:a16="http://schemas.microsoft.com/office/drawing/2014/main" val="2548169142"/>
                  </a:ext>
                </a:extLst>
              </a:tr>
            </a:tbl>
          </a:graphicData>
        </a:graphic>
      </p:graphicFrame>
      <p:sp>
        <p:nvSpPr>
          <p:cNvPr id="4" name="Slide Number Placeholder 3">
            <a:extLst>
              <a:ext uri="{FF2B5EF4-FFF2-40B4-BE49-F238E27FC236}">
                <a16:creationId xmlns:a16="http://schemas.microsoft.com/office/drawing/2014/main" id="{8F88992C-15EB-08A2-264D-F6730A2DF57D}"/>
              </a:ext>
            </a:extLst>
          </p:cNvPr>
          <p:cNvSpPr>
            <a:spLocks noGrp="1"/>
          </p:cNvSpPr>
          <p:nvPr>
            <p:ph type="sldNum" sz="quarter" idx="12"/>
          </p:nvPr>
        </p:nvSpPr>
        <p:spPr/>
        <p:txBody>
          <a:bodyPr/>
          <a:lstStyle/>
          <a:p>
            <a:fld id="{6D22F896-40B5-4ADD-8801-0D06FADFA095}" type="slidenum">
              <a:rPr lang="en-US" smtClean="0"/>
              <a:pPr/>
              <a:t>14</a:t>
            </a:fld>
            <a:endParaRPr lang="en-US" dirty="0"/>
          </a:p>
        </p:txBody>
      </p:sp>
      <p:sp>
        <p:nvSpPr>
          <p:cNvPr id="2" name="TextBox 1">
            <a:extLst>
              <a:ext uri="{FF2B5EF4-FFF2-40B4-BE49-F238E27FC236}">
                <a16:creationId xmlns:a16="http://schemas.microsoft.com/office/drawing/2014/main" id="{4F1E0752-A22B-A700-7EA5-FCE6673EBD1B}"/>
              </a:ext>
            </a:extLst>
          </p:cNvPr>
          <p:cNvSpPr txBox="1"/>
          <p:nvPr/>
        </p:nvSpPr>
        <p:spPr>
          <a:xfrm>
            <a:off x="1960880" y="5781041"/>
            <a:ext cx="6939280" cy="369332"/>
          </a:xfrm>
          <a:prstGeom prst="rect">
            <a:avLst/>
          </a:prstGeom>
          <a:noFill/>
        </p:spPr>
        <p:txBody>
          <a:bodyPr wrap="square" rtlCol="0">
            <a:spAutoFit/>
          </a:bodyPr>
          <a:lstStyle/>
          <a:p>
            <a:r>
              <a:rPr lang="en-US" b="1" dirty="0">
                <a:latin typeface="Tahoma" panose="020B0604030504040204" pitchFamily="34" charset="0"/>
                <a:ea typeface="Tahoma" panose="020B0604030504040204" pitchFamily="34" charset="0"/>
                <a:cs typeface="Tahoma" panose="020B0604030504040204" pitchFamily="34" charset="0"/>
              </a:rPr>
              <a:t>*4 out of 5 members (80%) provided birth year.  </a:t>
            </a:r>
          </a:p>
        </p:txBody>
      </p:sp>
      <mc:AlternateContent xmlns:mc="http://schemas.openxmlformats.org/markup-compatibility/2006" xmlns:p14="http://schemas.microsoft.com/office/powerpoint/2010/main">
        <mc:Choice Requires="p14">
          <p:contentPart p14:bwMode="auto" r:id="rId2">
            <p14:nvContentPartPr>
              <p14:cNvPr id="6" name="Ink 5">
                <a:extLst>
                  <a:ext uri="{FF2B5EF4-FFF2-40B4-BE49-F238E27FC236}">
                    <a16:creationId xmlns:a16="http://schemas.microsoft.com/office/drawing/2014/main" id="{A24ED122-2687-0D21-1766-603F252DB70E}"/>
                  </a:ext>
                </a:extLst>
              </p14:cNvPr>
              <p14:cNvContentPartPr/>
              <p14:nvPr/>
            </p14:nvContentPartPr>
            <p14:xfrm>
              <a:off x="10260560" y="4347480"/>
              <a:ext cx="1516680" cy="1393200"/>
            </p14:xfrm>
          </p:contentPart>
        </mc:Choice>
        <mc:Fallback xmlns="">
          <p:pic>
            <p:nvPicPr>
              <p:cNvPr id="6" name="Ink 5">
                <a:extLst>
                  <a:ext uri="{FF2B5EF4-FFF2-40B4-BE49-F238E27FC236}">
                    <a16:creationId xmlns:a16="http://schemas.microsoft.com/office/drawing/2014/main" id="{A24ED122-2687-0D21-1766-603F252DB70E}"/>
                  </a:ext>
                </a:extLst>
              </p:cNvPr>
              <p:cNvPicPr/>
              <p:nvPr/>
            </p:nvPicPr>
            <p:blipFill>
              <a:blip r:embed="rId3"/>
              <a:stretch>
                <a:fillRect/>
              </a:stretch>
            </p:blipFill>
            <p:spPr>
              <a:xfrm>
                <a:off x="10254440" y="4341360"/>
                <a:ext cx="1528920" cy="1405440"/>
              </a:xfrm>
              <a:prstGeom prst="rect">
                <a:avLst/>
              </a:prstGeom>
            </p:spPr>
          </p:pic>
        </mc:Fallback>
      </mc:AlternateContent>
      <p:sp>
        <p:nvSpPr>
          <p:cNvPr id="3" name="TextBox 2">
            <a:extLst>
              <a:ext uri="{FF2B5EF4-FFF2-40B4-BE49-F238E27FC236}">
                <a16:creationId xmlns:a16="http://schemas.microsoft.com/office/drawing/2014/main" id="{AC00F352-919C-605D-98D5-F10E3F678C72}"/>
              </a:ext>
            </a:extLst>
          </p:cNvPr>
          <p:cNvSpPr txBox="1"/>
          <p:nvPr/>
        </p:nvSpPr>
        <p:spPr>
          <a:xfrm>
            <a:off x="1291292" y="532545"/>
            <a:ext cx="10037107" cy="584775"/>
          </a:xfrm>
          <a:prstGeom prst="rect">
            <a:avLst/>
          </a:prstGeom>
          <a:noFill/>
        </p:spPr>
        <p:txBody>
          <a:bodyPr wrap="none" rtlCol="0">
            <a:spAutoFit/>
          </a:bodyPr>
          <a:lstStyle/>
          <a:p>
            <a:r>
              <a:rPr lang="en-US" sz="3200" b="1" dirty="0"/>
              <a:t>OFS Members by Birth Year (known) as of 9/9/2026</a:t>
            </a:r>
          </a:p>
        </p:txBody>
      </p:sp>
    </p:spTree>
    <p:extLst>
      <p:ext uri="{BB962C8B-B14F-4D97-AF65-F5344CB8AC3E}">
        <p14:creationId xmlns:p14="http://schemas.microsoft.com/office/powerpoint/2010/main" val="6990755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7B4771-5FF1-4729-4F36-5BA10E3EF8AF}"/>
              </a:ext>
            </a:extLst>
          </p:cNvPr>
          <p:cNvSpPr>
            <a:spLocks noGrp="1"/>
          </p:cNvSpPr>
          <p:nvPr>
            <p:ph type="title"/>
          </p:nvPr>
        </p:nvSpPr>
        <p:spPr>
          <a:xfrm>
            <a:off x="1143000" y="609600"/>
            <a:ext cx="9875520" cy="1356360"/>
          </a:xfrm>
        </p:spPr>
        <p:txBody>
          <a:bodyPr>
            <a:normAutofit/>
          </a:bodyPr>
          <a:lstStyle/>
          <a:p>
            <a:r>
              <a:rPr lang="en-US" dirty="0">
                <a:latin typeface="Tahoma" panose="020B0604030504040204" pitchFamily="34" charset="0"/>
                <a:ea typeface="Tahoma" panose="020B0604030504040204" pitchFamily="34" charset="0"/>
                <a:cs typeface="Tahoma" panose="020B0604030504040204" pitchFamily="34" charset="0"/>
              </a:rPr>
              <a:t>Conclusions</a:t>
            </a:r>
          </a:p>
        </p:txBody>
      </p:sp>
      <p:sp>
        <p:nvSpPr>
          <p:cNvPr id="4" name="Slide Number Placeholder 3">
            <a:extLst>
              <a:ext uri="{FF2B5EF4-FFF2-40B4-BE49-F238E27FC236}">
                <a16:creationId xmlns:a16="http://schemas.microsoft.com/office/drawing/2014/main" id="{71A65293-FC42-3AC0-72AC-1C639105450E}"/>
              </a:ext>
            </a:extLst>
          </p:cNvPr>
          <p:cNvSpPr>
            <a:spLocks noGrp="1"/>
          </p:cNvSpPr>
          <p:nvPr>
            <p:ph type="sldNum" sz="quarter" idx="12"/>
          </p:nvPr>
        </p:nvSpPr>
        <p:spPr>
          <a:xfrm>
            <a:off x="9329530" y="6223828"/>
            <a:ext cx="1706217" cy="365125"/>
          </a:xfrm>
        </p:spPr>
        <p:txBody>
          <a:bodyPr>
            <a:normAutofit/>
          </a:bodyPr>
          <a:lstStyle/>
          <a:p>
            <a:pPr>
              <a:spcAft>
                <a:spcPts val="600"/>
              </a:spcAft>
            </a:pPr>
            <a:fld id="{6D22F896-40B5-4ADD-8801-0D06FADFA095}" type="slidenum">
              <a:rPr lang="en-US" smtClean="0"/>
              <a:pPr>
                <a:spcAft>
                  <a:spcPts val="600"/>
                </a:spcAft>
              </a:pPr>
              <a:t>15</a:t>
            </a:fld>
            <a:endParaRPr lang="en-US"/>
          </a:p>
        </p:txBody>
      </p:sp>
      <p:graphicFrame>
        <p:nvGraphicFramePr>
          <p:cNvPr id="10" name="Content Placeholder 2">
            <a:extLst>
              <a:ext uri="{FF2B5EF4-FFF2-40B4-BE49-F238E27FC236}">
                <a16:creationId xmlns:a16="http://schemas.microsoft.com/office/drawing/2014/main" id="{B0209D63-4B41-D313-F575-D10C7E29C411}"/>
              </a:ext>
            </a:extLst>
          </p:cNvPr>
          <p:cNvGraphicFramePr>
            <a:graphicFrameLocks noGrp="1"/>
          </p:cNvGraphicFramePr>
          <p:nvPr>
            <p:ph idx="1"/>
            <p:extLst>
              <p:ext uri="{D42A27DB-BD31-4B8C-83A1-F6EECF244321}">
                <p14:modId xmlns:p14="http://schemas.microsoft.com/office/powerpoint/2010/main" val="4029599479"/>
              </p:ext>
            </p:extLst>
          </p:nvPr>
        </p:nvGraphicFramePr>
        <p:xfrm>
          <a:off x="1143000" y="1879600"/>
          <a:ext cx="10662920" cy="4368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112324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7C1F3E-55F0-B514-2F51-5C4485548492}"/>
              </a:ext>
            </a:extLst>
          </p:cNvPr>
          <p:cNvSpPr>
            <a:spLocks noGrp="1"/>
          </p:cNvSpPr>
          <p:nvPr>
            <p:ph type="title"/>
          </p:nvPr>
        </p:nvSpPr>
        <p:spPr/>
        <p:txBody>
          <a:bodyPr>
            <a:normAutofit/>
          </a:bodyPr>
          <a:lstStyle/>
          <a:p>
            <a:r>
              <a:rPr lang="en-US" dirty="0"/>
              <a:t>Reviewing the numbers are important </a:t>
            </a:r>
          </a:p>
        </p:txBody>
      </p:sp>
      <p:sp>
        <p:nvSpPr>
          <p:cNvPr id="3" name="Content Placeholder 2">
            <a:extLst>
              <a:ext uri="{FF2B5EF4-FFF2-40B4-BE49-F238E27FC236}">
                <a16:creationId xmlns:a16="http://schemas.microsoft.com/office/drawing/2014/main" id="{96CF6440-1C79-2B41-4317-92643DC857B9}"/>
              </a:ext>
            </a:extLst>
          </p:cNvPr>
          <p:cNvSpPr>
            <a:spLocks noGrp="1"/>
          </p:cNvSpPr>
          <p:nvPr>
            <p:ph idx="1"/>
          </p:nvPr>
        </p:nvSpPr>
        <p:spPr/>
        <p:txBody>
          <a:bodyPr>
            <a:normAutofit/>
          </a:bodyPr>
          <a:lstStyle/>
          <a:p>
            <a:r>
              <a:rPr lang="en-US" sz="3200" dirty="0"/>
              <a:t>Trends</a:t>
            </a:r>
          </a:p>
          <a:p>
            <a:r>
              <a:rPr lang="en-US" sz="3200" dirty="0"/>
              <a:t>Overall message of what’s happening</a:t>
            </a:r>
          </a:p>
          <a:p>
            <a:r>
              <a:rPr lang="en-US" sz="3200" dirty="0"/>
              <a:t>But do not tell the whole story</a:t>
            </a:r>
          </a:p>
        </p:txBody>
      </p:sp>
      <p:sp>
        <p:nvSpPr>
          <p:cNvPr id="4" name="Slide Number Placeholder 3">
            <a:extLst>
              <a:ext uri="{FF2B5EF4-FFF2-40B4-BE49-F238E27FC236}">
                <a16:creationId xmlns:a16="http://schemas.microsoft.com/office/drawing/2014/main" id="{13893C16-1A9D-60E7-CE4D-9376EDE4251A}"/>
              </a:ext>
            </a:extLst>
          </p:cNvPr>
          <p:cNvSpPr>
            <a:spLocks noGrp="1"/>
          </p:cNvSpPr>
          <p:nvPr>
            <p:ph type="sldNum" sz="quarter" idx="12"/>
          </p:nvPr>
        </p:nvSpPr>
        <p:spPr/>
        <p:txBody>
          <a:bodyPr/>
          <a:lstStyle/>
          <a:p>
            <a:fld id="{6D22F896-40B5-4ADD-8801-0D06FADFA095}" type="slidenum">
              <a:rPr lang="en-US" smtClean="0"/>
              <a:pPr/>
              <a:t>16</a:t>
            </a:fld>
            <a:endParaRPr lang="en-US" dirty="0"/>
          </a:p>
        </p:txBody>
      </p:sp>
    </p:spTree>
    <p:extLst>
      <p:ext uri="{BB962C8B-B14F-4D97-AF65-F5344CB8AC3E}">
        <p14:creationId xmlns:p14="http://schemas.microsoft.com/office/powerpoint/2010/main" val="32334435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578A52D-2496-4956-A9A4-EA5C38B2F1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999"/>
          </a:xfrm>
          <a:prstGeom prst="rect">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1" name="Rectangle 10">
            <a:extLst>
              <a:ext uri="{FF2B5EF4-FFF2-40B4-BE49-F238E27FC236}">
                <a16:creationId xmlns:a16="http://schemas.microsoft.com/office/drawing/2014/main" id="{9809C8E2-EF9B-4E0B-A17E-836DE0508E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1732" y="321733"/>
            <a:ext cx="11548533" cy="1886373"/>
          </a:xfrm>
          <a:prstGeom prst="rect">
            <a:avLst/>
          </a:pr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21208BC8-873F-0E68-4825-F9245ADE2E62}"/>
              </a:ext>
            </a:extLst>
          </p:cNvPr>
          <p:cNvSpPr>
            <a:spLocks noGrp="1"/>
          </p:cNvSpPr>
          <p:nvPr>
            <p:ph type="title"/>
          </p:nvPr>
        </p:nvSpPr>
        <p:spPr>
          <a:xfrm>
            <a:off x="1143000" y="609600"/>
            <a:ext cx="9875520" cy="1356360"/>
          </a:xfrm>
        </p:spPr>
        <p:txBody>
          <a:bodyPr>
            <a:normAutofit/>
          </a:bodyPr>
          <a:lstStyle/>
          <a:p>
            <a:r>
              <a:rPr lang="en-US">
                <a:solidFill>
                  <a:srgbClr val="FFFFFF"/>
                </a:solidFill>
              </a:rPr>
              <a:t>What Was Accomplished to Impact the Trend?</a:t>
            </a:r>
          </a:p>
        </p:txBody>
      </p:sp>
      <p:sp useBgFill="1">
        <p:nvSpPr>
          <p:cNvPr id="13" name="Rectangle 12">
            <a:extLst>
              <a:ext uri="{FF2B5EF4-FFF2-40B4-BE49-F238E27FC236}">
                <a16:creationId xmlns:a16="http://schemas.microsoft.com/office/drawing/2014/main" id="{61EB557E-621E-4254-B750-85274C5F4D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529841"/>
            <a:ext cx="12192000" cy="432815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Content Placeholder 2">
            <a:extLst>
              <a:ext uri="{FF2B5EF4-FFF2-40B4-BE49-F238E27FC236}">
                <a16:creationId xmlns:a16="http://schemas.microsoft.com/office/drawing/2014/main" id="{BF5CCE47-302F-5DBE-4A47-98D6F1D46021}"/>
              </a:ext>
            </a:extLst>
          </p:cNvPr>
          <p:cNvSpPr>
            <a:spLocks noGrp="1"/>
          </p:cNvSpPr>
          <p:nvPr>
            <p:ph idx="1"/>
          </p:nvPr>
        </p:nvSpPr>
        <p:spPr>
          <a:xfrm>
            <a:off x="1143000" y="2852530"/>
            <a:ext cx="9872871" cy="3243469"/>
          </a:xfrm>
        </p:spPr>
        <p:txBody>
          <a:bodyPr>
            <a:normAutofit/>
          </a:bodyPr>
          <a:lstStyle/>
          <a:p>
            <a:pPr marL="45720" indent="0">
              <a:buNone/>
            </a:pPr>
            <a:r>
              <a:rPr lang="en-US" sz="3600" dirty="0"/>
              <a:t>Efforts on the National Level</a:t>
            </a:r>
          </a:p>
        </p:txBody>
      </p:sp>
      <p:sp>
        <p:nvSpPr>
          <p:cNvPr id="4" name="Slide Number Placeholder 3">
            <a:extLst>
              <a:ext uri="{FF2B5EF4-FFF2-40B4-BE49-F238E27FC236}">
                <a16:creationId xmlns:a16="http://schemas.microsoft.com/office/drawing/2014/main" id="{49394D6B-23FB-6413-B5ED-0DF1AFD76B80}"/>
              </a:ext>
            </a:extLst>
          </p:cNvPr>
          <p:cNvSpPr>
            <a:spLocks noGrp="1"/>
          </p:cNvSpPr>
          <p:nvPr>
            <p:ph type="sldNum" sz="quarter" idx="12"/>
          </p:nvPr>
        </p:nvSpPr>
        <p:spPr>
          <a:xfrm>
            <a:off x="9329530" y="6223828"/>
            <a:ext cx="1706217" cy="365125"/>
          </a:xfrm>
        </p:spPr>
        <p:txBody>
          <a:bodyPr>
            <a:normAutofit/>
          </a:bodyPr>
          <a:lstStyle/>
          <a:p>
            <a:pPr>
              <a:spcAft>
                <a:spcPts val="600"/>
              </a:spcAft>
            </a:pPr>
            <a:fld id="{6D22F896-40B5-4ADD-8801-0D06FADFA095}" type="slidenum">
              <a:rPr lang="en-US" smtClean="0"/>
              <a:pPr>
                <a:spcAft>
                  <a:spcPts val="600"/>
                </a:spcAft>
              </a:pPr>
              <a:t>17</a:t>
            </a:fld>
            <a:endParaRPr lang="en-US"/>
          </a:p>
        </p:txBody>
      </p:sp>
    </p:spTree>
    <p:extLst>
      <p:ext uri="{BB962C8B-B14F-4D97-AF65-F5344CB8AC3E}">
        <p14:creationId xmlns:p14="http://schemas.microsoft.com/office/powerpoint/2010/main" val="12293094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a:extLst>
            <a:ext uri="{FF2B5EF4-FFF2-40B4-BE49-F238E27FC236}">
              <a16:creationId xmlns:a16="http://schemas.microsoft.com/office/drawing/2014/main" id="{880838FF-9E2E-8FF6-ABEE-DF6F7FD405A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8D9BA7E-2580-DB2C-3F17-082C0B528C38}"/>
              </a:ext>
            </a:extLst>
          </p:cNvPr>
          <p:cNvSpPr>
            <a:spLocks noGrp="1"/>
          </p:cNvSpPr>
          <p:nvPr>
            <p:ph type="title"/>
          </p:nvPr>
        </p:nvSpPr>
        <p:spPr>
          <a:xfrm>
            <a:off x="1143000" y="609600"/>
            <a:ext cx="9875520" cy="1356360"/>
          </a:xfrm>
        </p:spPr>
        <p:txBody>
          <a:bodyPr>
            <a:normAutofit/>
          </a:bodyPr>
          <a:lstStyle/>
          <a:p>
            <a:r>
              <a:rPr lang="en-US">
                <a:latin typeface="Tahoma" panose="020B0604030504040204" pitchFamily="34" charset="0"/>
                <a:ea typeface="Tahoma" panose="020B0604030504040204" pitchFamily="34" charset="0"/>
                <a:cs typeface="Tahoma" panose="020B0604030504040204" pitchFamily="34" charset="0"/>
              </a:rPr>
              <a:t>Communications/ Social Media</a:t>
            </a:r>
          </a:p>
        </p:txBody>
      </p:sp>
      <p:sp>
        <p:nvSpPr>
          <p:cNvPr id="4" name="Slide Number Placeholder 3">
            <a:extLst>
              <a:ext uri="{FF2B5EF4-FFF2-40B4-BE49-F238E27FC236}">
                <a16:creationId xmlns:a16="http://schemas.microsoft.com/office/drawing/2014/main" id="{36ABA5CB-4A5E-D94E-B11F-8AB33EDBA306}"/>
              </a:ext>
            </a:extLst>
          </p:cNvPr>
          <p:cNvSpPr>
            <a:spLocks noGrp="1"/>
          </p:cNvSpPr>
          <p:nvPr>
            <p:ph type="sldNum" sz="quarter" idx="12"/>
          </p:nvPr>
        </p:nvSpPr>
        <p:spPr>
          <a:xfrm>
            <a:off x="9329530" y="6223828"/>
            <a:ext cx="1706217" cy="365125"/>
          </a:xfrm>
        </p:spPr>
        <p:txBody>
          <a:bodyPr>
            <a:normAutofit/>
          </a:bodyPr>
          <a:lstStyle/>
          <a:p>
            <a:pPr>
              <a:spcAft>
                <a:spcPts val="600"/>
              </a:spcAft>
            </a:pPr>
            <a:fld id="{6D22F896-40B5-4ADD-8801-0D06FADFA095}" type="slidenum">
              <a:rPr lang="en-US" smtClean="0"/>
              <a:pPr>
                <a:spcAft>
                  <a:spcPts val="600"/>
                </a:spcAft>
              </a:pPr>
              <a:t>18</a:t>
            </a:fld>
            <a:endParaRPr lang="en-US"/>
          </a:p>
        </p:txBody>
      </p:sp>
      <p:graphicFrame>
        <p:nvGraphicFramePr>
          <p:cNvPr id="17" name="Content Placeholder 2">
            <a:extLst>
              <a:ext uri="{FF2B5EF4-FFF2-40B4-BE49-F238E27FC236}">
                <a16:creationId xmlns:a16="http://schemas.microsoft.com/office/drawing/2014/main" id="{1318998B-AA23-11D5-91F9-5719C6280E35}"/>
              </a:ext>
            </a:extLst>
          </p:cNvPr>
          <p:cNvGraphicFramePr>
            <a:graphicFrameLocks noGrp="1"/>
          </p:cNvGraphicFramePr>
          <p:nvPr>
            <p:ph idx="1"/>
            <p:extLst>
              <p:ext uri="{D42A27DB-BD31-4B8C-83A1-F6EECF244321}">
                <p14:modId xmlns:p14="http://schemas.microsoft.com/office/powerpoint/2010/main" val="2074852916"/>
              </p:ext>
            </p:extLst>
          </p:nvPr>
        </p:nvGraphicFramePr>
        <p:xfrm>
          <a:off x="1143000" y="2298530"/>
          <a:ext cx="9872663" cy="379747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603022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D166D3B-A057-2B6B-572D-220E1A8CF846}"/>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9ED58A3-7268-5996-2D75-0132E4580A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12191999" cy="6857999"/>
          </a:xfrm>
          <a:prstGeom prst="rect">
            <a:avLst/>
          </a:prstGeom>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1" name="Rectangle 10">
            <a:extLst>
              <a:ext uri="{FF2B5EF4-FFF2-40B4-BE49-F238E27FC236}">
                <a16:creationId xmlns:a16="http://schemas.microsoft.com/office/drawing/2014/main" id="{2C616CD0-24E8-3668-5D0D-3DA90CE48C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55058" cy="6858000"/>
          </a:xfrm>
          <a:prstGeom prst="rect">
            <a:avLst/>
          </a:prstGeom>
          <a:solidFill>
            <a:schemeClr val="accent1"/>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2" name="Title 1">
            <a:extLst>
              <a:ext uri="{FF2B5EF4-FFF2-40B4-BE49-F238E27FC236}">
                <a16:creationId xmlns:a16="http://schemas.microsoft.com/office/drawing/2014/main" id="{0808E1E0-0A29-9BE5-7DA0-DCB70692C551}"/>
              </a:ext>
            </a:extLst>
          </p:cNvPr>
          <p:cNvSpPr>
            <a:spLocks noGrp="1"/>
          </p:cNvSpPr>
          <p:nvPr>
            <p:ph type="title"/>
          </p:nvPr>
        </p:nvSpPr>
        <p:spPr>
          <a:xfrm>
            <a:off x="441009" y="873457"/>
            <a:ext cx="3273042" cy="5222543"/>
          </a:xfrm>
        </p:spPr>
        <p:txBody>
          <a:bodyPr>
            <a:normAutofit/>
          </a:bodyPr>
          <a:lstStyle/>
          <a:p>
            <a:r>
              <a:rPr lang="en-US" sz="3200" dirty="0">
                <a:solidFill>
                  <a:srgbClr val="FFFFFF"/>
                </a:solidFill>
                <a:latin typeface="Tahoma" panose="020B0604030504040204" pitchFamily="34" charset="0"/>
                <a:ea typeface="Tahoma" panose="020B0604030504040204" pitchFamily="34" charset="0"/>
                <a:cs typeface="Tahoma" panose="020B0604030504040204" pitchFamily="34" charset="0"/>
              </a:rPr>
              <a:t>Website</a:t>
            </a:r>
          </a:p>
        </p:txBody>
      </p:sp>
      <p:sp>
        <p:nvSpPr>
          <p:cNvPr id="3" name="Content Placeholder 2">
            <a:extLst>
              <a:ext uri="{FF2B5EF4-FFF2-40B4-BE49-F238E27FC236}">
                <a16:creationId xmlns:a16="http://schemas.microsoft.com/office/drawing/2014/main" id="{C2223E1A-A50E-AD0A-9893-220F4ACB509D}"/>
              </a:ext>
            </a:extLst>
          </p:cNvPr>
          <p:cNvSpPr>
            <a:spLocks noGrp="1"/>
          </p:cNvSpPr>
          <p:nvPr>
            <p:ph idx="1"/>
          </p:nvPr>
        </p:nvSpPr>
        <p:spPr>
          <a:xfrm>
            <a:off x="5163134" y="1366410"/>
            <a:ext cx="6020790" cy="5222543"/>
          </a:xfrm>
        </p:spPr>
        <p:txBody>
          <a:bodyPr anchor="ctr">
            <a:normAutofit/>
          </a:bodyPr>
          <a:lstStyle/>
          <a:p>
            <a:pPr marL="45720" indent="0">
              <a:buNone/>
            </a:pPr>
            <a:r>
              <a:rPr lang="en-US" sz="2800" dirty="0">
                <a:latin typeface="Tahoma" panose="020B0604030504040204" pitchFamily="34" charset="0"/>
                <a:ea typeface="Tahoma" panose="020B0604030504040204" pitchFamily="34" charset="0"/>
                <a:cs typeface="Tahoma" panose="020B0604030504040204" pitchFamily="34" charset="0"/>
                <a:hlinkClick r:id="rId2"/>
              </a:rPr>
              <a:t>www.Secularfranciscansusa.org</a:t>
            </a:r>
            <a:endParaRPr lang="en-US" sz="2800" dirty="0">
              <a:latin typeface="Tahoma" panose="020B0604030504040204" pitchFamily="34" charset="0"/>
              <a:ea typeface="Tahoma" panose="020B0604030504040204" pitchFamily="34" charset="0"/>
              <a:cs typeface="Tahoma" panose="020B0604030504040204" pitchFamily="34" charset="0"/>
            </a:endParaRPr>
          </a:p>
          <a:p>
            <a:pPr marL="45720" indent="0">
              <a:buNone/>
            </a:pPr>
            <a:endParaRPr lang="en-US" sz="2800" dirty="0">
              <a:latin typeface="Tahoma" panose="020B0604030504040204" pitchFamily="34" charset="0"/>
              <a:ea typeface="Tahoma" panose="020B0604030504040204" pitchFamily="34" charset="0"/>
              <a:cs typeface="Tahoma" panose="020B0604030504040204" pitchFamily="34" charset="0"/>
            </a:endParaRPr>
          </a:p>
          <a:p>
            <a:pPr marL="45720" indent="0">
              <a:buNone/>
            </a:pPr>
            <a:r>
              <a:rPr lang="en-US" sz="2800" dirty="0">
                <a:latin typeface="Tahoma" panose="020B0604030504040204" pitchFamily="34" charset="0"/>
                <a:ea typeface="Tahoma" panose="020B0604030504040204" pitchFamily="34" charset="0"/>
                <a:cs typeface="Tahoma" panose="020B0604030504040204" pitchFamily="34" charset="0"/>
              </a:rPr>
              <a:t>Website Team – Sharon Winzeler, Jim Thomas, Terri Leone, Carolyn Seal, Michael Gath, Miriam Kennedy</a:t>
            </a:r>
          </a:p>
        </p:txBody>
      </p:sp>
      <p:sp>
        <p:nvSpPr>
          <p:cNvPr id="4" name="Slide Number Placeholder 3">
            <a:extLst>
              <a:ext uri="{FF2B5EF4-FFF2-40B4-BE49-F238E27FC236}">
                <a16:creationId xmlns:a16="http://schemas.microsoft.com/office/drawing/2014/main" id="{B93E1A98-5210-CA7C-E195-856679EA7676}"/>
              </a:ext>
            </a:extLst>
          </p:cNvPr>
          <p:cNvSpPr>
            <a:spLocks noGrp="1"/>
          </p:cNvSpPr>
          <p:nvPr>
            <p:ph type="sldNum" sz="quarter" idx="12"/>
          </p:nvPr>
        </p:nvSpPr>
        <p:spPr>
          <a:xfrm>
            <a:off x="9969690" y="6223828"/>
            <a:ext cx="1066057" cy="365125"/>
          </a:xfrm>
        </p:spPr>
        <p:txBody>
          <a:bodyPr>
            <a:normAutofit/>
          </a:bodyPr>
          <a:lstStyle/>
          <a:p>
            <a:pPr>
              <a:spcAft>
                <a:spcPts val="600"/>
              </a:spcAft>
            </a:pPr>
            <a:fld id="{6D22F896-40B5-4ADD-8801-0D06FADFA095}" type="slidenum">
              <a:rPr lang="en-US" smtClean="0"/>
              <a:pPr>
                <a:spcAft>
                  <a:spcPts val="600"/>
                </a:spcAft>
              </a:pPr>
              <a:t>19</a:t>
            </a:fld>
            <a:endParaRPr lang="en-US"/>
          </a:p>
        </p:txBody>
      </p:sp>
      <p:pic>
        <p:nvPicPr>
          <p:cNvPr id="6" name="Picture 5">
            <a:extLst>
              <a:ext uri="{FF2B5EF4-FFF2-40B4-BE49-F238E27FC236}">
                <a16:creationId xmlns:a16="http://schemas.microsoft.com/office/drawing/2014/main" id="{9C87361D-275E-F4D4-E7C9-D52836FE0C2D}"/>
              </a:ext>
            </a:extLst>
          </p:cNvPr>
          <p:cNvPicPr>
            <a:picLocks noChangeAspect="1"/>
          </p:cNvPicPr>
          <p:nvPr/>
        </p:nvPicPr>
        <p:blipFill>
          <a:blip r:embed="rId3"/>
          <a:stretch>
            <a:fillRect/>
          </a:stretch>
        </p:blipFill>
        <p:spPr>
          <a:xfrm>
            <a:off x="0" y="-137890"/>
            <a:ext cx="12192000" cy="2696761"/>
          </a:xfrm>
          <a:prstGeom prst="rect">
            <a:avLst/>
          </a:prstGeom>
        </p:spPr>
      </p:pic>
    </p:spTree>
    <p:extLst>
      <p:ext uri="{BB962C8B-B14F-4D97-AF65-F5344CB8AC3E}">
        <p14:creationId xmlns:p14="http://schemas.microsoft.com/office/powerpoint/2010/main" val="24927417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225439-81AD-5BF9-A56A-6B55406F112F}"/>
              </a:ext>
            </a:extLst>
          </p:cNvPr>
          <p:cNvSpPr>
            <a:spLocks noGrp="1"/>
          </p:cNvSpPr>
          <p:nvPr>
            <p:ph type="title"/>
          </p:nvPr>
        </p:nvSpPr>
        <p:spPr>
          <a:xfrm>
            <a:off x="1143000" y="495926"/>
            <a:ext cx="9875520" cy="487680"/>
          </a:xfrm>
        </p:spPr>
        <p:txBody>
          <a:bodyPr>
            <a:normAutofit fontScale="90000"/>
          </a:bodyPr>
          <a:lstStyle/>
          <a:p>
            <a:r>
              <a:rPr lang="en-US" dirty="0"/>
              <a:t>Website Activity – 2026 Year to Date</a:t>
            </a:r>
          </a:p>
        </p:txBody>
      </p:sp>
      <p:sp>
        <p:nvSpPr>
          <p:cNvPr id="4" name="Slide Number Placeholder 3">
            <a:extLst>
              <a:ext uri="{FF2B5EF4-FFF2-40B4-BE49-F238E27FC236}">
                <a16:creationId xmlns:a16="http://schemas.microsoft.com/office/drawing/2014/main" id="{94586C53-2A60-D864-E80F-720BCC9CD5B9}"/>
              </a:ext>
            </a:extLst>
          </p:cNvPr>
          <p:cNvSpPr>
            <a:spLocks noGrp="1"/>
          </p:cNvSpPr>
          <p:nvPr>
            <p:ph type="sldNum" sz="quarter" idx="12"/>
          </p:nvPr>
        </p:nvSpPr>
        <p:spPr/>
        <p:txBody>
          <a:bodyPr/>
          <a:lstStyle/>
          <a:p>
            <a:fld id="{6D22F896-40B5-4ADD-8801-0D06FADFA095}" type="slidenum">
              <a:rPr lang="en-US" smtClean="0"/>
              <a:pPr/>
              <a:t>20</a:t>
            </a:fld>
            <a:endParaRPr lang="en-US" dirty="0"/>
          </a:p>
        </p:txBody>
      </p:sp>
      <p:pic>
        <p:nvPicPr>
          <p:cNvPr id="5" name="Content Placeholder 4">
            <a:extLst>
              <a:ext uri="{FF2B5EF4-FFF2-40B4-BE49-F238E27FC236}">
                <a16:creationId xmlns:a16="http://schemas.microsoft.com/office/drawing/2014/main" id="{9C3973B8-133E-5A9A-1B88-7367DFD9F67B}"/>
              </a:ext>
            </a:extLst>
          </p:cNvPr>
          <p:cNvPicPr>
            <a:picLocks noGrp="1" noChangeAspect="1"/>
          </p:cNvPicPr>
          <p:nvPr>
            <p:ph idx="1"/>
          </p:nvPr>
        </p:nvPicPr>
        <p:blipFill rotWithShape="1">
          <a:blip r:embed="rId2"/>
          <a:srcRect r="20434"/>
          <a:stretch>
            <a:fillRect/>
          </a:stretch>
        </p:blipFill>
        <p:spPr bwMode="auto">
          <a:xfrm>
            <a:off x="1143000" y="983606"/>
            <a:ext cx="9811892" cy="5605347"/>
          </a:xfrm>
          <a:prstGeom prst="rect">
            <a:avLst/>
          </a:prstGeom>
          <a:ln>
            <a:noFill/>
          </a:ln>
          <a:effectLst>
            <a:outerShdw blurRad="50800" dist="50800" dir="5400000" algn="ctr" rotWithShape="0">
              <a:schemeClr val="bg1"/>
            </a:outerShdw>
          </a:effectLst>
          <a:extLst>
            <a:ext uri="{53640926-AAD7-44D8-BBD7-CCE9431645EC}">
              <a14:shadowObscured xmlns:a14="http://schemas.microsoft.com/office/drawing/2010/main"/>
            </a:ext>
          </a:extLst>
        </p:spPr>
      </p:pic>
    </p:spTree>
    <p:extLst>
      <p:ext uri="{BB962C8B-B14F-4D97-AF65-F5344CB8AC3E}">
        <p14:creationId xmlns:p14="http://schemas.microsoft.com/office/powerpoint/2010/main" val="162007733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3345B1-9349-27DA-9BE6-99F6B64F04DC}"/>
              </a:ext>
            </a:extLst>
          </p:cNvPr>
          <p:cNvSpPr>
            <a:spLocks noGrp="1"/>
          </p:cNvSpPr>
          <p:nvPr>
            <p:ph type="title"/>
          </p:nvPr>
        </p:nvSpPr>
        <p:spPr>
          <a:xfrm>
            <a:off x="640080" y="609600"/>
            <a:ext cx="10378440" cy="610373"/>
          </a:xfrm>
        </p:spPr>
        <p:txBody>
          <a:bodyPr>
            <a:noAutofit/>
          </a:bodyPr>
          <a:lstStyle/>
          <a:p>
            <a:r>
              <a:rPr lang="en-US" sz="2800" b="1" dirty="0"/>
              <a:t>Locations of Visitors to the Website (7-hour period) on 09/27/2026</a:t>
            </a:r>
          </a:p>
        </p:txBody>
      </p:sp>
      <p:sp>
        <p:nvSpPr>
          <p:cNvPr id="4" name="Slide Number Placeholder 3">
            <a:extLst>
              <a:ext uri="{FF2B5EF4-FFF2-40B4-BE49-F238E27FC236}">
                <a16:creationId xmlns:a16="http://schemas.microsoft.com/office/drawing/2014/main" id="{BE1187CC-5600-04E1-88EB-DF36CB25283C}"/>
              </a:ext>
            </a:extLst>
          </p:cNvPr>
          <p:cNvSpPr>
            <a:spLocks noGrp="1"/>
          </p:cNvSpPr>
          <p:nvPr>
            <p:ph type="sldNum" sz="quarter" idx="12"/>
          </p:nvPr>
        </p:nvSpPr>
        <p:spPr/>
        <p:txBody>
          <a:bodyPr/>
          <a:lstStyle/>
          <a:p>
            <a:fld id="{6D22F896-40B5-4ADD-8801-0D06FADFA095}" type="slidenum">
              <a:rPr lang="en-US" smtClean="0"/>
              <a:pPr/>
              <a:t>21</a:t>
            </a:fld>
            <a:endParaRPr lang="en-US" dirty="0"/>
          </a:p>
        </p:txBody>
      </p:sp>
      <p:pic>
        <p:nvPicPr>
          <p:cNvPr id="5" name="Content Placeholder 4">
            <a:extLst>
              <a:ext uri="{FF2B5EF4-FFF2-40B4-BE49-F238E27FC236}">
                <a16:creationId xmlns:a16="http://schemas.microsoft.com/office/drawing/2014/main" id="{C2449BF8-E411-AC99-9FDA-C5CED46C77AF}"/>
              </a:ext>
            </a:extLst>
          </p:cNvPr>
          <p:cNvPicPr>
            <a:picLocks noGrp="1" noChangeAspect="1"/>
          </p:cNvPicPr>
          <p:nvPr>
            <p:ph idx="1"/>
          </p:nvPr>
        </p:nvPicPr>
        <p:blipFill rotWithShape="1">
          <a:blip r:embed="rId2"/>
          <a:srcRect b="51044"/>
          <a:stretch>
            <a:fillRect/>
          </a:stretch>
        </p:blipFill>
        <p:spPr bwMode="auto">
          <a:xfrm>
            <a:off x="1182055" y="1199882"/>
            <a:ext cx="10070443" cy="4600315"/>
          </a:xfrm>
          <a:prstGeom prst="rect">
            <a:avLst/>
          </a:prstGeom>
          <a:ln>
            <a:noFill/>
          </a:ln>
          <a:extLst>
            <a:ext uri="{53640926-AAD7-44D8-BBD7-CCE9431645EC}">
              <a14:shadowObscured xmlns:a14="http://schemas.microsoft.com/office/drawing/2010/main"/>
            </a:ext>
          </a:extLst>
        </p:spPr>
      </p:pic>
      <p:graphicFrame>
        <p:nvGraphicFramePr>
          <p:cNvPr id="6" name="Table 5">
            <a:extLst>
              <a:ext uri="{FF2B5EF4-FFF2-40B4-BE49-F238E27FC236}">
                <a16:creationId xmlns:a16="http://schemas.microsoft.com/office/drawing/2014/main" id="{0595DD80-F2F9-43D8-8468-F5A85AD7920B}"/>
              </a:ext>
            </a:extLst>
          </p:cNvPr>
          <p:cNvGraphicFramePr>
            <a:graphicFrameLocks noGrp="1"/>
          </p:cNvGraphicFramePr>
          <p:nvPr>
            <p:extLst>
              <p:ext uri="{D42A27DB-BD31-4B8C-83A1-F6EECF244321}">
                <p14:modId xmlns:p14="http://schemas.microsoft.com/office/powerpoint/2010/main" val="3831207784"/>
              </p:ext>
            </p:extLst>
          </p:nvPr>
        </p:nvGraphicFramePr>
        <p:xfrm>
          <a:off x="406401" y="3505119"/>
          <a:ext cx="2976879" cy="2026356"/>
        </p:xfrm>
        <a:graphic>
          <a:graphicData uri="http://schemas.openxmlformats.org/drawingml/2006/table">
            <a:tbl>
              <a:tblPr firstRow="1" bandRow="1">
                <a:tableStyleId>{5C22544A-7EE6-4342-B048-85BDC9FD1C3A}</a:tableStyleId>
              </a:tblPr>
              <a:tblGrid>
                <a:gridCol w="1706879">
                  <a:extLst>
                    <a:ext uri="{9D8B030D-6E8A-4147-A177-3AD203B41FA5}">
                      <a16:colId xmlns:a16="http://schemas.microsoft.com/office/drawing/2014/main" val="3971772133"/>
                    </a:ext>
                  </a:extLst>
                </a:gridCol>
                <a:gridCol w="1270000">
                  <a:extLst>
                    <a:ext uri="{9D8B030D-6E8A-4147-A177-3AD203B41FA5}">
                      <a16:colId xmlns:a16="http://schemas.microsoft.com/office/drawing/2014/main" val="3358199843"/>
                    </a:ext>
                  </a:extLst>
                </a:gridCol>
              </a:tblGrid>
              <a:tr h="495018">
                <a:tc>
                  <a:txBody>
                    <a:bodyPr/>
                    <a:lstStyle/>
                    <a:p>
                      <a:r>
                        <a:rPr lang="en-US" sz="1400" dirty="0">
                          <a:latin typeface="Tahoma" panose="020B0604030504040204" pitchFamily="34" charset="0"/>
                          <a:ea typeface="Tahoma" panose="020B0604030504040204" pitchFamily="34" charset="0"/>
                          <a:cs typeface="Tahoma" panose="020B0604030504040204" pitchFamily="34" charset="0"/>
                        </a:rPr>
                        <a:t>Location</a:t>
                      </a:r>
                    </a:p>
                  </a:txBody>
                  <a:tcPr/>
                </a:tc>
                <a:tc>
                  <a:txBody>
                    <a:bodyPr/>
                    <a:lstStyle/>
                    <a:p>
                      <a:r>
                        <a:rPr lang="en-US" sz="1400" dirty="0">
                          <a:latin typeface="Tahoma" panose="020B0604030504040204" pitchFamily="34" charset="0"/>
                          <a:ea typeface="Tahoma" panose="020B0604030504040204" pitchFamily="34" charset="0"/>
                          <a:cs typeface="Tahoma" panose="020B0604030504040204" pitchFamily="34" charset="0"/>
                        </a:rPr>
                        <a:t>% age of views</a:t>
                      </a:r>
                    </a:p>
                  </a:txBody>
                  <a:tcPr/>
                </a:tc>
                <a:extLst>
                  <a:ext uri="{0D108BD9-81ED-4DB2-BD59-A6C34878D82A}">
                    <a16:rowId xmlns:a16="http://schemas.microsoft.com/office/drawing/2014/main" val="520945912"/>
                  </a:ext>
                </a:extLst>
              </a:tr>
              <a:tr h="495018">
                <a:tc>
                  <a:txBody>
                    <a:bodyPr/>
                    <a:lstStyle/>
                    <a:p>
                      <a:r>
                        <a:rPr lang="en-US" sz="1400" dirty="0">
                          <a:latin typeface="Tahoma" panose="020B0604030504040204" pitchFamily="34" charset="0"/>
                          <a:ea typeface="Tahoma" panose="020B0604030504040204" pitchFamily="34" charset="0"/>
                          <a:cs typeface="Tahoma" panose="020B0604030504040204" pitchFamily="34" charset="0"/>
                        </a:rPr>
                        <a:t>USA</a:t>
                      </a:r>
                    </a:p>
                  </a:txBody>
                  <a:tcPr/>
                </a:tc>
                <a:tc>
                  <a:txBody>
                    <a:bodyPr/>
                    <a:lstStyle/>
                    <a:p>
                      <a:r>
                        <a:rPr lang="en-US" sz="1400" dirty="0">
                          <a:latin typeface="Tahoma" panose="020B0604030504040204" pitchFamily="34" charset="0"/>
                          <a:ea typeface="Tahoma" panose="020B0604030504040204" pitchFamily="34" charset="0"/>
                          <a:cs typeface="Tahoma" panose="020B0604030504040204" pitchFamily="34" charset="0"/>
                        </a:rPr>
                        <a:t>90</a:t>
                      </a:r>
                    </a:p>
                  </a:txBody>
                  <a:tcPr/>
                </a:tc>
                <a:extLst>
                  <a:ext uri="{0D108BD9-81ED-4DB2-BD59-A6C34878D82A}">
                    <a16:rowId xmlns:a16="http://schemas.microsoft.com/office/drawing/2014/main" val="2191780505"/>
                  </a:ext>
                </a:extLst>
              </a:tr>
              <a:tr h="495018">
                <a:tc>
                  <a:txBody>
                    <a:bodyPr/>
                    <a:lstStyle/>
                    <a:p>
                      <a:r>
                        <a:rPr lang="en-US" sz="1400" dirty="0">
                          <a:latin typeface="Tahoma" panose="020B0604030504040204" pitchFamily="34" charset="0"/>
                          <a:ea typeface="Tahoma" panose="020B0604030504040204" pitchFamily="34" charset="0"/>
                          <a:cs typeface="Tahoma" panose="020B0604030504040204" pitchFamily="34" charset="0"/>
                        </a:rPr>
                        <a:t>Italy, Philippines, India, Canada</a:t>
                      </a:r>
                    </a:p>
                  </a:txBody>
                  <a:tcPr/>
                </a:tc>
                <a:tc>
                  <a:txBody>
                    <a:bodyPr/>
                    <a:lstStyle/>
                    <a:p>
                      <a:r>
                        <a:rPr lang="en-US" sz="1400" dirty="0">
                          <a:latin typeface="Tahoma" panose="020B0604030504040204" pitchFamily="34" charset="0"/>
                          <a:ea typeface="Tahoma" panose="020B0604030504040204" pitchFamily="34" charset="0"/>
                          <a:cs typeface="Tahoma" panose="020B0604030504040204" pitchFamily="34" charset="0"/>
                        </a:rPr>
                        <a:t>1-2 each</a:t>
                      </a:r>
                    </a:p>
                  </a:txBody>
                  <a:tcPr/>
                </a:tc>
                <a:extLst>
                  <a:ext uri="{0D108BD9-81ED-4DB2-BD59-A6C34878D82A}">
                    <a16:rowId xmlns:a16="http://schemas.microsoft.com/office/drawing/2014/main" val="4115495360"/>
                  </a:ext>
                </a:extLst>
              </a:tr>
              <a:tr h="495018">
                <a:tc>
                  <a:txBody>
                    <a:bodyPr/>
                    <a:lstStyle/>
                    <a:p>
                      <a:r>
                        <a:rPr lang="en-US" sz="1400" dirty="0">
                          <a:latin typeface="Tahoma" panose="020B0604030504040204" pitchFamily="34" charset="0"/>
                          <a:ea typeface="Tahoma" panose="020B0604030504040204" pitchFamily="34" charset="0"/>
                          <a:cs typeface="Tahoma" panose="020B0604030504040204" pitchFamily="34" charset="0"/>
                        </a:rPr>
                        <a:t>14 other countries</a:t>
                      </a:r>
                    </a:p>
                  </a:txBody>
                  <a:tcPr/>
                </a:tc>
                <a:tc>
                  <a:txBody>
                    <a:bodyPr/>
                    <a:lstStyle/>
                    <a:p>
                      <a:r>
                        <a:rPr lang="en-US" sz="1400" dirty="0">
                          <a:latin typeface="Tahoma" panose="020B0604030504040204" pitchFamily="34" charset="0"/>
                          <a:ea typeface="Tahoma" panose="020B0604030504040204" pitchFamily="34" charset="0"/>
                          <a:cs typeface="Tahoma" panose="020B0604030504040204" pitchFamily="34" charset="0"/>
                        </a:rPr>
                        <a:t>&lt;1 each</a:t>
                      </a:r>
                    </a:p>
                  </a:txBody>
                  <a:tcPr/>
                </a:tc>
                <a:extLst>
                  <a:ext uri="{0D108BD9-81ED-4DB2-BD59-A6C34878D82A}">
                    <a16:rowId xmlns:a16="http://schemas.microsoft.com/office/drawing/2014/main" val="3824400750"/>
                  </a:ext>
                </a:extLst>
              </a:tr>
            </a:tbl>
          </a:graphicData>
        </a:graphic>
      </p:graphicFrame>
    </p:spTree>
    <p:extLst>
      <p:ext uri="{BB962C8B-B14F-4D97-AF65-F5344CB8AC3E}">
        <p14:creationId xmlns:p14="http://schemas.microsoft.com/office/powerpoint/2010/main" val="197156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C07C3B-B5A6-B613-BF06-19C5A3B53937}"/>
              </a:ext>
            </a:extLst>
          </p:cNvPr>
          <p:cNvSpPr>
            <a:spLocks noGrp="1"/>
          </p:cNvSpPr>
          <p:nvPr>
            <p:ph type="title"/>
          </p:nvPr>
        </p:nvSpPr>
        <p:spPr>
          <a:xfrm>
            <a:off x="1143000" y="609600"/>
            <a:ext cx="9875520" cy="1356360"/>
          </a:xfrm>
        </p:spPr>
        <p:txBody>
          <a:bodyPr>
            <a:normAutofit/>
          </a:bodyPr>
          <a:lstStyle/>
          <a:p>
            <a:r>
              <a:rPr lang="en-US" dirty="0">
                <a:latin typeface="Tahoma" panose="020B0604030504040204" pitchFamily="34" charset="0"/>
                <a:ea typeface="Tahoma" panose="020B0604030504040204" pitchFamily="34" charset="0"/>
                <a:cs typeface="Tahoma" panose="020B0604030504040204" pitchFamily="34" charset="0"/>
              </a:rPr>
              <a:t>Website – keeping content fresh</a:t>
            </a:r>
          </a:p>
        </p:txBody>
      </p:sp>
      <p:sp>
        <p:nvSpPr>
          <p:cNvPr id="4" name="Slide Number Placeholder 3">
            <a:extLst>
              <a:ext uri="{FF2B5EF4-FFF2-40B4-BE49-F238E27FC236}">
                <a16:creationId xmlns:a16="http://schemas.microsoft.com/office/drawing/2014/main" id="{C39D627A-BB15-71F1-A936-87D93734CCEF}"/>
              </a:ext>
            </a:extLst>
          </p:cNvPr>
          <p:cNvSpPr>
            <a:spLocks noGrp="1"/>
          </p:cNvSpPr>
          <p:nvPr>
            <p:ph type="sldNum" sz="quarter" idx="12"/>
          </p:nvPr>
        </p:nvSpPr>
        <p:spPr>
          <a:xfrm>
            <a:off x="9329530" y="6223828"/>
            <a:ext cx="1706217" cy="365125"/>
          </a:xfrm>
        </p:spPr>
        <p:txBody>
          <a:bodyPr>
            <a:normAutofit/>
          </a:bodyPr>
          <a:lstStyle/>
          <a:p>
            <a:pPr>
              <a:spcAft>
                <a:spcPts val="600"/>
              </a:spcAft>
            </a:pPr>
            <a:fld id="{6D22F896-40B5-4ADD-8801-0D06FADFA095}" type="slidenum">
              <a:rPr lang="en-US" smtClean="0"/>
              <a:pPr>
                <a:spcAft>
                  <a:spcPts val="600"/>
                </a:spcAft>
              </a:pPr>
              <a:t>22</a:t>
            </a:fld>
            <a:endParaRPr lang="en-US"/>
          </a:p>
        </p:txBody>
      </p:sp>
      <p:graphicFrame>
        <p:nvGraphicFramePr>
          <p:cNvPr id="6" name="Content Placeholder 2">
            <a:extLst>
              <a:ext uri="{FF2B5EF4-FFF2-40B4-BE49-F238E27FC236}">
                <a16:creationId xmlns:a16="http://schemas.microsoft.com/office/drawing/2014/main" id="{7DEEC834-D072-E9E0-B8C8-AB0BC925E0FD}"/>
              </a:ext>
            </a:extLst>
          </p:cNvPr>
          <p:cNvGraphicFramePr>
            <a:graphicFrameLocks noGrp="1"/>
          </p:cNvGraphicFramePr>
          <p:nvPr>
            <p:ph idx="1"/>
            <p:extLst>
              <p:ext uri="{D42A27DB-BD31-4B8C-83A1-F6EECF244321}">
                <p14:modId xmlns:p14="http://schemas.microsoft.com/office/powerpoint/2010/main" val="3326890245"/>
              </p:ext>
            </p:extLst>
          </p:nvPr>
        </p:nvGraphicFramePr>
        <p:xfrm>
          <a:off x="1143000" y="2298530"/>
          <a:ext cx="9872663" cy="379747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203604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05EED1-851D-D22E-0848-0CE306C37E86}"/>
              </a:ext>
            </a:extLst>
          </p:cNvPr>
          <p:cNvSpPr>
            <a:spLocks noGrp="1"/>
          </p:cNvSpPr>
          <p:nvPr>
            <p:ph type="title"/>
          </p:nvPr>
        </p:nvSpPr>
        <p:spPr>
          <a:xfrm>
            <a:off x="1143000" y="609600"/>
            <a:ext cx="9875520" cy="1356360"/>
          </a:xfrm>
        </p:spPr>
        <p:txBody>
          <a:bodyPr>
            <a:normAutofit/>
          </a:bodyPr>
          <a:lstStyle/>
          <a:p>
            <a:r>
              <a:rPr lang="en-US">
                <a:latin typeface="Tahoma" panose="020B0604030504040204" pitchFamily="34" charset="0"/>
                <a:ea typeface="Tahoma" panose="020B0604030504040204" pitchFamily="34" charset="0"/>
                <a:cs typeface="Tahoma" panose="020B0604030504040204" pitchFamily="34" charset="0"/>
              </a:rPr>
              <a:t>Facebook</a:t>
            </a:r>
          </a:p>
        </p:txBody>
      </p:sp>
      <p:sp>
        <p:nvSpPr>
          <p:cNvPr id="4" name="Slide Number Placeholder 3">
            <a:extLst>
              <a:ext uri="{FF2B5EF4-FFF2-40B4-BE49-F238E27FC236}">
                <a16:creationId xmlns:a16="http://schemas.microsoft.com/office/drawing/2014/main" id="{553736CB-FCC2-E80D-C222-4F400AE2E078}"/>
              </a:ext>
            </a:extLst>
          </p:cNvPr>
          <p:cNvSpPr>
            <a:spLocks noGrp="1"/>
          </p:cNvSpPr>
          <p:nvPr>
            <p:ph type="sldNum" sz="quarter" idx="12"/>
          </p:nvPr>
        </p:nvSpPr>
        <p:spPr>
          <a:xfrm>
            <a:off x="9329530" y="6223828"/>
            <a:ext cx="1706217" cy="365125"/>
          </a:xfrm>
        </p:spPr>
        <p:txBody>
          <a:bodyPr>
            <a:normAutofit/>
          </a:bodyPr>
          <a:lstStyle/>
          <a:p>
            <a:pPr>
              <a:spcAft>
                <a:spcPts val="600"/>
              </a:spcAft>
            </a:pPr>
            <a:fld id="{6D22F896-40B5-4ADD-8801-0D06FADFA095}" type="slidenum">
              <a:rPr lang="en-US" smtClean="0"/>
              <a:pPr>
                <a:spcAft>
                  <a:spcPts val="600"/>
                </a:spcAft>
              </a:pPr>
              <a:t>23</a:t>
            </a:fld>
            <a:endParaRPr lang="en-US"/>
          </a:p>
        </p:txBody>
      </p:sp>
      <p:graphicFrame>
        <p:nvGraphicFramePr>
          <p:cNvPr id="22" name="Content Placeholder 2">
            <a:extLst>
              <a:ext uri="{FF2B5EF4-FFF2-40B4-BE49-F238E27FC236}">
                <a16:creationId xmlns:a16="http://schemas.microsoft.com/office/drawing/2014/main" id="{D52A1A54-46A2-ABB3-0475-30D5E587CBEF}"/>
              </a:ext>
            </a:extLst>
          </p:cNvPr>
          <p:cNvGraphicFramePr>
            <a:graphicFrameLocks noGrp="1"/>
          </p:cNvGraphicFramePr>
          <p:nvPr>
            <p:ph idx="1"/>
            <p:extLst>
              <p:ext uri="{D42A27DB-BD31-4B8C-83A1-F6EECF244321}">
                <p14:modId xmlns:p14="http://schemas.microsoft.com/office/powerpoint/2010/main" val="131123600"/>
              </p:ext>
            </p:extLst>
          </p:nvPr>
        </p:nvGraphicFramePr>
        <p:xfrm>
          <a:off x="1143000" y="2298530"/>
          <a:ext cx="9872663" cy="379747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7586715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a:extLst>
            <a:ext uri="{FF2B5EF4-FFF2-40B4-BE49-F238E27FC236}">
              <a16:creationId xmlns:a16="http://schemas.microsoft.com/office/drawing/2014/main" id="{8445487B-BC9C-9543-5477-DB246218CEA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9BF87BE-A7BD-5625-DF13-389ADCF3F932}"/>
              </a:ext>
            </a:extLst>
          </p:cNvPr>
          <p:cNvSpPr>
            <a:spLocks noGrp="1"/>
          </p:cNvSpPr>
          <p:nvPr>
            <p:ph type="title"/>
          </p:nvPr>
        </p:nvSpPr>
        <p:spPr>
          <a:xfrm>
            <a:off x="1143000" y="609600"/>
            <a:ext cx="9875520" cy="1356360"/>
          </a:xfrm>
        </p:spPr>
        <p:txBody>
          <a:bodyPr>
            <a:normAutofit/>
          </a:bodyPr>
          <a:lstStyle/>
          <a:p>
            <a:r>
              <a:rPr lang="en-US">
                <a:latin typeface="Tahoma" panose="020B0604030504040204" pitchFamily="34" charset="0"/>
                <a:ea typeface="Tahoma" panose="020B0604030504040204" pitchFamily="34" charset="0"/>
                <a:cs typeface="Tahoma" panose="020B0604030504040204" pitchFamily="34" charset="0"/>
              </a:rPr>
              <a:t>Facebook</a:t>
            </a:r>
          </a:p>
        </p:txBody>
      </p:sp>
      <p:sp>
        <p:nvSpPr>
          <p:cNvPr id="4" name="Slide Number Placeholder 3">
            <a:extLst>
              <a:ext uri="{FF2B5EF4-FFF2-40B4-BE49-F238E27FC236}">
                <a16:creationId xmlns:a16="http://schemas.microsoft.com/office/drawing/2014/main" id="{A1D9613B-0E4A-271B-A894-AC78BD840E68}"/>
              </a:ext>
            </a:extLst>
          </p:cNvPr>
          <p:cNvSpPr>
            <a:spLocks noGrp="1"/>
          </p:cNvSpPr>
          <p:nvPr>
            <p:ph type="sldNum" sz="quarter" idx="12"/>
          </p:nvPr>
        </p:nvSpPr>
        <p:spPr>
          <a:xfrm>
            <a:off x="9329530" y="6223828"/>
            <a:ext cx="1706217" cy="365125"/>
          </a:xfrm>
        </p:spPr>
        <p:txBody>
          <a:bodyPr>
            <a:normAutofit/>
          </a:bodyPr>
          <a:lstStyle/>
          <a:p>
            <a:pPr>
              <a:spcAft>
                <a:spcPts val="600"/>
              </a:spcAft>
            </a:pPr>
            <a:fld id="{6D22F896-40B5-4ADD-8801-0D06FADFA095}" type="slidenum">
              <a:rPr lang="en-US" smtClean="0"/>
              <a:pPr>
                <a:spcAft>
                  <a:spcPts val="600"/>
                </a:spcAft>
              </a:pPr>
              <a:t>24</a:t>
            </a:fld>
            <a:endParaRPr lang="en-US"/>
          </a:p>
        </p:txBody>
      </p:sp>
      <p:graphicFrame>
        <p:nvGraphicFramePr>
          <p:cNvPr id="22" name="Content Placeholder 2">
            <a:extLst>
              <a:ext uri="{FF2B5EF4-FFF2-40B4-BE49-F238E27FC236}">
                <a16:creationId xmlns:a16="http://schemas.microsoft.com/office/drawing/2014/main" id="{C7EF1DEF-1BB7-8282-80F2-7AE079B16412}"/>
              </a:ext>
            </a:extLst>
          </p:cNvPr>
          <p:cNvGraphicFramePr>
            <a:graphicFrameLocks noGrp="1"/>
          </p:cNvGraphicFramePr>
          <p:nvPr>
            <p:ph idx="1"/>
            <p:extLst>
              <p:ext uri="{D42A27DB-BD31-4B8C-83A1-F6EECF244321}">
                <p14:modId xmlns:p14="http://schemas.microsoft.com/office/powerpoint/2010/main" val="1998161175"/>
              </p:ext>
            </p:extLst>
          </p:nvPr>
        </p:nvGraphicFramePr>
        <p:xfrm>
          <a:off x="1143000" y="2298530"/>
          <a:ext cx="9872663" cy="379747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2986110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a:extLst>
            <a:ext uri="{FF2B5EF4-FFF2-40B4-BE49-F238E27FC236}">
              <a16:creationId xmlns:a16="http://schemas.microsoft.com/office/drawing/2014/main" id="{84CB4544-39FE-AC01-A214-F0EA56CA483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325B1F7-D61F-7949-31F6-AD01D09DEDCF}"/>
              </a:ext>
            </a:extLst>
          </p:cNvPr>
          <p:cNvSpPr>
            <a:spLocks noGrp="1"/>
          </p:cNvSpPr>
          <p:nvPr>
            <p:ph type="title"/>
          </p:nvPr>
        </p:nvSpPr>
        <p:spPr>
          <a:xfrm>
            <a:off x="1143000" y="609600"/>
            <a:ext cx="9875520" cy="1356360"/>
          </a:xfrm>
        </p:spPr>
        <p:txBody>
          <a:bodyPr>
            <a:normAutofit/>
          </a:bodyPr>
          <a:lstStyle/>
          <a:p>
            <a:r>
              <a:rPr lang="en-US">
                <a:latin typeface="Tahoma" panose="020B0604030504040204" pitchFamily="34" charset="0"/>
                <a:ea typeface="Tahoma" panose="020B0604030504040204" pitchFamily="34" charset="0"/>
                <a:cs typeface="Tahoma" panose="020B0604030504040204" pitchFamily="34" charset="0"/>
              </a:rPr>
              <a:t>Facebook – Top Content</a:t>
            </a:r>
          </a:p>
        </p:txBody>
      </p:sp>
      <p:sp>
        <p:nvSpPr>
          <p:cNvPr id="4" name="Slide Number Placeholder 3">
            <a:extLst>
              <a:ext uri="{FF2B5EF4-FFF2-40B4-BE49-F238E27FC236}">
                <a16:creationId xmlns:a16="http://schemas.microsoft.com/office/drawing/2014/main" id="{37DE1654-7C78-638E-5870-34727100EEA0}"/>
              </a:ext>
            </a:extLst>
          </p:cNvPr>
          <p:cNvSpPr>
            <a:spLocks noGrp="1"/>
          </p:cNvSpPr>
          <p:nvPr>
            <p:ph type="sldNum" sz="quarter" idx="12"/>
          </p:nvPr>
        </p:nvSpPr>
        <p:spPr>
          <a:xfrm>
            <a:off x="9329530" y="6223828"/>
            <a:ext cx="1706217" cy="365125"/>
          </a:xfrm>
        </p:spPr>
        <p:txBody>
          <a:bodyPr>
            <a:normAutofit/>
          </a:bodyPr>
          <a:lstStyle/>
          <a:p>
            <a:pPr>
              <a:spcAft>
                <a:spcPts val="600"/>
              </a:spcAft>
            </a:pPr>
            <a:fld id="{6D22F896-40B5-4ADD-8801-0D06FADFA095}" type="slidenum">
              <a:rPr lang="en-US" smtClean="0"/>
              <a:pPr>
                <a:spcAft>
                  <a:spcPts val="600"/>
                </a:spcAft>
              </a:pPr>
              <a:t>25</a:t>
            </a:fld>
            <a:endParaRPr lang="en-US"/>
          </a:p>
        </p:txBody>
      </p:sp>
      <p:graphicFrame>
        <p:nvGraphicFramePr>
          <p:cNvPr id="22" name="Content Placeholder 2">
            <a:extLst>
              <a:ext uri="{FF2B5EF4-FFF2-40B4-BE49-F238E27FC236}">
                <a16:creationId xmlns:a16="http://schemas.microsoft.com/office/drawing/2014/main" id="{7271DF7A-5278-EFCD-A4E6-2546BE814D0B}"/>
              </a:ext>
            </a:extLst>
          </p:cNvPr>
          <p:cNvGraphicFramePr>
            <a:graphicFrameLocks noGrp="1"/>
          </p:cNvGraphicFramePr>
          <p:nvPr>
            <p:ph idx="1"/>
            <p:extLst>
              <p:ext uri="{D42A27DB-BD31-4B8C-83A1-F6EECF244321}">
                <p14:modId xmlns:p14="http://schemas.microsoft.com/office/powerpoint/2010/main" val="2953555312"/>
              </p:ext>
            </p:extLst>
          </p:nvPr>
        </p:nvGraphicFramePr>
        <p:xfrm>
          <a:off x="1143000" y="2298530"/>
          <a:ext cx="9872663" cy="379747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2865290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a:extLst>
            <a:ext uri="{FF2B5EF4-FFF2-40B4-BE49-F238E27FC236}">
              <a16:creationId xmlns:a16="http://schemas.microsoft.com/office/drawing/2014/main" id="{3C2F4212-DE6F-EBD5-C39B-805CD84E853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C583AC2-578C-1E65-979D-BE220A0428E0}"/>
              </a:ext>
            </a:extLst>
          </p:cNvPr>
          <p:cNvSpPr>
            <a:spLocks noGrp="1"/>
          </p:cNvSpPr>
          <p:nvPr>
            <p:ph type="title"/>
          </p:nvPr>
        </p:nvSpPr>
        <p:spPr>
          <a:xfrm>
            <a:off x="1143000" y="609600"/>
            <a:ext cx="9875520" cy="1356360"/>
          </a:xfrm>
        </p:spPr>
        <p:txBody>
          <a:bodyPr>
            <a:normAutofit/>
          </a:bodyPr>
          <a:lstStyle/>
          <a:p>
            <a:r>
              <a:rPr lang="en-US" dirty="0">
                <a:latin typeface="Tahoma" panose="020B0604030504040204" pitchFamily="34" charset="0"/>
                <a:ea typeface="Tahoma" panose="020B0604030504040204" pitchFamily="34" charset="0"/>
                <a:cs typeface="Tahoma" panose="020B0604030504040204" pitchFamily="34" charset="0"/>
              </a:rPr>
              <a:t>1-800-Francis  - Fran Acosta, OFS</a:t>
            </a:r>
          </a:p>
        </p:txBody>
      </p:sp>
      <p:sp>
        <p:nvSpPr>
          <p:cNvPr id="4" name="Slide Number Placeholder 3">
            <a:extLst>
              <a:ext uri="{FF2B5EF4-FFF2-40B4-BE49-F238E27FC236}">
                <a16:creationId xmlns:a16="http://schemas.microsoft.com/office/drawing/2014/main" id="{523ABCE0-FD77-9C21-FE2A-26A9D6B92AE6}"/>
              </a:ext>
            </a:extLst>
          </p:cNvPr>
          <p:cNvSpPr>
            <a:spLocks noGrp="1"/>
          </p:cNvSpPr>
          <p:nvPr>
            <p:ph type="sldNum" sz="quarter" idx="12"/>
          </p:nvPr>
        </p:nvSpPr>
        <p:spPr>
          <a:xfrm>
            <a:off x="9329530" y="6223828"/>
            <a:ext cx="1706217" cy="365125"/>
          </a:xfrm>
        </p:spPr>
        <p:txBody>
          <a:bodyPr>
            <a:normAutofit/>
          </a:bodyPr>
          <a:lstStyle/>
          <a:p>
            <a:pPr>
              <a:spcAft>
                <a:spcPts val="600"/>
              </a:spcAft>
            </a:pPr>
            <a:fld id="{6D22F896-40B5-4ADD-8801-0D06FADFA095}" type="slidenum">
              <a:rPr lang="en-US" smtClean="0"/>
              <a:pPr>
                <a:spcAft>
                  <a:spcPts val="600"/>
                </a:spcAft>
              </a:pPr>
              <a:t>26</a:t>
            </a:fld>
            <a:endParaRPr lang="en-US"/>
          </a:p>
        </p:txBody>
      </p:sp>
      <p:graphicFrame>
        <p:nvGraphicFramePr>
          <p:cNvPr id="22" name="Content Placeholder 2">
            <a:extLst>
              <a:ext uri="{FF2B5EF4-FFF2-40B4-BE49-F238E27FC236}">
                <a16:creationId xmlns:a16="http://schemas.microsoft.com/office/drawing/2014/main" id="{7064CCE5-5288-6B98-B4AD-673BE054C08F}"/>
              </a:ext>
            </a:extLst>
          </p:cNvPr>
          <p:cNvGraphicFramePr>
            <a:graphicFrameLocks noGrp="1"/>
          </p:cNvGraphicFramePr>
          <p:nvPr>
            <p:ph idx="1"/>
            <p:extLst>
              <p:ext uri="{D42A27DB-BD31-4B8C-83A1-F6EECF244321}">
                <p14:modId xmlns:p14="http://schemas.microsoft.com/office/powerpoint/2010/main" val="4201730555"/>
              </p:ext>
            </p:extLst>
          </p:nvPr>
        </p:nvGraphicFramePr>
        <p:xfrm>
          <a:off x="1143001" y="2298530"/>
          <a:ext cx="4953000" cy="379747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extBox 5">
            <a:extLst>
              <a:ext uri="{FF2B5EF4-FFF2-40B4-BE49-F238E27FC236}">
                <a16:creationId xmlns:a16="http://schemas.microsoft.com/office/drawing/2014/main" id="{437861D0-07D9-7766-47F0-4BC1930EF256}"/>
              </a:ext>
            </a:extLst>
          </p:cNvPr>
          <p:cNvSpPr txBox="1"/>
          <p:nvPr/>
        </p:nvSpPr>
        <p:spPr>
          <a:xfrm>
            <a:off x="6164700" y="1965960"/>
            <a:ext cx="4738797" cy="1569660"/>
          </a:xfrm>
          <a:prstGeom prst="rect">
            <a:avLst/>
          </a:prstGeom>
          <a:noFill/>
        </p:spPr>
        <p:txBody>
          <a:bodyPr wrap="none" rtlCol="0">
            <a:spAutoFit/>
          </a:bodyPr>
          <a:lstStyle/>
          <a:p>
            <a:pPr algn="ctr"/>
            <a:r>
              <a:rPr lang="en-US" sz="3200" dirty="0"/>
              <a:t>Average Number of </a:t>
            </a:r>
          </a:p>
          <a:p>
            <a:pPr algn="ctr"/>
            <a:r>
              <a:rPr lang="en-US" sz="3200" dirty="0"/>
              <a:t>Communications </a:t>
            </a:r>
          </a:p>
          <a:p>
            <a:pPr algn="ctr"/>
            <a:r>
              <a:rPr lang="en-US" sz="3200" dirty="0"/>
              <a:t>(April 2024-August 2026)</a:t>
            </a:r>
          </a:p>
        </p:txBody>
      </p:sp>
      <p:sp>
        <p:nvSpPr>
          <p:cNvPr id="7" name="TextBox 6">
            <a:extLst>
              <a:ext uri="{FF2B5EF4-FFF2-40B4-BE49-F238E27FC236}">
                <a16:creationId xmlns:a16="http://schemas.microsoft.com/office/drawing/2014/main" id="{A2C1B8C6-C47E-3ECE-6D1B-DD6AC54B775C}"/>
              </a:ext>
            </a:extLst>
          </p:cNvPr>
          <p:cNvSpPr txBox="1"/>
          <p:nvPr/>
        </p:nvSpPr>
        <p:spPr>
          <a:xfrm>
            <a:off x="7112567" y="4083988"/>
            <a:ext cx="3070071" cy="923330"/>
          </a:xfrm>
          <a:prstGeom prst="rect">
            <a:avLst/>
          </a:prstGeom>
          <a:noFill/>
        </p:spPr>
        <p:txBody>
          <a:bodyPr wrap="none" rtlCol="0">
            <a:spAutoFit/>
          </a:bodyPr>
          <a:lstStyle/>
          <a:p>
            <a:r>
              <a:rPr lang="en-US" sz="5400" dirty="0">
                <a:solidFill>
                  <a:schemeClr val="accent2">
                    <a:lumMod val="75000"/>
                  </a:schemeClr>
                </a:solidFill>
              </a:rPr>
              <a:t>12/month</a:t>
            </a:r>
          </a:p>
        </p:txBody>
      </p:sp>
    </p:spTree>
    <p:extLst>
      <p:ext uri="{BB962C8B-B14F-4D97-AF65-F5344CB8AC3E}">
        <p14:creationId xmlns:p14="http://schemas.microsoft.com/office/powerpoint/2010/main" val="13490986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a:extLst>
            <a:ext uri="{FF2B5EF4-FFF2-40B4-BE49-F238E27FC236}">
              <a16:creationId xmlns:a16="http://schemas.microsoft.com/office/drawing/2014/main" id="{93142CBC-AF3B-2E9B-BFC4-12D9CE8B147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195526D-A56E-F2D9-1C53-29BB63BCA56B}"/>
              </a:ext>
            </a:extLst>
          </p:cNvPr>
          <p:cNvSpPr>
            <a:spLocks noGrp="1"/>
          </p:cNvSpPr>
          <p:nvPr>
            <p:ph type="title"/>
          </p:nvPr>
        </p:nvSpPr>
        <p:spPr>
          <a:xfrm>
            <a:off x="1143000" y="609600"/>
            <a:ext cx="9875520" cy="1356360"/>
          </a:xfrm>
        </p:spPr>
        <p:txBody>
          <a:bodyPr>
            <a:normAutofit/>
          </a:bodyPr>
          <a:lstStyle/>
          <a:p>
            <a:r>
              <a:rPr lang="en-US">
                <a:latin typeface="Tahoma" panose="020B0604030504040204" pitchFamily="34" charset="0"/>
                <a:ea typeface="Tahoma" panose="020B0604030504040204" pitchFamily="34" charset="0"/>
                <a:cs typeface="Tahoma" panose="020B0604030504040204" pitchFamily="34" charset="0"/>
              </a:rPr>
              <a:t>1-800-Francis Inquiry Topics</a:t>
            </a:r>
          </a:p>
        </p:txBody>
      </p:sp>
      <p:sp>
        <p:nvSpPr>
          <p:cNvPr id="4" name="Slide Number Placeholder 3">
            <a:extLst>
              <a:ext uri="{FF2B5EF4-FFF2-40B4-BE49-F238E27FC236}">
                <a16:creationId xmlns:a16="http://schemas.microsoft.com/office/drawing/2014/main" id="{F44C7A91-1288-A5AC-3767-2DF662256624}"/>
              </a:ext>
            </a:extLst>
          </p:cNvPr>
          <p:cNvSpPr>
            <a:spLocks noGrp="1"/>
          </p:cNvSpPr>
          <p:nvPr>
            <p:ph type="sldNum" sz="quarter" idx="12"/>
          </p:nvPr>
        </p:nvSpPr>
        <p:spPr>
          <a:xfrm>
            <a:off x="9329530" y="6223828"/>
            <a:ext cx="1706217" cy="365125"/>
          </a:xfrm>
        </p:spPr>
        <p:txBody>
          <a:bodyPr>
            <a:normAutofit/>
          </a:bodyPr>
          <a:lstStyle/>
          <a:p>
            <a:pPr>
              <a:spcAft>
                <a:spcPts val="600"/>
              </a:spcAft>
            </a:pPr>
            <a:fld id="{6D22F896-40B5-4ADD-8801-0D06FADFA095}" type="slidenum">
              <a:rPr lang="en-US" smtClean="0"/>
              <a:pPr>
                <a:spcAft>
                  <a:spcPts val="600"/>
                </a:spcAft>
              </a:pPr>
              <a:t>27</a:t>
            </a:fld>
            <a:endParaRPr lang="en-US"/>
          </a:p>
        </p:txBody>
      </p:sp>
      <p:graphicFrame>
        <p:nvGraphicFramePr>
          <p:cNvPr id="24" name="Content Placeholder 2">
            <a:extLst>
              <a:ext uri="{FF2B5EF4-FFF2-40B4-BE49-F238E27FC236}">
                <a16:creationId xmlns:a16="http://schemas.microsoft.com/office/drawing/2014/main" id="{3EEBC3BB-ECF9-7A38-B69E-25F02BECDAE9}"/>
              </a:ext>
            </a:extLst>
          </p:cNvPr>
          <p:cNvGraphicFramePr>
            <a:graphicFrameLocks noGrp="1"/>
          </p:cNvGraphicFramePr>
          <p:nvPr>
            <p:ph idx="1"/>
            <p:extLst>
              <p:ext uri="{D42A27DB-BD31-4B8C-83A1-F6EECF244321}">
                <p14:modId xmlns:p14="http://schemas.microsoft.com/office/powerpoint/2010/main" val="2401515263"/>
              </p:ext>
            </p:extLst>
          </p:nvPr>
        </p:nvGraphicFramePr>
        <p:xfrm>
          <a:off x="1143000" y="2298530"/>
          <a:ext cx="9872663" cy="379747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3859263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a:extLst>
            <a:ext uri="{FF2B5EF4-FFF2-40B4-BE49-F238E27FC236}">
              <a16:creationId xmlns:a16="http://schemas.microsoft.com/office/drawing/2014/main" id="{C9EE0105-EC14-A547-ECB7-BCD054719453}"/>
            </a:ext>
          </a:extLst>
        </p:cNvPr>
        <p:cNvGrpSpPr/>
        <p:nvPr/>
      </p:nvGrpSpPr>
      <p:grpSpPr>
        <a:xfrm>
          <a:off x="0" y="0"/>
          <a:ext cx="0" cy="0"/>
          <a:chOff x="0" y="0"/>
          <a:chExt cx="0" cy="0"/>
        </a:xfrm>
      </p:grpSpPr>
      <p:sp>
        <p:nvSpPr>
          <p:cNvPr id="19" name="Rectangle 18">
            <a:extLst>
              <a:ext uri="{FF2B5EF4-FFF2-40B4-BE49-F238E27FC236}">
                <a16:creationId xmlns:a16="http://schemas.microsoft.com/office/drawing/2014/main" id="{9A7DBAD6-80F9-497B-A278-8816A8E956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1140" y="243840"/>
            <a:ext cx="1172464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1" name="Rectangle 20">
            <a:extLst>
              <a:ext uri="{FF2B5EF4-FFF2-40B4-BE49-F238E27FC236}">
                <a16:creationId xmlns:a16="http://schemas.microsoft.com/office/drawing/2014/main" id="{D199BD0D-57F7-49B3-B38C-0949622D41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1140" y="243840"/>
            <a:ext cx="11724640" cy="6377939"/>
          </a:xfrm>
          <a:prstGeom prst="rect">
            <a:avLst/>
          </a:prstGeom>
          <a:solidFill>
            <a:schemeClr val="accent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23" name="Straight Connector 22">
            <a:extLst>
              <a:ext uri="{FF2B5EF4-FFF2-40B4-BE49-F238E27FC236}">
                <a16:creationId xmlns:a16="http://schemas.microsoft.com/office/drawing/2014/main" id="{C889B96F-2879-43CA-958A-277BCBB00D7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978660" y="3733800"/>
            <a:ext cx="8229601"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
        <p:nvSpPr>
          <p:cNvPr id="25" name="Rectangle 24">
            <a:extLst>
              <a:ext uri="{FF2B5EF4-FFF2-40B4-BE49-F238E27FC236}">
                <a16:creationId xmlns:a16="http://schemas.microsoft.com/office/drawing/2014/main" id="{5A73C2C8-884F-499F-8303-6E5367B056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F8433F32-8525-4FDA-8754-A6D6D243D8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43840" y="256540"/>
            <a:ext cx="11704320" cy="63652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29" name="Straight Connector 28">
            <a:extLst>
              <a:ext uri="{FF2B5EF4-FFF2-40B4-BE49-F238E27FC236}">
                <a16:creationId xmlns:a16="http://schemas.microsoft.com/office/drawing/2014/main" id="{30B5A9C7-E3C9-4AF5-8048-7FE820EF90B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978660" y="5458968"/>
            <a:ext cx="822960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8F452D6E-DF77-A5D4-8FA6-062FFA5CE82D}"/>
              </a:ext>
            </a:extLst>
          </p:cNvPr>
          <p:cNvSpPr>
            <a:spLocks noGrp="1"/>
          </p:cNvSpPr>
          <p:nvPr>
            <p:ph type="title"/>
          </p:nvPr>
        </p:nvSpPr>
        <p:spPr>
          <a:xfrm>
            <a:off x="1109980" y="4206240"/>
            <a:ext cx="9966960" cy="1325880"/>
          </a:xfrm>
        </p:spPr>
        <p:txBody>
          <a:bodyPr vert="horz" lIns="91440" tIns="45720" rIns="91440" bIns="45720" rtlCol="0" anchor="b">
            <a:normAutofit/>
          </a:bodyPr>
          <a:lstStyle/>
          <a:p>
            <a:pPr algn="ctr">
              <a:lnSpc>
                <a:spcPct val="85000"/>
              </a:lnSpc>
            </a:pPr>
            <a:r>
              <a:rPr lang="en-US" sz="6600" b="1" cap="all" dirty="0">
                <a:solidFill>
                  <a:schemeClr val="accent1"/>
                </a:solidFill>
              </a:rPr>
              <a:t>TAU-USA </a:t>
            </a:r>
          </a:p>
        </p:txBody>
      </p:sp>
      <p:pic>
        <p:nvPicPr>
          <p:cNvPr id="14" name="Picture 13">
            <a:extLst>
              <a:ext uri="{FF2B5EF4-FFF2-40B4-BE49-F238E27FC236}">
                <a16:creationId xmlns:a16="http://schemas.microsoft.com/office/drawing/2014/main" id="{DBF51EEC-09F3-5B38-2370-C3FFF8362B4D}"/>
              </a:ext>
            </a:extLst>
          </p:cNvPr>
          <p:cNvPicPr>
            <a:picLocks noChangeAspect="1"/>
          </p:cNvPicPr>
          <p:nvPr/>
        </p:nvPicPr>
        <p:blipFill>
          <a:blip r:embed="rId2"/>
          <a:srcRect t="348" r="3" b="3"/>
          <a:stretch>
            <a:fillRect/>
          </a:stretch>
        </p:blipFill>
        <p:spPr>
          <a:xfrm>
            <a:off x="728472" y="741172"/>
            <a:ext cx="2558820" cy="3279644"/>
          </a:xfrm>
          <a:prstGeom prst="rect">
            <a:avLst/>
          </a:prstGeom>
        </p:spPr>
      </p:pic>
      <p:pic>
        <p:nvPicPr>
          <p:cNvPr id="8" name="Picture 7">
            <a:extLst>
              <a:ext uri="{FF2B5EF4-FFF2-40B4-BE49-F238E27FC236}">
                <a16:creationId xmlns:a16="http://schemas.microsoft.com/office/drawing/2014/main" id="{D104998F-95E0-A8CE-C531-A1F472DA4308}"/>
              </a:ext>
            </a:extLst>
          </p:cNvPr>
          <p:cNvPicPr>
            <a:picLocks noChangeAspect="1"/>
          </p:cNvPicPr>
          <p:nvPr/>
        </p:nvPicPr>
        <p:blipFill>
          <a:blip r:embed="rId3"/>
          <a:srcRect t="959" r="-5" b="-5"/>
          <a:stretch>
            <a:fillRect/>
          </a:stretch>
        </p:blipFill>
        <p:spPr>
          <a:xfrm>
            <a:off x="6093460" y="730765"/>
            <a:ext cx="2558820" cy="3279644"/>
          </a:xfrm>
          <a:prstGeom prst="rect">
            <a:avLst/>
          </a:prstGeom>
        </p:spPr>
      </p:pic>
      <p:pic>
        <p:nvPicPr>
          <p:cNvPr id="6" name="Content Placeholder 5">
            <a:extLst>
              <a:ext uri="{FF2B5EF4-FFF2-40B4-BE49-F238E27FC236}">
                <a16:creationId xmlns:a16="http://schemas.microsoft.com/office/drawing/2014/main" id="{D3501EFF-7390-D2F8-9BDE-482893D3173A}"/>
              </a:ext>
            </a:extLst>
          </p:cNvPr>
          <p:cNvPicPr>
            <a:picLocks noGrp="1" noChangeAspect="1"/>
          </p:cNvPicPr>
          <p:nvPr>
            <p:ph idx="1"/>
          </p:nvPr>
        </p:nvPicPr>
        <p:blipFill>
          <a:blip r:embed="rId4"/>
          <a:srcRect t="2957" r="1" b="1"/>
          <a:stretch>
            <a:fillRect/>
          </a:stretch>
        </p:blipFill>
        <p:spPr>
          <a:xfrm>
            <a:off x="8717409" y="690377"/>
            <a:ext cx="2558820" cy="3279644"/>
          </a:xfrm>
          <a:prstGeom prst="rect">
            <a:avLst/>
          </a:prstGeom>
        </p:spPr>
      </p:pic>
      <p:pic>
        <p:nvPicPr>
          <p:cNvPr id="12" name="Picture 11">
            <a:extLst>
              <a:ext uri="{FF2B5EF4-FFF2-40B4-BE49-F238E27FC236}">
                <a16:creationId xmlns:a16="http://schemas.microsoft.com/office/drawing/2014/main" id="{1032330D-8BD7-77D5-2FC8-2F5B9437FD34}"/>
              </a:ext>
            </a:extLst>
          </p:cNvPr>
          <p:cNvPicPr>
            <a:picLocks noChangeAspect="1"/>
          </p:cNvPicPr>
          <p:nvPr/>
        </p:nvPicPr>
        <p:blipFill>
          <a:blip r:embed="rId5"/>
          <a:srcRect t="1967" r="5" b="5"/>
          <a:stretch>
            <a:fillRect/>
          </a:stretch>
        </p:blipFill>
        <p:spPr>
          <a:xfrm>
            <a:off x="3401894" y="730765"/>
            <a:ext cx="2575996" cy="3279644"/>
          </a:xfrm>
          <a:prstGeom prst="rect">
            <a:avLst/>
          </a:prstGeom>
        </p:spPr>
      </p:pic>
      <p:sp>
        <p:nvSpPr>
          <p:cNvPr id="4" name="Slide Number Placeholder 3">
            <a:extLst>
              <a:ext uri="{FF2B5EF4-FFF2-40B4-BE49-F238E27FC236}">
                <a16:creationId xmlns:a16="http://schemas.microsoft.com/office/drawing/2014/main" id="{243831E4-CA70-0765-E93C-5612621B4216}"/>
              </a:ext>
            </a:extLst>
          </p:cNvPr>
          <p:cNvSpPr>
            <a:spLocks noGrp="1"/>
          </p:cNvSpPr>
          <p:nvPr>
            <p:ph type="sldNum" sz="quarter" idx="12"/>
          </p:nvPr>
        </p:nvSpPr>
        <p:spPr>
          <a:xfrm>
            <a:off x="9329530" y="6223828"/>
            <a:ext cx="1706217" cy="365125"/>
          </a:xfrm>
        </p:spPr>
        <p:txBody>
          <a:bodyPr vert="horz" lIns="91440" tIns="45720" rIns="91440" bIns="45720" rtlCol="0" anchor="ctr">
            <a:normAutofit/>
          </a:bodyPr>
          <a:lstStyle/>
          <a:p>
            <a:pPr>
              <a:spcAft>
                <a:spcPts val="600"/>
              </a:spcAft>
            </a:pPr>
            <a:fld id="{6D22F896-40B5-4ADD-8801-0D06FADFA095}" type="slidenum">
              <a:rPr lang="en-US" kern="1200">
                <a:solidFill>
                  <a:schemeClr val="accent1"/>
                </a:solidFill>
                <a:latin typeface="+mn-lt"/>
                <a:ea typeface="+mn-ea"/>
                <a:cs typeface="+mn-cs"/>
              </a:rPr>
              <a:pPr>
                <a:spcAft>
                  <a:spcPts val="600"/>
                </a:spcAft>
              </a:pPr>
              <a:t>28</a:t>
            </a:fld>
            <a:endParaRPr lang="en-US" kern="1200">
              <a:solidFill>
                <a:schemeClr val="accent1"/>
              </a:solidFill>
              <a:latin typeface="+mn-lt"/>
              <a:ea typeface="+mn-ea"/>
              <a:cs typeface="+mn-cs"/>
            </a:endParaRPr>
          </a:p>
        </p:txBody>
      </p:sp>
      <p:sp>
        <p:nvSpPr>
          <p:cNvPr id="5" name="TextBox 4">
            <a:extLst>
              <a:ext uri="{FF2B5EF4-FFF2-40B4-BE49-F238E27FC236}">
                <a16:creationId xmlns:a16="http://schemas.microsoft.com/office/drawing/2014/main" id="{6487ABCF-2380-5E8C-7D59-6D16C123B7BC}"/>
              </a:ext>
            </a:extLst>
          </p:cNvPr>
          <p:cNvSpPr txBox="1"/>
          <p:nvPr/>
        </p:nvSpPr>
        <p:spPr>
          <a:xfrm>
            <a:off x="4947920" y="5635227"/>
            <a:ext cx="2587118" cy="369332"/>
          </a:xfrm>
          <a:prstGeom prst="rect">
            <a:avLst/>
          </a:prstGeom>
          <a:noFill/>
        </p:spPr>
        <p:txBody>
          <a:bodyPr wrap="none" rtlCol="0">
            <a:spAutoFit/>
          </a:bodyPr>
          <a:lstStyle/>
          <a:p>
            <a:r>
              <a:rPr lang="en-US" dirty="0"/>
              <a:t>Caroline Yandell, Editor</a:t>
            </a:r>
          </a:p>
        </p:txBody>
      </p:sp>
    </p:spTree>
    <p:extLst>
      <p:ext uri="{BB962C8B-B14F-4D97-AF65-F5344CB8AC3E}">
        <p14:creationId xmlns:p14="http://schemas.microsoft.com/office/powerpoint/2010/main" val="26999870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a:extLst>
            <a:ext uri="{FF2B5EF4-FFF2-40B4-BE49-F238E27FC236}">
              <a16:creationId xmlns:a16="http://schemas.microsoft.com/office/drawing/2014/main" id="{4D4A762A-E687-9CEB-EB61-19175BD0EC4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7F06976-D51D-CAAA-87D5-15690F0DDB0A}"/>
              </a:ext>
            </a:extLst>
          </p:cNvPr>
          <p:cNvSpPr>
            <a:spLocks noGrp="1"/>
          </p:cNvSpPr>
          <p:nvPr>
            <p:ph type="title"/>
          </p:nvPr>
        </p:nvSpPr>
        <p:spPr>
          <a:xfrm>
            <a:off x="1143000" y="609600"/>
            <a:ext cx="9875520" cy="1356360"/>
          </a:xfrm>
        </p:spPr>
        <p:txBody>
          <a:bodyPr>
            <a:normAutofit/>
          </a:bodyPr>
          <a:lstStyle/>
          <a:p>
            <a:r>
              <a:rPr lang="en-US" dirty="0">
                <a:latin typeface="Tahoma" panose="020B0604030504040204" pitchFamily="34" charset="0"/>
                <a:ea typeface="Tahoma" panose="020B0604030504040204" pitchFamily="34" charset="0"/>
                <a:cs typeface="Tahoma" panose="020B0604030504040204" pitchFamily="34" charset="0"/>
              </a:rPr>
              <a:t>Gospel to Life Bookstore – Claudia Kauzlarich, OFS</a:t>
            </a:r>
          </a:p>
        </p:txBody>
      </p:sp>
      <p:sp>
        <p:nvSpPr>
          <p:cNvPr id="4" name="Slide Number Placeholder 3">
            <a:extLst>
              <a:ext uri="{FF2B5EF4-FFF2-40B4-BE49-F238E27FC236}">
                <a16:creationId xmlns:a16="http://schemas.microsoft.com/office/drawing/2014/main" id="{FE4C833E-F25A-646E-7399-4437008A2FC0}"/>
              </a:ext>
            </a:extLst>
          </p:cNvPr>
          <p:cNvSpPr>
            <a:spLocks noGrp="1"/>
          </p:cNvSpPr>
          <p:nvPr>
            <p:ph type="sldNum" sz="quarter" idx="12"/>
          </p:nvPr>
        </p:nvSpPr>
        <p:spPr>
          <a:xfrm>
            <a:off x="9329530" y="6223828"/>
            <a:ext cx="1706217" cy="365125"/>
          </a:xfrm>
        </p:spPr>
        <p:txBody>
          <a:bodyPr>
            <a:normAutofit/>
          </a:bodyPr>
          <a:lstStyle/>
          <a:p>
            <a:pPr>
              <a:spcAft>
                <a:spcPts val="600"/>
              </a:spcAft>
            </a:pPr>
            <a:fld id="{6D22F896-40B5-4ADD-8801-0D06FADFA095}" type="slidenum">
              <a:rPr lang="en-US" smtClean="0"/>
              <a:pPr>
                <a:spcAft>
                  <a:spcPts val="600"/>
                </a:spcAft>
              </a:pPr>
              <a:t>29</a:t>
            </a:fld>
            <a:endParaRPr lang="en-US"/>
          </a:p>
        </p:txBody>
      </p:sp>
      <p:pic>
        <p:nvPicPr>
          <p:cNvPr id="7" name="Content Placeholder 6">
            <a:extLst>
              <a:ext uri="{FF2B5EF4-FFF2-40B4-BE49-F238E27FC236}">
                <a16:creationId xmlns:a16="http://schemas.microsoft.com/office/drawing/2014/main" id="{B3C00F96-F113-E232-D221-3FB6470791B6}"/>
              </a:ext>
            </a:extLst>
          </p:cNvPr>
          <p:cNvPicPr>
            <a:picLocks noGrp="1" noChangeAspect="1"/>
          </p:cNvPicPr>
          <p:nvPr>
            <p:ph idx="1"/>
          </p:nvPr>
        </p:nvPicPr>
        <p:blipFill>
          <a:blip r:embed="rId2"/>
          <a:stretch>
            <a:fillRect/>
          </a:stretch>
        </p:blipFill>
        <p:spPr>
          <a:xfrm>
            <a:off x="1484073" y="2704981"/>
            <a:ext cx="9190516" cy="2743438"/>
          </a:xfrm>
          <a:prstGeom prst="rect">
            <a:avLst/>
          </a:prstGeom>
        </p:spPr>
      </p:pic>
    </p:spTree>
    <p:extLst>
      <p:ext uri="{BB962C8B-B14F-4D97-AF65-F5344CB8AC3E}">
        <p14:creationId xmlns:p14="http://schemas.microsoft.com/office/powerpoint/2010/main" val="423585298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a:extLst>
            <a:ext uri="{FF2B5EF4-FFF2-40B4-BE49-F238E27FC236}">
              <a16:creationId xmlns:a16="http://schemas.microsoft.com/office/drawing/2014/main" id="{D7F5FE35-96F3-A291-517A-AFF5439D0B7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16670E4-3847-800C-C497-5EF65D7834DE}"/>
              </a:ext>
            </a:extLst>
          </p:cNvPr>
          <p:cNvSpPr>
            <a:spLocks noGrp="1"/>
          </p:cNvSpPr>
          <p:nvPr>
            <p:ph type="title"/>
          </p:nvPr>
        </p:nvSpPr>
        <p:spPr>
          <a:xfrm>
            <a:off x="653145" y="609599"/>
            <a:ext cx="3364378" cy="5606143"/>
          </a:xfrm>
        </p:spPr>
        <p:txBody>
          <a:bodyPr>
            <a:normAutofit/>
          </a:bodyPr>
          <a:lstStyle/>
          <a:p>
            <a:r>
              <a:rPr lang="en-US" sz="4800" dirty="0">
                <a:latin typeface="Tahoma" panose="020B0604030504040204" pitchFamily="34" charset="0"/>
                <a:ea typeface="Tahoma" panose="020B0604030504040204" pitchFamily="34" charset="0"/>
                <a:cs typeface="Tahoma" panose="020B0604030504040204" pitchFamily="34" charset="0"/>
              </a:rPr>
              <a:t>Visitation and Elections</a:t>
            </a:r>
          </a:p>
        </p:txBody>
      </p:sp>
      <p:sp>
        <p:nvSpPr>
          <p:cNvPr id="4" name="Slide Number Placeholder 3">
            <a:extLst>
              <a:ext uri="{FF2B5EF4-FFF2-40B4-BE49-F238E27FC236}">
                <a16:creationId xmlns:a16="http://schemas.microsoft.com/office/drawing/2014/main" id="{7C036441-3FEB-DCCD-3204-DBEC44871C6E}"/>
              </a:ext>
            </a:extLst>
          </p:cNvPr>
          <p:cNvSpPr>
            <a:spLocks noGrp="1"/>
          </p:cNvSpPr>
          <p:nvPr>
            <p:ph type="sldNum" sz="quarter" idx="12"/>
          </p:nvPr>
        </p:nvSpPr>
        <p:spPr>
          <a:xfrm>
            <a:off x="9329530" y="6223828"/>
            <a:ext cx="1706217" cy="365125"/>
          </a:xfrm>
        </p:spPr>
        <p:txBody>
          <a:bodyPr>
            <a:normAutofit/>
          </a:bodyPr>
          <a:lstStyle/>
          <a:p>
            <a:pPr>
              <a:spcAft>
                <a:spcPts val="600"/>
              </a:spcAft>
            </a:pPr>
            <a:fld id="{6D22F896-40B5-4ADD-8801-0D06FADFA095}" type="slidenum">
              <a:rPr lang="en-US" smtClean="0"/>
              <a:pPr>
                <a:spcAft>
                  <a:spcPts val="600"/>
                </a:spcAft>
              </a:pPr>
              <a:t>30</a:t>
            </a:fld>
            <a:endParaRPr lang="en-US"/>
          </a:p>
        </p:txBody>
      </p:sp>
      <p:graphicFrame>
        <p:nvGraphicFramePr>
          <p:cNvPr id="14" name="Content Placeholder 2">
            <a:extLst>
              <a:ext uri="{FF2B5EF4-FFF2-40B4-BE49-F238E27FC236}">
                <a16:creationId xmlns:a16="http://schemas.microsoft.com/office/drawing/2014/main" id="{4B00D748-F87D-9E38-9373-37F3030B898C}"/>
              </a:ext>
            </a:extLst>
          </p:cNvPr>
          <p:cNvGraphicFramePr>
            <a:graphicFrameLocks noGrp="1"/>
          </p:cNvGraphicFramePr>
          <p:nvPr>
            <p:ph idx="1"/>
            <p:extLst>
              <p:ext uri="{D42A27DB-BD31-4B8C-83A1-F6EECF244321}">
                <p14:modId xmlns:p14="http://schemas.microsoft.com/office/powerpoint/2010/main" val="330569263"/>
              </p:ext>
            </p:extLst>
          </p:nvPr>
        </p:nvGraphicFramePr>
        <p:xfrm>
          <a:off x="4545013" y="1199858"/>
          <a:ext cx="6451943" cy="44678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extBox 2">
            <a:extLst>
              <a:ext uri="{FF2B5EF4-FFF2-40B4-BE49-F238E27FC236}">
                <a16:creationId xmlns:a16="http://schemas.microsoft.com/office/drawing/2014/main" id="{2C5FEC25-403B-BEA8-D623-5C93808E08C6}"/>
              </a:ext>
            </a:extLst>
          </p:cNvPr>
          <p:cNvSpPr txBox="1"/>
          <p:nvPr/>
        </p:nvSpPr>
        <p:spPr>
          <a:xfrm>
            <a:off x="933254" y="4769192"/>
            <a:ext cx="3740346" cy="1446550"/>
          </a:xfrm>
          <a:prstGeom prst="rect">
            <a:avLst/>
          </a:prstGeom>
          <a:noFill/>
        </p:spPr>
        <p:txBody>
          <a:bodyPr wrap="square" rtlCol="0">
            <a:spAutoFit/>
          </a:bodyPr>
          <a:lstStyle/>
          <a:p>
            <a:r>
              <a:rPr lang="en-US" sz="4400" dirty="0">
                <a:solidFill>
                  <a:schemeClr val="accent3">
                    <a:lumMod val="75000"/>
                  </a:schemeClr>
                </a:solidFill>
              </a:rPr>
              <a:t>Met with over 600 members </a:t>
            </a:r>
          </a:p>
        </p:txBody>
      </p:sp>
    </p:spTree>
    <p:extLst>
      <p:ext uri="{BB962C8B-B14F-4D97-AF65-F5344CB8AC3E}">
        <p14:creationId xmlns:p14="http://schemas.microsoft.com/office/powerpoint/2010/main" val="451751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0B6595D5-77FC-23BB-3CF4-2809D68326EB}"/>
              </a:ext>
            </a:extLst>
          </p:cNvPr>
          <p:cNvSpPr>
            <a:spLocks noGrp="1"/>
          </p:cNvSpPr>
          <p:nvPr>
            <p:ph type="sldNum" sz="quarter" idx="12"/>
          </p:nvPr>
        </p:nvSpPr>
        <p:spPr/>
        <p:txBody>
          <a:bodyPr/>
          <a:lstStyle/>
          <a:p>
            <a:fld id="{6D22F896-40B5-4ADD-8801-0D06FADFA095}" type="slidenum">
              <a:rPr lang="en-US" smtClean="0"/>
              <a:pPr/>
              <a:t>31</a:t>
            </a:fld>
            <a:endParaRPr lang="en-US" dirty="0"/>
          </a:p>
        </p:txBody>
      </p:sp>
      <p:pic>
        <p:nvPicPr>
          <p:cNvPr id="5" name="Picture 4">
            <a:extLst>
              <a:ext uri="{FF2B5EF4-FFF2-40B4-BE49-F238E27FC236}">
                <a16:creationId xmlns:a16="http://schemas.microsoft.com/office/drawing/2014/main" id="{D2A0201B-02AD-5CB8-9E8A-871A9078F58A}"/>
              </a:ext>
            </a:extLst>
          </p:cNvPr>
          <p:cNvPicPr>
            <a:picLocks noChangeAspect="1"/>
          </p:cNvPicPr>
          <p:nvPr/>
        </p:nvPicPr>
        <p:blipFill>
          <a:blip r:embed="rId2" cstate="print">
            <a:extLst>
              <a:ext uri="{28A0092B-C50C-407E-A947-70E740481C1C}">
                <a14:useLocalDpi xmlns:a14="http://schemas.microsoft.com/office/drawing/2010/main" val="0"/>
              </a:ext>
            </a:extLst>
          </a:blip>
          <a:srcRect t="38212" b="24825"/>
          <a:stretch>
            <a:fillRect/>
          </a:stretch>
        </p:blipFill>
        <p:spPr bwMode="auto">
          <a:xfrm>
            <a:off x="335207" y="1556273"/>
            <a:ext cx="11521586" cy="2819400"/>
          </a:xfrm>
          <a:prstGeom prst="rect">
            <a:avLst/>
          </a:prstGeom>
          <a:noFill/>
          <a:ln>
            <a:noFill/>
          </a:ln>
        </p:spPr>
      </p:pic>
      <p:sp>
        <p:nvSpPr>
          <p:cNvPr id="2" name="TextBox 1">
            <a:extLst>
              <a:ext uri="{FF2B5EF4-FFF2-40B4-BE49-F238E27FC236}">
                <a16:creationId xmlns:a16="http://schemas.microsoft.com/office/drawing/2014/main" id="{4086AA88-664D-194A-B61E-E3F351AD53E7}"/>
              </a:ext>
            </a:extLst>
          </p:cNvPr>
          <p:cNvSpPr txBox="1"/>
          <p:nvPr/>
        </p:nvSpPr>
        <p:spPr>
          <a:xfrm>
            <a:off x="3071812" y="4545727"/>
            <a:ext cx="6733510" cy="584775"/>
          </a:xfrm>
          <a:prstGeom prst="rect">
            <a:avLst/>
          </a:prstGeom>
          <a:solidFill>
            <a:schemeClr val="accent1"/>
          </a:solidFill>
        </p:spPr>
        <p:txBody>
          <a:bodyPr wrap="none" rtlCol="0">
            <a:spAutoFit/>
          </a:bodyPr>
          <a:lstStyle/>
          <a:p>
            <a:r>
              <a:rPr lang="en-US" sz="3200" b="1" dirty="0"/>
              <a:t>Divine Mercy Regional Visitation</a:t>
            </a:r>
          </a:p>
        </p:txBody>
      </p:sp>
    </p:spTree>
    <p:extLst>
      <p:ext uri="{BB962C8B-B14F-4D97-AF65-F5344CB8AC3E}">
        <p14:creationId xmlns:p14="http://schemas.microsoft.com/office/powerpoint/2010/main" val="41668037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2CCA97-26FC-BFC7-192D-BD3D0D0112A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534F35C-EA16-0867-1E20-C4FFE8603D25}"/>
              </a:ext>
            </a:extLst>
          </p:cNvPr>
          <p:cNvSpPr>
            <a:spLocks noGrp="1"/>
          </p:cNvSpPr>
          <p:nvPr>
            <p:ph type="title"/>
          </p:nvPr>
        </p:nvSpPr>
        <p:spPr/>
        <p:txBody>
          <a:bodyPr/>
          <a:lstStyle/>
          <a:p>
            <a:endParaRPr lang="en-US" dirty="0"/>
          </a:p>
        </p:txBody>
      </p:sp>
      <p:sp>
        <p:nvSpPr>
          <p:cNvPr id="4" name="Slide Number Placeholder 3">
            <a:extLst>
              <a:ext uri="{FF2B5EF4-FFF2-40B4-BE49-F238E27FC236}">
                <a16:creationId xmlns:a16="http://schemas.microsoft.com/office/drawing/2014/main" id="{6429412F-F1A5-FA5D-8CD1-B14E231308F0}"/>
              </a:ext>
            </a:extLst>
          </p:cNvPr>
          <p:cNvSpPr>
            <a:spLocks noGrp="1"/>
          </p:cNvSpPr>
          <p:nvPr>
            <p:ph type="sldNum" sz="quarter" idx="12"/>
          </p:nvPr>
        </p:nvSpPr>
        <p:spPr/>
        <p:txBody>
          <a:bodyPr/>
          <a:lstStyle/>
          <a:p>
            <a:fld id="{6D22F896-40B5-4ADD-8801-0D06FADFA095}" type="slidenum">
              <a:rPr lang="en-US" smtClean="0"/>
              <a:pPr/>
              <a:t>32</a:t>
            </a:fld>
            <a:endParaRPr lang="en-US" dirty="0"/>
          </a:p>
        </p:txBody>
      </p:sp>
      <p:pic>
        <p:nvPicPr>
          <p:cNvPr id="8" name="Picture 7">
            <a:extLst>
              <a:ext uri="{FF2B5EF4-FFF2-40B4-BE49-F238E27FC236}">
                <a16:creationId xmlns:a16="http://schemas.microsoft.com/office/drawing/2014/main" id="{EE219581-5AFF-DBF6-C2EE-4FC5CBB0EE1A}"/>
              </a:ext>
            </a:extLst>
          </p:cNvPr>
          <p:cNvPicPr>
            <a:picLocks noChangeAspect="1"/>
          </p:cNvPicPr>
          <p:nvPr/>
        </p:nvPicPr>
        <p:blipFill>
          <a:blip r:embed="rId3"/>
          <a:stretch>
            <a:fillRect/>
          </a:stretch>
        </p:blipFill>
        <p:spPr>
          <a:xfrm>
            <a:off x="1295156" y="370838"/>
            <a:ext cx="9568557" cy="6035552"/>
          </a:xfrm>
          <a:prstGeom prst="rect">
            <a:avLst/>
          </a:prstGeom>
        </p:spPr>
      </p:pic>
      <p:sp>
        <p:nvSpPr>
          <p:cNvPr id="3" name="TextBox 2">
            <a:extLst>
              <a:ext uri="{FF2B5EF4-FFF2-40B4-BE49-F238E27FC236}">
                <a16:creationId xmlns:a16="http://schemas.microsoft.com/office/drawing/2014/main" id="{CBF077CD-1056-C44A-C8C1-FF4E1ED364E6}"/>
              </a:ext>
            </a:extLst>
          </p:cNvPr>
          <p:cNvSpPr txBox="1"/>
          <p:nvPr/>
        </p:nvSpPr>
        <p:spPr>
          <a:xfrm>
            <a:off x="1261479" y="995392"/>
            <a:ext cx="9759980" cy="584775"/>
          </a:xfrm>
          <a:prstGeom prst="rect">
            <a:avLst/>
          </a:prstGeom>
          <a:solidFill>
            <a:schemeClr val="accent1"/>
          </a:solidFill>
        </p:spPr>
        <p:txBody>
          <a:bodyPr wrap="none" rtlCol="0">
            <a:spAutoFit/>
          </a:bodyPr>
          <a:lstStyle/>
          <a:p>
            <a:r>
              <a:rPr lang="en-US" sz="3200" b="1" dirty="0"/>
              <a:t>Santa Maria De Las </a:t>
            </a:r>
            <a:r>
              <a:rPr lang="en-US" sz="3200" b="1" dirty="0" err="1"/>
              <a:t>Montanas</a:t>
            </a:r>
            <a:r>
              <a:rPr lang="en-US" sz="3200" b="1" dirty="0"/>
              <a:t> Regional Visitation</a:t>
            </a:r>
          </a:p>
        </p:txBody>
      </p:sp>
    </p:spTree>
    <p:extLst>
      <p:ext uri="{BB962C8B-B14F-4D97-AF65-F5344CB8AC3E}">
        <p14:creationId xmlns:p14="http://schemas.microsoft.com/office/powerpoint/2010/main" val="2592284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9B96F4-BD38-9248-59D9-A502430D49F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83277BA-4ECC-93D8-0948-68A075BDDEBC}"/>
              </a:ext>
            </a:extLst>
          </p:cNvPr>
          <p:cNvSpPr>
            <a:spLocks noGrp="1"/>
          </p:cNvSpPr>
          <p:nvPr>
            <p:ph type="title"/>
          </p:nvPr>
        </p:nvSpPr>
        <p:spPr/>
        <p:txBody>
          <a:bodyPr/>
          <a:lstStyle/>
          <a:p>
            <a:endParaRPr lang="en-US" dirty="0"/>
          </a:p>
        </p:txBody>
      </p:sp>
      <p:sp>
        <p:nvSpPr>
          <p:cNvPr id="4" name="Slide Number Placeholder 3">
            <a:extLst>
              <a:ext uri="{FF2B5EF4-FFF2-40B4-BE49-F238E27FC236}">
                <a16:creationId xmlns:a16="http://schemas.microsoft.com/office/drawing/2014/main" id="{37BEF124-0921-7EF6-41B6-1A4EECA05B67}"/>
              </a:ext>
            </a:extLst>
          </p:cNvPr>
          <p:cNvSpPr>
            <a:spLocks noGrp="1"/>
          </p:cNvSpPr>
          <p:nvPr>
            <p:ph type="sldNum" sz="quarter" idx="12"/>
          </p:nvPr>
        </p:nvSpPr>
        <p:spPr/>
        <p:txBody>
          <a:bodyPr/>
          <a:lstStyle/>
          <a:p>
            <a:fld id="{6D22F896-40B5-4ADD-8801-0D06FADFA095}" type="slidenum">
              <a:rPr lang="en-US" smtClean="0"/>
              <a:pPr/>
              <a:t>33</a:t>
            </a:fld>
            <a:endParaRPr lang="en-US" dirty="0"/>
          </a:p>
        </p:txBody>
      </p:sp>
      <p:pic>
        <p:nvPicPr>
          <p:cNvPr id="6" name="Content Placeholder 5">
            <a:extLst>
              <a:ext uri="{FF2B5EF4-FFF2-40B4-BE49-F238E27FC236}">
                <a16:creationId xmlns:a16="http://schemas.microsoft.com/office/drawing/2014/main" id="{BA58C2FF-86B3-B412-107C-5C940776B80C}"/>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481589" y="338950"/>
            <a:ext cx="11228821" cy="6250003"/>
          </a:xfrm>
          <a:prstGeom prst="rect">
            <a:avLst/>
          </a:prstGeom>
        </p:spPr>
      </p:pic>
      <p:sp>
        <p:nvSpPr>
          <p:cNvPr id="3" name="TextBox 2">
            <a:extLst>
              <a:ext uri="{FF2B5EF4-FFF2-40B4-BE49-F238E27FC236}">
                <a16:creationId xmlns:a16="http://schemas.microsoft.com/office/drawing/2014/main" id="{D80156EF-74A6-970A-B034-C8114A797823}"/>
              </a:ext>
            </a:extLst>
          </p:cNvPr>
          <p:cNvSpPr txBox="1"/>
          <p:nvPr/>
        </p:nvSpPr>
        <p:spPr>
          <a:xfrm>
            <a:off x="1971675" y="2386751"/>
            <a:ext cx="8068812" cy="584775"/>
          </a:xfrm>
          <a:prstGeom prst="rect">
            <a:avLst/>
          </a:prstGeom>
          <a:solidFill>
            <a:schemeClr val="accent1"/>
          </a:solidFill>
        </p:spPr>
        <p:txBody>
          <a:bodyPr wrap="none" rtlCol="0">
            <a:spAutoFit/>
          </a:bodyPr>
          <a:lstStyle/>
          <a:p>
            <a:r>
              <a:rPr lang="en-US" sz="3200" b="1" dirty="0"/>
              <a:t>St. Kateri Tekakwitha Regional Visitation</a:t>
            </a:r>
          </a:p>
        </p:txBody>
      </p:sp>
    </p:spTree>
    <p:extLst>
      <p:ext uri="{BB962C8B-B14F-4D97-AF65-F5344CB8AC3E}">
        <p14:creationId xmlns:p14="http://schemas.microsoft.com/office/powerpoint/2010/main" val="119233308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46A209-9867-22BA-F08D-06F36F94E39D}"/>
              </a:ext>
            </a:extLst>
          </p:cNvPr>
          <p:cNvSpPr>
            <a:spLocks noGrp="1"/>
          </p:cNvSpPr>
          <p:nvPr>
            <p:ph type="title"/>
          </p:nvPr>
        </p:nvSpPr>
        <p:spPr/>
        <p:txBody>
          <a:bodyPr/>
          <a:lstStyle/>
          <a:p>
            <a:endParaRPr lang="en-US" dirty="0"/>
          </a:p>
        </p:txBody>
      </p:sp>
      <p:sp>
        <p:nvSpPr>
          <p:cNvPr id="4" name="Slide Number Placeholder 3">
            <a:extLst>
              <a:ext uri="{FF2B5EF4-FFF2-40B4-BE49-F238E27FC236}">
                <a16:creationId xmlns:a16="http://schemas.microsoft.com/office/drawing/2014/main" id="{B636942A-5A1F-F463-6EBB-0DC45273AD86}"/>
              </a:ext>
            </a:extLst>
          </p:cNvPr>
          <p:cNvSpPr>
            <a:spLocks noGrp="1"/>
          </p:cNvSpPr>
          <p:nvPr>
            <p:ph type="sldNum" sz="quarter" idx="12"/>
          </p:nvPr>
        </p:nvSpPr>
        <p:spPr/>
        <p:txBody>
          <a:bodyPr/>
          <a:lstStyle/>
          <a:p>
            <a:fld id="{6D22F896-40B5-4ADD-8801-0D06FADFA095}" type="slidenum">
              <a:rPr lang="en-US" smtClean="0"/>
              <a:pPr/>
              <a:t>34</a:t>
            </a:fld>
            <a:endParaRPr lang="en-US" dirty="0"/>
          </a:p>
        </p:txBody>
      </p:sp>
      <p:pic>
        <p:nvPicPr>
          <p:cNvPr id="8" name="Picture 7">
            <a:extLst>
              <a:ext uri="{FF2B5EF4-FFF2-40B4-BE49-F238E27FC236}">
                <a16:creationId xmlns:a16="http://schemas.microsoft.com/office/drawing/2014/main" id="{D8DF3187-44F2-6ED7-0C9D-348DA1CBE38C}"/>
              </a:ext>
            </a:extLst>
          </p:cNvPr>
          <p:cNvPicPr>
            <a:picLocks noChangeAspect="1"/>
          </p:cNvPicPr>
          <p:nvPr/>
        </p:nvPicPr>
        <p:blipFill>
          <a:blip r:embed="rId2"/>
          <a:stretch>
            <a:fillRect/>
          </a:stretch>
        </p:blipFill>
        <p:spPr>
          <a:xfrm>
            <a:off x="914892" y="388303"/>
            <a:ext cx="10331736" cy="5860097"/>
          </a:xfrm>
          <a:prstGeom prst="rect">
            <a:avLst/>
          </a:prstGeom>
        </p:spPr>
      </p:pic>
      <p:sp>
        <p:nvSpPr>
          <p:cNvPr id="5" name="TextBox 4">
            <a:extLst>
              <a:ext uri="{FF2B5EF4-FFF2-40B4-BE49-F238E27FC236}">
                <a16:creationId xmlns:a16="http://schemas.microsoft.com/office/drawing/2014/main" id="{65B6BA2F-86BF-007A-2594-8AD79435187D}"/>
              </a:ext>
            </a:extLst>
          </p:cNvPr>
          <p:cNvSpPr txBox="1"/>
          <p:nvPr/>
        </p:nvSpPr>
        <p:spPr>
          <a:xfrm>
            <a:off x="1978015" y="5298500"/>
            <a:ext cx="8532079" cy="584775"/>
          </a:xfrm>
          <a:prstGeom prst="rect">
            <a:avLst/>
          </a:prstGeom>
          <a:solidFill>
            <a:schemeClr val="accent1"/>
          </a:solidFill>
        </p:spPr>
        <p:txBody>
          <a:bodyPr wrap="none" rtlCol="0">
            <a:spAutoFit/>
          </a:bodyPr>
          <a:lstStyle/>
          <a:p>
            <a:r>
              <a:rPr lang="en-US" sz="3200" b="1" dirty="0"/>
              <a:t>St. Margaret of Cortona Regional Visitation</a:t>
            </a:r>
          </a:p>
        </p:txBody>
      </p:sp>
    </p:spTree>
    <p:extLst>
      <p:ext uri="{BB962C8B-B14F-4D97-AF65-F5344CB8AC3E}">
        <p14:creationId xmlns:p14="http://schemas.microsoft.com/office/powerpoint/2010/main" val="321474778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F22F6B-999B-7BF0-DBBD-CEE4C38EB6E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DED9B58-D06F-C938-77C1-CD2383B5E14B}"/>
              </a:ext>
            </a:extLst>
          </p:cNvPr>
          <p:cNvSpPr>
            <a:spLocks noGrp="1"/>
          </p:cNvSpPr>
          <p:nvPr>
            <p:ph type="title"/>
          </p:nvPr>
        </p:nvSpPr>
        <p:spPr/>
        <p:txBody>
          <a:bodyPr/>
          <a:lstStyle/>
          <a:p>
            <a:endParaRPr lang="en-US" dirty="0"/>
          </a:p>
        </p:txBody>
      </p:sp>
      <p:sp>
        <p:nvSpPr>
          <p:cNvPr id="4" name="Slide Number Placeholder 3">
            <a:extLst>
              <a:ext uri="{FF2B5EF4-FFF2-40B4-BE49-F238E27FC236}">
                <a16:creationId xmlns:a16="http://schemas.microsoft.com/office/drawing/2014/main" id="{E6451E1F-3687-D57B-9237-26AC5FDE4CAC}"/>
              </a:ext>
            </a:extLst>
          </p:cNvPr>
          <p:cNvSpPr>
            <a:spLocks noGrp="1"/>
          </p:cNvSpPr>
          <p:nvPr>
            <p:ph type="sldNum" sz="quarter" idx="12"/>
          </p:nvPr>
        </p:nvSpPr>
        <p:spPr/>
        <p:txBody>
          <a:bodyPr/>
          <a:lstStyle/>
          <a:p>
            <a:fld id="{6D22F896-40B5-4ADD-8801-0D06FADFA095}" type="slidenum">
              <a:rPr lang="en-US" smtClean="0"/>
              <a:pPr/>
              <a:t>35</a:t>
            </a:fld>
            <a:endParaRPr lang="en-US" dirty="0"/>
          </a:p>
        </p:txBody>
      </p:sp>
      <p:pic>
        <p:nvPicPr>
          <p:cNvPr id="10" name="Picture 9">
            <a:extLst>
              <a:ext uri="{FF2B5EF4-FFF2-40B4-BE49-F238E27FC236}">
                <a16:creationId xmlns:a16="http://schemas.microsoft.com/office/drawing/2014/main" id="{B6515050-F46E-3F82-1BFB-1ABE60FD0758}"/>
              </a:ext>
            </a:extLst>
          </p:cNvPr>
          <p:cNvPicPr>
            <a:picLocks noChangeAspect="1"/>
          </p:cNvPicPr>
          <p:nvPr/>
        </p:nvPicPr>
        <p:blipFill>
          <a:blip r:embed="rId2"/>
          <a:stretch>
            <a:fillRect/>
          </a:stretch>
        </p:blipFill>
        <p:spPr>
          <a:xfrm>
            <a:off x="425226" y="464506"/>
            <a:ext cx="11195944" cy="5631493"/>
          </a:xfrm>
          <a:prstGeom prst="rect">
            <a:avLst/>
          </a:prstGeom>
        </p:spPr>
      </p:pic>
      <p:sp>
        <p:nvSpPr>
          <p:cNvPr id="5" name="TextBox 4">
            <a:extLst>
              <a:ext uri="{FF2B5EF4-FFF2-40B4-BE49-F238E27FC236}">
                <a16:creationId xmlns:a16="http://schemas.microsoft.com/office/drawing/2014/main" id="{1620091F-53DA-8CA8-2B9F-88C1C81C2D89}"/>
              </a:ext>
            </a:extLst>
          </p:cNvPr>
          <p:cNvSpPr txBox="1"/>
          <p:nvPr/>
        </p:nvSpPr>
        <p:spPr>
          <a:xfrm>
            <a:off x="3059463" y="609600"/>
            <a:ext cx="6073073" cy="584775"/>
          </a:xfrm>
          <a:prstGeom prst="rect">
            <a:avLst/>
          </a:prstGeom>
          <a:solidFill>
            <a:schemeClr val="accent1"/>
          </a:solidFill>
        </p:spPr>
        <p:txBody>
          <a:bodyPr wrap="none" rtlCol="0">
            <a:spAutoFit/>
          </a:bodyPr>
          <a:lstStyle/>
          <a:p>
            <a:r>
              <a:rPr lang="en-US" sz="3200" b="1" dirty="0"/>
              <a:t>St. Francis Regional Visitation</a:t>
            </a:r>
          </a:p>
        </p:txBody>
      </p:sp>
    </p:spTree>
    <p:extLst>
      <p:ext uri="{BB962C8B-B14F-4D97-AF65-F5344CB8AC3E}">
        <p14:creationId xmlns:p14="http://schemas.microsoft.com/office/powerpoint/2010/main" val="176596428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DECE34-3CFC-59D2-390F-3B14750574A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F57279C-1613-3382-3782-5C8F0B8B8FA2}"/>
              </a:ext>
            </a:extLst>
          </p:cNvPr>
          <p:cNvSpPr>
            <a:spLocks noGrp="1"/>
          </p:cNvSpPr>
          <p:nvPr>
            <p:ph type="title"/>
          </p:nvPr>
        </p:nvSpPr>
        <p:spPr/>
        <p:txBody>
          <a:bodyPr/>
          <a:lstStyle/>
          <a:p>
            <a:endParaRPr lang="en-US" dirty="0"/>
          </a:p>
        </p:txBody>
      </p:sp>
      <p:sp>
        <p:nvSpPr>
          <p:cNvPr id="4" name="Slide Number Placeholder 3">
            <a:extLst>
              <a:ext uri="{FF2B5EF4-FFF2-40B4-BE49-F238E27FC236}">
                <a16:creationId xmlns:a16="http://schemas.microsoft.com/office/drawing/2014/main" id="{D24F48CB-8609-D8C8-ED28-AAD6226EF091}"/>
              </a:ext>
            </a:extLst>
          </p:cNvPr>
          <p:cNvSpPr>
            <a:spLocks noGrp="1"/>
          </p:cNvSpPr>
          <p:nvPr>
            <p:ph type="sldNum" sz="quarter" idx="12"/>
          </p:nvPr>
        </p:nvSpPr>
        <p:spPr/>
        <p:txBody>
          <a:bodyPr/>
          <a:lstStyle/>
          <a:p>
            <a:fld id="{6D22F896-40B5-4ADD-8801-0D06FADFA095}" type="slidenum">
              <a:rPr lang="en-US" smtClean="0"/>
              <a:pPr/>
              <a:t>36</a:t>
            </a:fld>
            <a:endParaRPr lang="en-US" dirty="0"/>
          </a:p>
        </p:txBody>
      </p:sp>
      <p:pic>
        <p:nvPicPr>
          <p:cNvPr id="12" name="Picture 11">
            <a:extLst>
              <a:ext uri="{FF2B5EF4-FFF2-40B4-BE49-F238E27FC236}">
                <a16:creationId xmlns:a16="http://schemas.microsoft.com/office/drawing/2014/main" id="{BCA327DB-6F12-0DE0-71BB-AC4ED46B37DB}"/>
              </a:ext>
            </a:extLst>
          </p:cNvPr>
          <p:cNvPicPr>
            <a:picLocks noChangeAspect="1"/>
          </p:cNvPicPr>
          <p:nvPr/>
        </p:nvPicPr>
        <p:blipFill>
          <a:blip r:embed="rId2"/>
          <a:stretch>
            <a:fillRect/>
          </a:stretch>
        </p:blipFill>
        <p:spPr>
          <a:xfrm>
            <a:off x="537493" y="503230"/>
            <a:ext cx="10962431" cy="5402428"/>
          </a:xfrm>
          <a:prstGeom prst="rect">
            <a:avLst/>
          </a:prstGeom>
        </p:spPr>
      </p:pic>
      <p:sp>
        <p:nvSpPr>
          <p:cNvPr id="5" name="TextBox 4">
            <a:extLst>
              <a:ext uri="{FF2B5EF4-FFF2-40B4-BE49-F238E27FC236}">
                <a16:creationId xmlns:a16="http://schemas.microsoft.com/office/drawing/2014/main" id="{0113CE66-ED03-9432-C45D-47BB9C40E48E}"/>
              </a:ext>
            </a:extLst>
          </p:cNvPr>
          <p:cNvSpPr txBox="1"/>
          <p:nvPr/>
        </p:nvSpPr>
        <p:spPr>
          <a:xfrm>
            <a:off x="2049396" y="4307266"/>
            <a:ext cx="7280134" cy="584775"/>
          </a:xfrm>
          <a:prstGeom prst="rect">
            <a:avLst/>
          </a:prstGeom>
          <a:solidFill>
            <a:schemeClr val="accent1"/>
          </a:solidFill>
        </p:spPr>
        <p:txBody>
          <a:bodyPr wrap="none" rtlCol="0">
            <a:spAutoFit/>
          </a:bodyPr>
          <a:lstStyle/>
          <a:p>
            <a:r>
              <a:rPr lang="en-US" sz="3200" b="1" dirty="0"/>
              <a:t>St. Thomas More Regional Visitation</a:t>
            </a:r>
          </a:p>
        </p:txBody>
      </p:sp>
    </p:spTree>
    <p:extLst>
      <p:ext uri="{BB962C8B-B14F-4D97-AF65-F5344CB8AC3E}">
        <p14:creationId xmlns:p14="http://schemas.microsoft.com/office/powerpoint/2010/main" val="150442248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3AD5E4-A0F9-BD57-A7F3-5293D60B5E44}"/>
            </a:ext>
          </a:extLst>
        </p:cNvPr>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61DFBE5B-DA47-6A88-9CBA-F4E343B889C6}"/>
              </a:ext>
            </a:extLst>
          </p:cNvPr>
          <p:cNvPicPr>
            <a:picLocks noGrp="1" noChangeAspect="1"/>
          </p:cNvPicPr>
          <p:nvPr>
            <p:ph idx="1"/>
          </p:nvPr>
        </p:nvPicPr>
        <p:blipFill>
          <a:blip r:embed="rId2"/>
          <a:stretch>
            <a:fillRect/>
          </a:stretch>
        </p:blipFill>
        <p:spPr>
          <a:xfrm>
            <a:off x="466378" y="1287780"/>
            <a:ext cx="11259243" cy="4376832"/>
          </a:xfrm>
          <a:prstGeom prst="rect">
            <a:avLst/>
          </a:prstGeom>
        </p:spPr>
      </p:pic>
      <p:sp>
        <p:nvSpPr>
          <p:cNvPr id="4" name="Slide Number Placeholder 3">
            <a:extLst>
              <a:ext uri="{FF2B5EF4-FFF2-40B4-BE49-F238E27FC236}">
                <a16:creationId xmlns:a16="http://schemas.microsoft.com/office/drawing/2014/main" id="{7BF9707C-21AD-1415-F8C9-97665DC9A9C6}"/>
              </a:ext>
            </a:extLst>
          </p:cNvPr>
          <p:cNvSpPr>
            <a:spLocks noGrp="1"/>
          </p:cNvSpPr>
          <p:nvPr>
            <p:ph type="sldNum" sz="quarter" idx="12"/>
          </p:nvPr>
        </p:nvSpPr>
        <p:spPr/>
        <p:txBody>
          <a:bodyPr/>
          <a:lstStyle/>
          <a:p>
            <a:fld id="{6D22F896-40B5-4ADD-8801-0D06FADFA095}" type="slidenum">
              <a:rPr lang="en-US" smtClean="0"/>
              <a:pPr/>
              <a:t>37</a:t>
            </a:fld>
            <a:endParaRPr lang="en-US" dirty="0"/>
          </a:p>
        </p:txBody>
      </p:sp>
      <p:sp>
        <p:nvSpPr>
          <p:cNvPr id="3" name="TextBox 2">
            <a:extLst>
              <a:ext uri="{FF2B5EF4-FFF2-40B4-BE49-F238E27FC236}">
                <a16:creationId xmlns:a16="http://schemas.microsoft.com/office/drawing/2014/main" id="{4D27399A-AFAA-43CD-4D8A-35A9DBCEB858}"/>
              </a:ext>
            </a:extLst>
          </p:cNvPr>
          <p:cNvSpPr txBox="1"/>
          <p:nvPr/>
        </p:nvSpPr>
        <p:spPr>
          <a:xfrm>
            <a:off x="2447342" y="608613"/>
            <a:ext cx="7006020" cy="584775"/>
          </a:xfrm>
          <a:prstGeom prst="rect">
            <a:avLst/>
          </a:prstGeom>
          <a:solidFill>
            <a:schemeClr val="accent1"/>
          </a:solidFill>
        </p:spPr>
        <p:txBody>
          <a:bodyPr wrap="none" rtlCol="0">
            <a:spAutoFit/>
          </a:bodyPr>
          <a:lstStyle/>
          <a:p>
            <a:r>
              <a:rPr lang="en-US" sz="3200" b="1" dirty="0"/>
              <a:t>Mother Cabrini Regional Visitation</a:t>
            </a:r>
          </a:p>
        </p:txBody>
      </p:sp>
    </p:spTree>
    <p:extLst>
      <p:ext uri="{BB962C8B-B14F-4D97-AF65-F5344CB8AC3E}">
        <p14:creationId xmlns:p14="http://schemas.microsoft.com/office/powerpoint/2010/main" val="22700809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DECF95-CC03-A0CC-A064-178D913B229D}"/>
              </a:ext>
            </a:extLst>
          </p:cNvPr>
          <p:cNvSpPr>
            <a:spLocks noGrp="1"/>
          </p:cNvSpPr>
          <p:nvPr>
            <p:ph type="title"/>
          </p:nvPr>
        </p:nvSpPr>
        <p:spPr/>
        <p:txBody>
          <a:bodyPr/>
          <a:lstStyle/>
          <a:p>
            <a:endParaRPr lang="en-US"/>
          </a:p>
        </p:txBody>
      </p:sp>
      <p:sp>
        <p:nvSpPr>
          <p:cNvPr id="4" name="Slide Number Placeholder 3">
            <a:extLst>
              <a:ext uri="{FF2B5EF4-FFF2-40B4-BE49-F238E27FC236}">
                <a16:creationId xmlns:a16="http://schemas.microsoft.com/office/drawing/2014/main" id="{5B9C3A29-212E-AB1E-5917-0A93AE4F5B57}"/>
              </a:ext>
            </a:extLst>
          </p:cNvPr>
          <p:cNvSpPr>
            <a:spLocks noGrp="1"/>
          </p:cNvSpPr>
          <p:nvPr>
            <p:ph type="sldNum" sz="quarter" idx="12"/>
          </p:nvPr>
        </p:nvSpPr>
        <p:spPr/>
        <p:txBody>
          <a:bodyPr/>
          <a:lstStyle/>
          <a:p>
            <a:fld id="{6D22F896-40B5-4ADD-8801-0D06FADFA095}" type="slidenum">
              <a:rPr lang="en-US" smtClean="0"/>
              <a:pPr/>
              <a:t>38</a:t>
            </a:fld>
            <a:endParaRPr lang="en-US" dirty="0"/>
          </a:p>
        </p:txBody>
      </p:sp>
      <p:pic>
        <p:nvPicPr>
          <p:cNvPr id="6" name="Content Placeholder 5">
            <a:extLst>
              <a:ext uri="{FF2B5EF4-FFF2-40B4-BE49-F238E27FC236}">
                <a16:creationId xmlns:a16="http://schemas.microsoft.com/office/drawing/2014/main" id="{72D04C91-42A5-30B4-1B44-181B88E63C9F}"/>
              </a:ext>
            </a:extLst>
          </p:cNvPr>
          <p:cNvPicPr>
            <a:picLocks noGrp="1" noChangeAspect="1"/>
          </p:cNvPicPr>
          <p:nvPr>
            <p:ph idx="1"/>
          </p:nvPr>
        </p:nvPicPr>
        <p:blipFill>
          <a:blip r:embed="rId2"/>
          <a:stretch>
            <a:fillRect/>
          </a:stretch>
        </p:blipFill>
        <p:spPr>
          <a:xfrm>
            <a:off x="320602" y="763793"/>
            <a:ext cx="11438963" cy="4679577"/>
          </a:xfrm>
          <a:prstGeom prst="rect">
            <a:avLst/>
          </a:prstGeom>
        </p:spPr>
      </p:pic>
      <p:sp>
        <p:nvSpPr>
          <p:cNvPr id="5" name="TextBox 4">
            <a:extLst>
              <a:ext uri="{FF2B5EF4-FFF2-40B4-BE49-F238E27FC236}">
                <a16:creationId xmlns:a16="http://schemas.microsoft.com/office/drawing/2014/main" id="{B060BCBD-5CAD-85CE-4F6E-7822EFED9AE1}"/>
              </a:ext>
            </a:extLst>
          </p:cNvPr>
          <p:cNvSpPr txBox="1"/>
          <p:nvPr/>
        </p:nvSpPr>
        <p:spPr>
          <a:xfrm>
            <a:off x="2018716" y="5443370"/>
            <a:ext cx="8468729" cy="584775"/>
          </a:xfrm>
          <a:prstGeom prst="rect">
            <a:avLst/>
          </a:prstGeom>
          <a:solidFill>
            <a:schemeClr val="accent1"/>
          </a:solidFill>
        </p:spPr>
        <p:txBody>
          <a:bodyPr wrap="none" rtlCol="0">
            <a:spAutoFit/>
          </a:bodyPr>
          <a:lstStyle/>
          <a:p>
            <a:r>
              <a:rPr lang="en-US" sz="3200" b="1" dirty="0"/>
              <a:t>Our Lady of the Angels Regional Visitation</a:t>
            </a:r>
          </a:p>
        </p:txBody>
      </p:sp>
    </p:spTree>
    <p:extLst>
      <p:ext uri="{BB962C8B-B14F-4D97-AF65-F5344CB8AC3E}">
        <p14:creationId xmlns:p14="http://schemas.microsoft.com/office/powerpoint/2010/main" val="57315490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FAF42B-FF50-345F-949C-36645424B8B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6F6D557-FF3C-D693-F217-BFCCB5A63560}"/>
              </a:ext>
            </a:extLst>
          </p:cNvPr>
          <p:cNvSpPr>
            <a:spLocks noGrp="1"/>
          </p:cNvSpPr>
          <p:nvPr>
            <p:ph type="title"/>
          </p:nvPr>
        </p:nvSpPr>
        <p:spPr/>
        <p:txBody>
          <a:bodyPr/>
          <a:lstStyle/>
          <a:p>
            <a:endParaRPr lang="en-US"/>
          </a:p>
        </p:txBody>
      </p:sp>
      <p:sp>
        <p:nvSpPr>
          <p:cNvPr id="4" name="Slide Number Placeholder 3">
            <a:extLst>
              <a:ext uri="{FF2B5EF4-FFF2-40B4-BE49-F238E27FC236}">
                <a16:creationId xmlns:a16="http://schemas.microsoft.com/office/drawing/2014/main" id="{567945FC-1C72-8496-3929-9AA2BB442A92}"/>
              </a:ext>
            </a:extLst>
          </p:cNvPr>
          <p:cNvSpPr>
            <a:spLocks noGrp="1"/>
          </p:cNvSpPr>
          <p:nvPr>
            <p:ph type="sldNum" sz="quarter" idx="12"/>
          </p:nvPr>
        </p:nvSpPr>
        <p:spPr/>
        <p:txBody>
          <a:bodyPr/>
          <a:lstStyle/>
          <a:p>
            <a:fld id="{6D22F896-40B5-4ADD-8801-0D06FADFA095}" type="slidenum">
              <a:rPr lang="en-US" smtClean="0"/>
              <a:pPr/>
              <a:t>39</a:t>
            </a:fld>
            <a:endParaRPr lang="en-US" dirty="0"/>
          </a:p>
        </p:txBody>
      </p:sp>
      <p:pic>
        <p:nvPicPr>
          <p:cNvPr id="10" name="Picture 9">
            <a:extLst>
              <a:ext uri="{FF2B5EF4-FFF2-40B4-BE49-F238E27FC236}">
                <a16:creationId xmlns:a16="http://schemas.microsoft.com/office/drawing/2014/main" id="{729476DD-5517-3F3E-7E97-F9B88CD048E4}"/>
              </a:ext>
            </a:extLst>
          </p:cNvPr>
          <p:cNvPicPr>
            <a:picLocks noChangeAspect="1"/>
          </p:cNvPicPr>
          <p:nvPr/>
        </p:nvPicPr>
        <p:blipFill>
          <a:blip r:embed="rId2"/>
          <a:stretch>
            <a:fillRect/>
          </a:stretch>
        </p:blipFill>
        <p:spPr>
          <a:xfrm>
            <a:off x="1038547" y="498395"/>
            <a:ext cx="10081776" cy="5883790"/>
          </a:xfrm>
          <a:prstGeom prst="rect">
            <a:avLst/>
          </a:prstGeom>
        </p:spPr>
      </p:pic>
      <p:sp>
        <p:nvSpPr>
          <p:cNvPr id="5" name="TextBox 4">
            <a:extLst>
              <a:ext uri="{FF2B5EF4-FFF2-40B4-BE49-F238E27FC236}">
                <a16:creationId xmlns:a16="http://schemas.microsoft.com/office/drawing/2014/main" id="{7E2514A6-F56B-B88F-57C7-1884F7946DFA}"/>
              </a:ext>
            </a:extLst>
          </p:cNvPr>
          <p:cNvSpPr txBox="1"/>
          <p:nvPr/>
        </p:nvSpPr>
        <p:spPr>
          <a:xfrm>
            <a:off x="2668747" y="5024467"/>
            <a:ext cx="6854505" cy="584775"/>
          </a:xfrm>
          <a:prstGeom prst="rect">
            <a:avLst/>
          </a:prstGeom>
          <a:solidFill>
            <a:schemeClr val="accent1"/>
          </a:solidFill>
        </p:spPr>
        <p:txBody>
          <a:bodyPr wrap="none" rtlCol="0">
            <a:spAutoFit/>
          </a:bodyPr>
          <a:lstStyle/>
          <a:p>
            <a:r>
              <a:rPr lang="en-US" sz="3200" b="1" dirty="0"/>
              <a:t>St. Joan of Arc Regional Visitation</a:t>
            </a:r>
          </a:p>
        </p:txBody>
      </p:sp>
    </p:spTree>
    <p:extLst>
      <p:ext uri="{BB962C8B-B14F-4D97-AF65-F5344CB8AC3E}">
        <p14:creationId xmlns:p14="http://schemas.microsoft.com/office/powerpoint/2010/main" val="403631735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F57F7E-62AE-5714-ED2B-31C6AB3BF1D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04DF21C-BD27-AD1A-E68C-8AF6492AD0C7}"/>
              </a:ext>
            </a:extLst>
          </p:cNvPr>
          <p:cNvSpPr>
            <a:spLocks noGrp="1"/>
          </p:cNvSpPr>
          <p:nvPr>
            <p:ph type="title"/>
          </p:nvPr>
        </p:nvSpPr>
        <p:spPr/>
        <p:txBody>
          <a:bodyPr/>
          <a:lstStyle/>
          <a:p>
            <a:endParaRPr lang="en-US"/>
          </a:p>
        </p:txBody>
      </p:sp>
      <p:sp>
        <p:nvSpPr>
          <p:cNvPr id="4" name="Slide Number Placeholder 3">
            <a:extLst>
              <a:ext uri="{FF2B5EF4-FFF2-40B4-BE49-F238E27FC236}">
                <a16:creationId xmlns:a16="http://schemas.microsoft.com/office/drawing/2014/main" id="{A8C3983A-04C4-A9DD-7C36-3E1442B6CB21}"/>
              </a:ext>
            </a:extLst>
          </p:cNvPr>
          <p:cNvSpPr>
            <a:spLocks noGrp="1"/>
          </p:cNvSpPr>
          <p:nvPr>
            <p:ph type="sldNum" sz="quarter" idx="12"/>
          </p:nvPr>
        </p:nvSpPr>
        <p:spPr/>
        <p:txBody>
          <a:bodyPr/>
          <a:lstStyle/>
          <a:p>
            <a:fld id="{6D22F896-40B5-4ADD-8801-0D06FADFA095}" type="slidenum">
              <a:rPr lang="en-US" smtClean="0"/>
              <a:pPr/>
              <a:t>40</a:t>
            </a:fld>
            <a:endParaRPr lang="en-US" dirty="0"/>
          </a:p>
        </p:txBody>
      </p:sp>
      <p:pic>
        <p:nvPicPr>
          <p:cNvPr id="8" name="Picture 7">
            <a:extLst>
              <a:ext uri="{FF2B5EF4-FFF2-40B4-BE49-F238E27FC236}">
                <a16:creationId xmlns:a16="http://schemas.microsoft.com/office/drawing/2014/main" id="{0BB723C8-FBD9-6504-9E9F-8EB093C5516C}"/>
              </a:ext>
            </a:extLst>
          </p:cNvPr>
          <p:cNvPicPr>
            <a:picLocks noChangeAspect="1"/>
          </p:cNvPicPr>
          <p:nvPr/>
        </p:nvPicPr>
        <p:blipFill>
          <a:blip r:embed="rId2"/>
          <a:stretch>
            <a:fillRect/>
          </a:stretch>
        </p:blipFill>
        <p:spPr>
          <a:xfrm>
            <a:off x="445012" y="519742"/>
            <a:ext cx="11301976" cy="5362898"/>
          </a:xfrm>
          <a:prstGeom prst="rect">
            <a:avLst/>
          </a:prstGeom>
        </p:spPr>
      </p:pic>
      <p:sp>
        <p:nvSpPr>
          <p:cNvPr id="5" name="TextBox 4">
            <a:extLst>
              <a:ext uri="{FF2B5EF4-FFF2-40B4-BE49-F238E27FC236}">
                <a16:creationId xmlns:a16="http://schemas.microsoft.com/office/drawing/2014/main" id="{CC5ED715-25BD-2FC2-B831-D1F2377354DC}"/>
              </a:ext>
            </a:extLst>
          </p:cNvPr>
          <p:cNvSpPr txBox="1"/>
          <p:nvPr/>
        </p:nvSpPr>
        <p:spPr>
          <a:xfrm>
            <a:off x="1750611" y="1152554"/>
            <a:ext cx="8690777" cy="584775"/>
          </a:xfrm>
          <a:prstGeom prst="rect">
            <a:avLst/>
          </a:prstGeom>
          <a:solidFill>
            <a:schemeClr val="accent1"/>
          </a:solidFill>
        </p:spPr>
        <p:txBody>
          <a:bodyPr wrap="none" rtlCol="0">
            <a:spAutoFit/>
          </a:bodyPr>
          <a:lstStyle/>
          <a:p>
            <a:r>
              <a:rPr lang="en-US" sz="3200" b="1" dirty="0"/>
              <a:t>St. Elizabeth of Hungary Regional Visitation</a:t>
            </a:r>
          </a:p>
        </p:txBody>
      </p:sp>
    </p:spTree>
    <p:extLst>
      <p:ext uri="{BB962C8B-B14F-4D97-AF65-F5344CB8AC3E}">
        <p14:creationId xmlns:p14="http://schemas.microsoft.com/office/powerpoint/2010/main" val="227075586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a:extLst>
            <a:ext uri="{FF2B5EF4-FFF2-40B4-BE49-F238E27FC236}">
              <a16:creationId xmlns:a16="http://schemas.microsoft.com/office/drawing/2014/main" id="{D4380980-09A4-DE62-DC24-F084A810305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6E243B2-7834-0859-48F2-C38C68014877}"/>
              </a:ext>
            </a:extLst>
          </p:cNvPr>
          <p:cNvSpPr>
            <a:spLocks noGrp="1"/>
          </p:cNvSpPr>
          <p:nvPr>
            <p:ph type="title"/>
          </p:nvPr>
        </p:nvSpPr>
        <p:spPr>
          <a:xfrm>
            <a:off x="653145" y="609599"/>
            <a:ext cx="2963815" cy="5606143"/>
          </a:xfrm>
        </p:spPr>
        <p:txBody>
          <a:bodyPr>
            <a:normAutofit/>
          </a:bodyPr>
          <a:lstStyle/>
          <a:p>
            <a:r>
              <a:rPr lang="en-US" sz="4800" dirty="0">
                <a:latin typeface="Tahoma" panose="020B0604030504040204" pitchFamily="34" charset="0"/>
                <a:ea typeface="Tahoma" panose="020B0604030504040204" pitchFamily="34" charset="0"/>
                <a:cs typeface="Tahoma" panose="020B0604030504040204" pitchFamily="34" charset="0"/>
              </a:rPr>
              <a:t>Efforts to serve the members</a:t>
            </a:r>
          </a:p>
        </p:txBody>
      </p:sp>
      <p:sp>
        <p:nvSpPr>
          <p:cNvPr id="4" name="Slide Number Placeholder 3">
            <a:extLst>
              <a:ext uri="{FF2B5EF4-FFF2-40B4-BE49-F238E27FC236}">
                <a16:creationId xmlns:a16="http://schemas.microsoft.com/office/drawing/2014/main" id="{1DBF70FB-F1E1-4F1E-193F-60E3934E7031}"/>
              </a:ext>
            </a:extLst>
          </p:cNvPr>
          <p:cNvSpPr>
            <a:spLocks noGrp="1"/>
          </p:cNvSpPr>
          <p:nvPr>
            <p:ph type="sldNum" sz="quarter" idx="12"/>
          </p:nvPr>
        </p:nvSpPr>
        <p:spPr>
          <a:xfrm>
            <a:off x="9329530" y="6223828"/>
            <a:ext cx="1706217" cy="365125"/>
          </a:xfrm>
        </p:spPr>
        <p:txBody>
          <a:bodyPr>
            <a:normAutofit/>
          </a:bodyPr>
          <a:lstStyle/>
          <a:p>
            <a:pPr>
              <a:spcAft>
                <a:spcPts val="600"/>
              </a:spcAft>
            </a:pPr>
            <a:fld id="{6D22F896-40B5-4ADD-8801-0D06FADFA095}" type="slidenum">
              <a:rPr lang="en-US" smtClean="0"/>
              <a:pPr>
                <a:spcAft>
                  <a:spcPts val="600"/>
                </a:spcAft>
              </a:pPr>
              <a:t>41</a:t>
            </a:fld>
            <a:endParaRPr lang="en-US"/>
          </a:p>
        </p:txBody>
      </p:sp>
      <p:graphicFrame>
        <p:nvGraphicFramePr>
          <p:cNvPr id="13" name="Content Placeholder 2">
            <a:extLst>
              <a:ext uri="{FF2B5EF4-FFF2-40B4-BE49-F238E27FC236}">
                <a16:creationId xmlns:a16="http://schemas.microsoft.com/office/drawing/2014/main" id="{DC687AA3-3D13-FA76-C6A7-1AD5E0ABACEE}"/>
              </a:ext>
            </a:extLst>
          </p:cNvPr>
          <p:cNvGraphicFramePr>
            <a:graphicFrameLocks noGrp="1"/>
          </p:cNvGraphicFramePr>
          <p:nvPr>
            <p:ph idx="1"/>
            <p:extLst>
              <p:ext uri="{D42A27DB-BD31-4B8C-83A1-F6EECF244321}">
                <p14:modId xmlns:p14="http://schemas.microsoft.com/office/powerpoint/2010/main" val="3809820671"/>
              </p:ext>
            </p:extLst>
          </p:nvPr>
        </p:nvGraphicFramePr>
        <p:xfrm>
          <a:off x="4165600" y="711200"/>
          <a:ext cx="7132319" cy="5384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2518195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a:extLst>
            <a:ext uri="{FF2B5EF4-FFF2-40B4-BE49-F238E27FC236}">
              <a16:creationId xmlns:a16="http://schemas.microsoft.com/office/drawing/2014/main" id="{AEC17614-8A65-7E58-1A1A-75255501B973}"/>
            </a:ext>
          </a:extLst>
        </p:cNvPr>
        <p:cNvGrpSpPr/>
        <p:nvPr/>
      </p:nvGrpSpPr>
      <p:grpSpPr>
        <a:xfrm>
          <a:off x="0" y="0"/>
          <a:ext cx="0" cy="0"/>
          <a:chOff x="0" y="0"/>
          <a:chExt cx="0" cy="0"/>
        </a:xfrm>
      </p:grpSpPr>
      <p:sp>
        <p:nvSpPr>
          <p:cNvPr id="18" name="Rectangle 17">
            <a:extLst>
              <a:ext uri="{FF2B5EF4-FFF2-40B4-BE49-F238E27FC236}">
                <a16:creationId xmlns:a16="http://schemas.microsoft.com/office/drawing/2014/main" id="{B086532B-5A3E-44A5-A0C2-22A0DB316C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1140" y="243840"/>
            <a:ext cx="1172464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A825713D-6AEA-0EE2-F127-71115FDE6F7E}"/>
              </a:ext>
            </a:extLst>
          </p:cNvPr>
          <p:cNvSpPr>
            <a:spLocks noGrp="1"/>
          </p:cNvSpPr>
          <p:nvPr>
            <p:ph type="title"/>
          </p:nvPr>
        </p:nvSpPr>
        <p:spPr>
          <a:xfrm>
            <a:off x="707064" y="609600"/>
            <a:ext cx="6993914" cy="1356360"/>
          </a:xfrm>
        </p:spPr>
        <p:txBody>
          <a:bodyPr>
            <a:normAutofit/>
          </a:bodyPr>
          <a:lstStyle/>
          <a:p>
            <a:r>
              <a:rPr lang="en-US">
                <a:latin typeface="Tahoma" panose="020B0604030504040204" pitchFamily="34" charset="0"/>
                <a:ea typeface="Tahoma" panose="020B0604030504040204" pitchFamily="34" charset="0"/>
                <a:cs typeface="Tahoma" panose="020B0604030504040204" pitchFamily="34" charset="0"/>
              </a:rPr>
              <a:t>Vocations</a:t>
            </a:r>
          </a:p>
        </p:txBody>
      </p:sp>
      <p:sp>
        <p:nvSpPr>
          <p:cNvPr id="3" name="Content Placeholder 2">
            <a:extLst>
              <a:ext uri="{FF2B5EF4-FFF2-40B4-BE49-F238E27FC236}">
                <a16:creationId xmlns:a16="http://schemas.microsoft.com/office/drawing/2014/main" id="{C9F09C27-39D8-8E2C-E490-A59C49B30ED5}"/>
              </a:ext>
            </a:extLst>
          </p:cNvPr>
          <p:cNvSpPr>
            <a:spLocks noGrp="1"/>
          </p:cNvSpPr>
          <p:nvPr>
            <p:ph idx="1"/>
          </p:nvPr>
        </p:nvSpPr>
        <p:spPr>
          <a:xfrm>
            <a:off x="707064" y="2057400"/>
            <a:ext cx="6993914" cy="4038600"/>
          </a:xfrm>
        </p:spPr>
        <p:txBody>
          <a:bodyPr>
            <a:normAutofit/>
          </a:bodyPr>
          <a:lstStyle/>
          <a:p>
            <a:r>
              <a:rPr lang="en-US" dirty="0"/>
              <a:t>Outreach methods as described above</a:t>
            </a:r>
          </a:p>
          <a:p>
            <a:r>
              <a:rPr lang="en-US" dirty="0"/>
              <a:t>Communications Manual updated and available on website</a:t>
            </a:r>
          </a:p>
          <a:p>
            <a:r>
              <a:rPr lang="en-US" dirty="0"/>
              <a:t>Contracted with a consulting firm to provide initial recommendations for improved marketing efforts. First two phases completed.</a:t>
            </a:r>
          </a:p>
          <a:p>
            <a:r>
              <a:rPr lang="en-US" dirty="0"/>
              <a:t>Entertained at the Q! </a:t>
            </a:r>
          </a:p>
          <a:p>
            <a:pPr marL="571500" indent="-342900"/>
            <a:endParaRPr lang="en-US" dirty="0">
              <a:latin typeface="Tahoma" panose="020B0604030504040204" pitchFamily="34" charset="0"/>
              <a:ea typeface="Tahoma" panose="020B0604030504040204" pitchFamily="34" charset="0"/>
              <a:cs typeface="Tahoma" panose="020B0604030504040204" pitchFamily="34" charset="0"/>
            </a:endParaRPr>
          </a:p>
        </p:txBody>
      </p:sp>
      <p:pic>
        <p:nvPicPr>
          <p:cNvPr id="15" name="Graphic 14" descr="Megaphone">
            <a:extLst>
              <a:ext uri="{FF2B5EF4-FFF2-40B4-BE49-F238E27FC236}">
                <a16:creationId xmlns:a16="http://schemas.microsoft.com/office/drawing/2014/main" id="{8DF9F0AA-9CFB-1B4A-181D-1F80801477ED}"/>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8185610" y="1860302"/>
            <a:ext cx="3135414" cy="3135414"/>
          </a:xfrm>
          <a:prstGeom prst="rect">
            <a:avLst/>
          </a:prstGeom>
        </p:spPr>
      </p:pic>
      <p:sp>
        <p:nvSpPr>
          <p:cNvPr id="4" name="Slide Number Placeholder 3">
            <a:extLst>
              <a:ext uri="{FF2B5EF4-FFF2-40B4-BE49-F238E27FC236}">
                <a16:creationId xmlns:a16="http://schemas.microsoft.com/office/drawing/2014/main" id="{53AE99DA-285A-9A8C-FBAB-0699BC21CD6E}"/>
              </a:ext>
            </a:extLst>
          </p:cNvPr>
          <p:cNvSpPr>
            <a:spLocks noGrp="1"/>
          </p:cNvSpPr>
          <p:nvPr>
            <p:ph type="sldNum" sz="quarter" idx="12"/>
          </p:nvPr>
        </p:nvSpPr>
        <p:spPr>
          <a:xfrm>
            <a:off x="9329530" y="6223828"/>
            <a:ext cx="1706217" cy="365125"/>
          </a:xfrm>
        </p:spPr>
        <p:txBody>
          <a:bodyPr>
            <a:normAutofit/>
          </a:bodyPr>
          <a:lstStyle/>
          <a:p>
            <a:pPr>
              <a:spcAft>
                <a:spcPts val="600"/>
              </a:spcAft>
            </a:pPr>
            <a:fld id="{6D22F896-40B5-4ADD-8801-0D06FADFA095}" type="slidenum">
              <a:rPr lang="en-US" smtClean="0"/>
              <a:pPr>
                <a:spcAft>
                  <a:spcPts val="600"/>
                </a:spcAft>
              </a:pPr>
              <a:t>42</a:t>
            </a:fld>
            <a:endParaRPr lang="en-US"/>
          </a:p>
        </p:txBody>
      </p:sp>
    </p:spTree>
    <p:extLst>
      <p:ext uri="{BB962C8B-B14F-4D97-AF65-F5344CB8AC3E}">
        <p14:creationId xmlns:p14="http://schemas.microsoft.com/office/powerpoint/2010/main" val="26654376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 calcmode="lin" valueType="num">
                                      <p:cBhvr>
                                        <p:cTn id="7"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a:extLst>
            <a:ext uri="{FF2B5EF4-FFF2-40B4-BE49-F238E27FC236}">
              <a16:creationId xmlns:a16="http://schemas.microsoft.com/office/drawing/2014/main" id="{01E7C8BA-C306-3BCF-BC36-765887C4088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8BF58F5-036F-2603-034B-6D164F19BC51}"/>
              </a:ext>
            </a:extLst>
          </p:cNvPr>
          <p:cNvSpPr>
            <a:spLocks noGrp="1"/>
          </p:cNvSpPr>
          <p:nvPr>
            <p:ph type="title"/>
          </p:nvPr>
        </p:nvSpPr>
        <p:spPr>
          <a:xfrm>
            <a:off x="653145" y="609599"/>
            <a:ext cx="3364378" cy="5606143"/>
          </a:xfrm>
        </p:spPr>
        <p:txBody>
          <a:bodyPr>
            <a:normAutofit/>
          </a:bodyPr>
          <a:lstStyle/>
          <a:p>
            <a:r>
              <a:rPr lang="en-US" sz="4100" dirty="0">
                <a:latin typeface="Tahoma" panose="020B0604030504040204" pitchFamily="34" charset="0"/>
                <a:ea typeface="Tahoma" panose="020B0604030504040204" pitchFamily="34" charset="0"/>
                <a:cs typeface="Tahoma" panose="020B0604030504040204" pitchFamily="34" charset="0"/>
              </a:rPr>
              <a:t>Commissions</a:t>
            </a:r>
          </a:p>
        </p:txBody>
      </p:sp>
      <p:sp>
        <p:nvSpPr>
          <p:cNvPr id="4" name="Slide Number Placeholder 3">
            <a:extLst>
              <a:ext uri="{FF2B5EF4-FFF2-40B4-BE49-F238E27FC236}">
                <a16:creationId xmlns:a16="http://schemas.microsoft.com/office/drawing/2014/main" id="{46244468-4663-82E3-C2D7-CA2C2A2BEE08}"/>
              </a:ext>
            </a:extLst>
          </p:cNvPr>
          <p:cNvSpPr>
            <a:spLocks noGrp="1"/>
          </p:cNvSpPr>
          <p:nvPr>
            <p:ph type="sldNum" sz="quarter" idx="12"/>
          </p:nvPr>
        </p:nvSpPr>
        <p:spPr>
          <a:xfrm>
            <a:off x="9329530" y="6223828"/>
            <a:ext cx="1706217" cy="365125"/>
          </a:xfrm>
        </p:spPr>
        <p:txBody>
          <a:bodyPr>
            <a:normAutofit/>
          </a:bodyPr>
          <a:lstStyle/>
          <a:p>
            <a:pPr>
              <a:spcAft>
                <a:spcPts val="600"/>
              </a:spcAft>
            </a:pPr>
            <a:fld id="{6D22F896-40B5-4ADD-8801-0D06FADFA095}" type="slidenum">
              <a:rPr lang="en-US" smtClean="0"/>
              <a:pPr>
                <a:spcAft>
                  <a:spcPts val="600"/>
                </a:spcAft>
              </a:pPr>
              <a:t>43</a:t>
            </a:fld>
            <a:endParaRPr lang="en-US"/>
          </a:p>
        </p:txBody>
      </p:sp>
      <p:graphicFrame>
        <p:nvGraphicFramePr>
          <p:cNvPr id="13" name="Content Placeholder 2">
            <a:extLst>
              <a:ext uri="{FF2B5EF4-FFF2-40B4-BE49-F238E27FC236}">
                <a16:creationId xmlns:a16="http://schemas.microsoft.com/office/drawing/2014/main" id="{DE08079F-E4DC-F45E-08FA-837E9CC7325D}"/>
              </a:ext>
            </a:extLst>
          </p:cNvPr>
          <p:cNvGraphicFramePr>
            <a:graphicFrameLocks noGrp="1"/>
          </p:cNvGraphicFramePr>
          <p:nvPr>
            <p:ph idx="1"/>
            <p:extLst>
              <p:ext uri="{D42A27DB-BD31-4B8C-83A1-F6EECF244321}">
                <p14:modId xmlns:p14="http://schemas.microsoft.com/office/powerpoint/2010/main" val="1438831837"/>
              </p:ext>
            </p:extLst>
          </p:nvPr>
        </p:nvGraphicFramePr>
        <p:xfrm>
          <a:off x="4545013" y="1199858"/>
          <a:ext cx="6451943" cy="44678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2868055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128C114-E9C5-2E57-243A-42D14A4D1479}"/>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12C66C9-2FF9-F21B-77D5-2F8989147A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12191999" cy="6857999"/>
          </a:xfrm>
          <a:prstGeom prst="rect">
            <a:avLst/>
          </a:prstGeom>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1" name="Rectangle 10">
            <a:extLst>
              <a:ext uri="{FF2B5EF4-FFF2-40B4-BE49-F238E27FC236}">
                <a16:creationId xmlns:a16="http://schemas.microsoft.com/office/drawing/2014/main" id="{B3ECEF48-737C-42B5-FB21-98FE666FBD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55058" cy="6858000"/>
          </a:xfrm>
          <a:prstGeom prst="rect">
            <a:avLst/>
          </a:prstGeom>
          <a:solidFill>
            <a:schemeClr val="accent1"/>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2" name="Title 1">
            <a:extLst>
              <a:ext uri="{FF2B5EF4-FFF2-40B4-BE49-F238E27FC236}">
                <a16:creationId xmlns:a16="http://schemas.microsoft.com/office/drawing/2014/main" id="{7825DAA0-108E-CDA6-D8DD-BA1580631266}"/>
              </a:ext>
            </a:extLst>
          </p:cNvPr>
          <p:cNvSpPr>
            <a:spLocks noGrp="1"/>
          </p:cNvSpPr>
          <p:nvPr>
            <p:ph type="title"/>
          </p:nvPr>
        </p:nvSpPr>
        <p:spPr>
          <a:xfrm>
            <a:off x="441009" y="873457"/>
            <a:ext cx="3273042" cy="5222543"/>
          </a:xfrm>
        </p:spPr>
        <p:txBody>
          <a:bodyPr>
            <a:normAutofit/>
          </a:bodyPr>
          <a:lstStyle/>
          <a:p>
            <a:r>
              <a:rPr lang="en-US" sz="3600" dirty="0">
                <a:solidFill>
                  <a:srgbClr val="FFFFFF"/>
                </a:solidFill>
                <a:latin typeface="Tahoma" panose="020B0604030504040204" pitchFamily="34" charset="0"/>
                <a:ea typeface="Tahoma" panose="020B0604030504040204" pitchFamily="34" charset="0"/>
                <a:cs typeface="Tahoma" panose="020B0604030504040204" pitchFamily="34" charset="0"/>
              </a:rPr>
              <a:t>Committees and Individual</a:t>
            </a:r>
            <a:br>
              <a:rPr lang="en-US" sz="3600" dirty="0">
                <a:solidFill>
                  <a:srgbClr val="FFFFFF"/>
                </a:solidFill>
                <a:latin typeface="Tahoma" panose="020B0604030504040204" pitchFamily="34" charset="0"/>
                <a:ea typeface="Tahoma" panose="020B0604030504040204" pitchFamily="34" charset="0"/>
                <a:cs typeface="Tahoma" panose="020B0604030504040204" pitchFamily="34" charset="0"/>
              </a:rPr>
            </a:br>
            <a:r>
              <a:rPr lang="en-US" sz="3600" dirty="0">
                <a:solidFill>
                  <a:srgbClr val="FFFFFF"/>
                </a:solidFill>
                <a:latin typeface="Tahoma" panose="020B0604030504040204" pitchFamily="34" charset="0"/>
                <a:ea typeface="Tahoma" panose="020B0604030504040204" pitchFamily="34" charset="0"/>
                <a:cs typeface="Tahoma" panose="020B0604030504040204" pitchFamily="34" charset="0"/>
              </a:rPr>
              <a:t>Appointments</a:t>
            </a:r>
          </a:p>
        </p:txBody>
      </p:sp>
      <p:sp>
        <p:nvSpPr>
          <p:cNvPr id="3" name="Content Placeholder 2">
            <a:extLst>
              <a:ext uri="{FF2B5EF4-FFF2-40B4-BE49-F238E27FC236}">
                <a16:creationId xmlns:a16="http://schemas.microsoft.com/office/drawing/2014/main" id="{82C49C7C-8127-3B53-05F1-AF24F8CBBADD}"/>
              </a:ext>
            </a:extLst>
          </p:cNvPr>
          <p:cNvSpPr>
            <a:spLocks noGrp="1"/>
          </p:cNvSpPr>
          <p:nvPr>
            <p:ph idx="1"/>
          </p:nvPr>
        </p:nvSpPr>
        <p:spPr>
          <a:xfrm>
            <a:off x="4370357" y="1166107"/>
            <a:ext cx="7152639" cy="5081324"/>
          </a:xfrm>
        </p:spPr>
        <p:txBody>
          <a:bodyPr anchor="ctr">
            <a:normAutofit/>
          </a:bodyPr>
          <a:lstStyle/>
          <a:p>
            <a:pPr marL="45720" indent="0">
              <a:buNone/>
            </a:pPr>
            <a:endParaRPr lang="en-US" sz="2800" b="1" dirty="0"/>
          </a:p>
          <a:p>
            <a:pPr lvl="0"/>
            <a:r>
              <a:rPr lang="en-US" sz="2400" dirty="0"/>
              <a:t>Accessibility – Raising awareness from a variety of perspectives</a:t>
            </a:r>
          </a:p>
          <a:p>
            <a:pPr lvl="0"/>
            <a:r>
              <a:rPr lang="en-US" sz="2400" dirty="0"/>
              <a:t>Communications: Website, FB, 1-800-Francis, PR at Q,  </a:t>
            </a:r>
          </a:p>
          <a:p>
            <a:r>
              <a:rPr lang="en-US" dirty="0"/>
              <a:t>Database – Manages the information, but also provides a means to communicate with members who have emails</a:t>
            </a:r>
          </a:p>
          <a:p>
            <a:r>
              <a:rPr lang="en-US" sz="2400" dirty="0"/>
              <a:t>Archivist – Stores the history - 2300 files – 120 boxes</a:t>
            </a:r>
          </a:p>
          <a:p>
            <a:pPr lvl="0"/>
            <a:endParaRPr lang="en-US" sz="2400" dirty="0"/>
          </a:p>
          <a:p>
            <a:pPr marL="571500" indent="-342900"/>
            <a:endParaRPr lang="en-US" sz="2800" dirty="0">
              <a:solidFill>
                <a:srgbClr val="222222"/>
              </a:solidFill>
              <a:latin typeface="Tahoma" panose="020B0604030504040204" pitchFamily="34" charset="0"/>
              <a:ea typeface="Tahoma" panose="020B0604030504040204" pitchFamily="34" charset="0"/>
              <a:cs typeface="Tahoma" panose="020B0604030504040204" pitchFamily="34" charset="0"/>
            </a:endParaRPr>
          </a:p>
        </p:txBody>
      </p:sp>
      <p:sp>
        <p:nvSpPr>
          <p:cNvPr id="4" name="Slide Number Placeholder 3">
            <a:extLst>
              <a:ext uri="{FF2B5EF4-FFF2-40B4-BE49-F238E27FC236}">
                <a16:creationId xmlns:a16="http://schemas.microsoft.com/office/drawing/2014/main" id="{82A8B082-13A7-69A8-466D-06F64C01606D}"/>
              </a:ext>
            </a:extLst>
          </p:cNvPr>
          <p:cNvSpPr>
            <a:spLocks noGrp="1"/>
          </p:cNvSpPr>
          <p:nvPr>
            <p:ph type="sldNum" sz="quarter" idx="12"/>
          </p:nvPr>
        </p:nvSpPr>
        <p:spPr>
          <a:xfrm>
            <a:off x="9969690" y="6223828"/>
            <a:ext cx="1066057" cy="365125"/>
          </a:xfrm>
        </p:spPr>
        <p:txBody>
          <a:bodyPr>
            <a:normAutofit/>
          </a:bodyPr>
          <a:lstStyle/>
          <a:p>
            <a:pPr>
              <a:spcAft>
                <a:spcPts val="600"/>
              </a:spcAft>
            </a:pPr>
            <a:fld id="{6D22F896-40B5-4ADD-8801-0D06FADFA095}" type="slidenum">
              <a:rPr lang="en-US" smtClean="0"/>
              <a:pPr>
                <a:spcAft>
                  <a:spcPts val="600"/>
                </a:spcAft>
              </a:pPr>
              <a:t>44</a:t>
            </a:fld>
            <a:endParaRPr lang="en-US"/>
          </a:p>
        </p:txBody>
      </p:sp>
    </p:spTree>
    <p:extLst>
      <p:ext uri="{BB962C8B-B14F-4D97-AF65-F5344CB8AC3E}">
        <p14:creationId xmlns:p14="http://schemas.microsoft.com/office/powerpoint/2010/main" val="351492255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8E733B3-5725-5D63-A15E-94720FB3137C}"/>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43A49DC-24A2-B64D-01C7-23732FDE3F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12191999" cy="6857999"/>
          </a:xfrm>
          <a:prstGeom prst="rect">
            <a:avLst/>
          </a:prstGeom>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1" name="Rectangle 10">
            <a:extLst>
              <a:ext uri="{FF2B5EF4-FFF2-40B4-BE49-F238E27FC236}">
                <a16:creationId xmlns:a16="http://schemas.microsoft.com/office/drawing/2014/main" id="{EF3A3EC9-E6D4-0700-9266-5A6754058F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55058" cy="6858000"/>
          </a:xfrm>
          <a:prstGeom prst="rect">
            <a:avLst/>
          </a:prstGeom>
          <a:solidFill>
            <a:schemeClr val="accent1"/>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2" name="Title 1">
            <a:extLst>
              <a:ext uri="{FF2B5EF4-FFF2-40B4-BE49-F238E27FC236}">
                <a16:creationId xmlns:a16="http://schemas.microsoft.com/office/drawing/2014/main" id="{16F1366D-37FE-F594-3797-9404FA894A3D}"/>
              </a:ext>
            </a:extLst>
          </p:cNvPr>
          <p:cNvSpPr>
            <a:spLocks noGrp="1"/>
          </p:cNvSpPr>
          <p:nvPr>
            <p:ph type="title"/>
          </p:nvPr>
        </p:nvSpPr>
        <p:spPr>
          <a:xfrm>
            <a:off x="441009" y="873457"/>
            <a:ext cx="3273042" cy="5222543"/>
          </a:xfrm>
        </p:spPr>
        <p:txBody>
          <a:bodyPr>
            <a:normAutofit/>
          </a:bodyPr>
          <a:lstStyle/>
          <a:p>
            <a:r>
              <a:rPr lang="en-US" sz="3600" dirty="0">
                <a:solidFill>
                  <a:srgbClr val="FFFFFF"/>
                </a:solidFill>
                <a:latin typeface="Tahoma" panose="020B0604030504040204" pitchFamily="34" charset="0"/>
                <a:ea typeface="Tahoma" panose="020B0604030504040204" pitchFamily="34" charset="0"/>
                <a:cs typeface="Tahoma" panose="020B0604030504040204" pitchFamily="34" charset="0"/>
              </a:rPr>
              <a:t>Others adding to the mission</a:t>
            </a:r>
          </a:p>
        </p:txBody>
      </p:sp>
      <p:sp>
        <p:nvSpPr>
          <p:cNvPr id="3" name="Content Placeholder 2">
            <a:extLst>
              <a:ext uri="{FF2B5EF4-FFF2-40B4-BE49-F238E27FC236}">
                <a16:creationId xmlns:a16="http://schemas.microsoft.com/office/drawing/2014/main" id="{BB98E498-7858-4706-2BD3-9027B90232F1}"/>
              </a:ext>
            </a:extLst>
          </p:cNvPr>
          <p:cNvSpPr>
            <a:spLocks noGrp="1"/>
          </p:cNvSpPr>
          <p:nvPr>
            <p:ph idx="1"/>
          </p:nvPr>
        </p:nvSpPr>
        <p:spPr>
          <a:xfrm>
            <a:off x="4368800" y="873458"/>
            <a:ext cx="7152639" cy="5081324"/>
          </a:xfrm>
        </p:spPr>
        <p:txBody>
          <a:bodyPr anchor="ctr">
            <a:normAutofit/>
          </a:bodyPr>
          <a:lstStyle/>
          <a:p>
            <a:r>
              <a:rPr lang="en-US" dirty="0"/>
              <a:t>Ecumenical/Interfaith - transition</a:t>
            </a:r>
          </a:p>
          <a:p>
            <a:r>
              <a:rPr lang="en-US" dirty="0"/>
              <a:t>Multicultural - transition</a:t>
            </a:r>
          </a:p>
          <a:p>
            <a:r>
              <a:rPr lang="en-US" dirty="0"/>
              <a:t>Historian - transition</a:t>
            </a:r>
          </a:p>
          <a:p>
            <a:pPr lvl="0"/>
            <a:r>
              <a:rPr lang="en-US" dirty="0"/>
              <a:t>Mail Courier</a:t>
            </a:r>
          </a:p>
          <a:p>
            <a:pPr lvl="0"/>
            <a:r>
              <a:rPr lang="en-US" dirty="0"/>
              <a:t>Legal Team </a:t>
            </a:r>
          </a:p>
          <a:p>
            <a:pPr lvl="0"/>
            <a:r>
              <a:rPr lang="en-US" dirty="0"/>
              <a:t>"Q" 2031 – TBD</a:t>
            </a:r>
          </a:p>
          <a:p>
            <a:pPr lvl="0"/>
            <a:r>
              <a:rPr lang="en-US" dirty="0"/>
              <a:t>Duns Scotus Board – one term ending</a:t>
            </a:r>
          </a:p>
          <a:p>
            <a:pPr lvl="0"/>
            <a:r>
              <a:rPr lang="en-US" dirty="0"/>
              <a:t>Centenaries Task Force – concluding their service</a:t>
            </a:r>
          </a:p>
        </p:txBody>
      </p:sp>
      <p:sp>
        <p:nvSpPr>
          <p:cNvPr id="4" name="Slide Number Placeholder 3">
            <a:extLst>
              <a:ext uri="{FF2B5EF4-FFF2-40B4-BE49-F238E27FC236}">
                <a16:creationId xmlns:a16="http://schemas.microsoft.com/office/drawing/2014/main" id="{445CF229-4589-EE31-3780-24BF516B8335}"/>
              </a:ext>
            </a:extLst>
          </p:cNvPr>
          <p:cNvSpPr>
            <a:spLocks noGrp="1"/>
          </p:cNvSpPr>
          <p:nvPr>
            <p:ph type="sldNum" sz="quarter" idx="12"/>
          </p:nvPr>
        </p:nvSpPr>
        <p:spPr>
          <a:xfrm>
            <a:off x="9969690" y="6223828"/>
            <a:ext cx="1066057" cy="365125"/>
          </a:xfrm>
        </p:spPr>
        <p:txBody>
          <a:bodyPr>
            <a:normAutofit/>
          </a:bodyPr>
          <a:lstStyle/>
          <a:p>
            <a:pPr>
              <a:spcAft>
                <a:spcPts val="600"/>
              </a:spcAft>
            </a:pPr>
            <a:fld id="{6D22F896-40B5-4ADD-8801-0D06FADFA095}" type="slidenum">
              <a:rPr lang="en-US" smtClean="0"/>
              <a:pPr>
                <a:spcAft>
                  <a:spcPts val="600"/>
                </a:spcAft>
              </a:pPr>
              <a:t>45</a:t>
            </a:fld>
            <a:endParaRPr lang="en-US"/>
          </a:p>
        </p:txBody>
      </p:sp>
    </p:spTree>
    <p:extLst>
      <p:ext uri="{BB962C8B-B14F-4D97-AF65-F5344CB8AC3E}">
        <p14:creationId xmlns:p14="http://schemas.microsoft.com/office/powerpoint/2010/main" val="364198427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B895A6A-7F33-A1E5-9D6E-AB12A9BADEB1}"/>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57BBC42B-B9EC-DBF9-5A76-FDA3D5E079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999"/>
          </a:xfrm>
          <a:prstGeom prst="rect">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1" name="Rectangle 10">
            <a:extLst>
              <a:ext uri="{FF2B5EF4-FFF2-40B4-BE49-F238E27FC236}">
                <a16:creationId xmlns:a16="http://schemas.microsoft.com/office/drawing/2014/main" id="{DA9010A2-A636-AB95-01ED-A61F60E6D0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1732" y="321733"/>
            <a:ext cx="11548533" cy="1886373"/>
          </a:xfrm>
          <a:prstGeom prst="rect">
            <a:avLst/>
          </a:pr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C97A8203-AE98-9BD1-13DE-D9DE7543D660}"/>
              </a:ext>
            </a:extLst>
          </p:cNvPr>
          <p:cNvSpPr>
            <a:spLocks noGrp="1"/>
          </p:cNvSpPr>
          <p:nvPr>
            <p:ph type="title"/>
          </p:nvPr>
        </p:nvSpPr>
        <p:spPr>
          <a:xfrm>
            <a:off x="1143000" y="609600"/>
            <a:ext cx="9875520" cy="1356360"/>
          </a:xfrm>
        </p:spPr>
        <p:txBody>
          <a:bodyPr>
            <a:normAutofit/>
          </a:bodyPr>
          <a:lstStyle/>
          <a:p>
            <a:r>
              <a:rPr lang="en-US">
                <a:solidFill>
                  <a:srgbClr val="FFFFFF"/>
                </a:solidFill>
              </a:rPr>
              <a:t>What Was Accomplished to Impact the Trend?</a:t>
            </a:r>
          </a:p>
        </p:txBody>
      </p:sp>
      <p:sp useBgFill="1">
        <p:nvSpPr>
          <p:cNvPr id="13" name="Rectangle 12">
            <a:extLst>
              <a:ext uri="{FF2B5EF4-FFF2-40B4-BE49-F238E27FC236}">
                <a16:creationId xmlns:a16="http://schemas.microsoft.com/office/drawing/2014/main" id="{07F5C7E8-F72D-90F3-CD41-7731439169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529841"/>
            <a:ext cx="12192000" cy="432815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Content Placeholder 2">
            <a:extLst>
              <a:ext uri="{FF2B5EF4-FFF2-40B4-BE49-F238E27FC236}">
                <a16:creationId xmlns:a16="http://schemas.microsoft.com/office/drawing/2014/main" id="{64114FE4-2249-5440-7D0C-6F9E2D353006}"/>
              </a:ext>
            </a:extLst>
          </p:cNvPr>
          <p:cNvSpPr>
            <a:spLocks noGrp="1"/>
          </p:cNvSpPr>
          <p:nvPr>
            <p:ph idx="1"/>
          </p:nvPr>
        </p:nvSpPr>
        <p:spPr>
          <a:xfrm>
            <a:off x="1143000" y="2852530"/>
            <a:ext cx="9872871" cy="3243469"/>
          </a:xfrm>
        </p:spPr>
        <p:txBody>
          <a:bodyPr>
            <a:normAutofit/>
          </a:bodyPr>
          <a:lstStyle/>
          <a:p>
            <a:pPr marL="45720" indent="0">
              <a:buNone/>
            </a:pPr>
            <a:r>
              <a:rPr lang="en-US" sz="3600" dirty="0"/>
              <a:t>Efforts on the Regional Level</a:t>
            </a:r>
          </a:p>
        </p:txBody>
      </p:sp>
      <p:sp>
        <p:nvSpPr>
          <p:cNvPr id="4" name="Slide Number Placeholder 3">
            <a:extLst>
              <a:ext uri="{FF2B5EF4-FFF2-40B4-BE49-F238E27FC236}">
                <a16:creationId xmlns:a16="http://schemas.microsoft.com/office/drawing/2014/main" id="{0CC0BA0B-EDCE-0B50-8770-94EDDC272B7E}"/>
              </a:ext>
            </a:extLst>
          </p:cNvPr>
          <p:cNvSpPr>
            <a:spLocks noGrp="1"/>
          </p:cNvSpPr>
          <p:nvPr>
            <p:ph type="sldNum" sz="quarter" idx="12"/>
          </p:nvPr>
        </p:nvSpPr>
        <p:spPr>
          <a:xfrm>
            <a:off x="9329530" y="6223828"/>
            <a:ext cx="1706217" cy="365125"/>
          </a:xfrm>
        </p:spPr>
        <p:txBody>
          <a:bodyPr>
            <a:normAutofit/>
          </a:bodyPr>
          <a:lstStyle/>
          <a:p>
            <a:pPr>
              <a:spcAft>
                <a:spcPts val="600"/>
              </a:spcAft>
            </a:pPr>
            <a:fld id="{6D22F896-40B5-4ADD-8801-0D06FADFA095}" type="slidenum">
              <a:rPr lang="en-US" smtClean="0"/>
              <a:pPr>
                <a:spcAft>
                  <a:spcPts val="600"/>
                </a:spcAft>
              </a:pPr>
              <a:t>46</a:t>
            </a:fld>
            <a:endParaRPr lang="en-US"/>
          </a:p>
        </p:txBody>
      </p:sp>
    </p:spTree>
    <p:extLst>
      <p:ext uri="{BB962C8B-B14F-4D97-AF65-F5344CB8AC3E}">
        <p14:creationId xmlns:p14="http://schemas.microsoft.com/office/powerpoint/2010/main" val="76117229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a:extLst>
            <a:ext uri="{FF2B5EF4-FFF2-40B4-BE49-F238E27FC236}">
              <a16:creationId xmlns:a16="http://schemas.microsoft.com/office/drawing/2014/main" id="{67597BA5-EBF8-23F1-909D-A13CB8BCD838}"/>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E9271C28-7496-4447-8541-7B39F5E948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1140" y="243840"/>
            <a:ext cx="1172464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C6442D02-7A4C-CA97-E82D-709C360D0192}"/>
              </a:ext>
            </a:extLst>
          </p:cNvPr>
          <p:cNvSpPr>
            <a:spLocks noGrp="1"/>
          </p:cNvSpPr>
          <p:nvPr>
            <p:ph type="title"/>
          </p:nvPr>
        </p:nvSpPr>
        <p:spPr>
          <a:xfrm>
            <a:off x="6106704" y="609600"/>
            <a:ext cx="5364444" cy="1356360"/>
          </a:xfrm>
        </p:spPr>
        <p:txBody>
          <a:bodyPr>
            <a:normAutofit/>
          </a:bodyPr>
          <a:lstStyle/>
          <a:p>
            <a:r>
              <a:rPr lang="en-US" dirty="0"/>
              <a:t>		</a:t>
            </a:r>
          </a:p>
        </p:txBody>
      </p:sp>
      <p:pic>
        <p:nvPicPr>
          <p:cNvPr id="5" name="Picture 4" descr="A close-up of a cross&#10;&#10;Description automatically generated">
            <a:extLst>
              <a:ext uri="{FF2B5EF4-FFF2-40B4-BE49-F238E27FC236}">
                <a16:creationId xmlns:a16="http://schemas.microsoft.com/office/drawing/2014/main" id="{95115657-5E11-4C25-49C1-10B70D91C032}"/>
              </a:ext>
            </a:extLst>
          </p:cNvPr>
          <p:cNvPicPr>
            <a:picLocks noChangeAspect="1"/>
          </p:cNvPicPr>
          <p:nvPr/>
        </p:nvPicPr>
        <p:blipFill>
          <a:blip r:embed="rId2"/>
          <a:stretch>
            <a:fillRect/>
          </a:stretch>
        </p:blipFill>
        <p:spPr>
          <a:xfrm>
            <a:off x="971286" y="857675"/>
            <a:ext cx="4395271" cy="5140669"/>
          </a:xfrm>
          <a:prstGeom prst="rect">
            <a:avLst/>
          </a:prstGeom>
        </p:spPr>
      </p:pic>
      <p:sp>
        <p:nvSpPr>
          <p:cNvPr id="3" name="Content Placeholder 2">
            <a:extLst>
              <a:ext uri="{FF2B5EF4-FFF2-40B4-BE49-F238E27FC236}">
                <a16:creationId xmlns:a16="http://schemas.microsoft.com/office/drawing/2014/main" id="{140DE08D-AF04-9912-67A0-834840D3BF24}"/>
              </a:ext>
            </a:extLst>
          </p:cNvPr>
          <p:cNvSpPr>
            <a:spLocks noGrp="1"/>
          </p:cNvSpPr>
          <p:nvPr>
            <p:ph idx="1"/>
          </p:nvPr>
        </p:nvSpPr>
        <p:spPr>
          <a:xfrm>
            <a:off x="5877677" y="857675"/>
            <a:ext cx="5364444" cy="2302085"/>
          </a:xfrm>
        </p:spPr>
        <p:txBody>
          <a:bodyPr>
            <a:normAutofit/>
          </a:bodyPr>
          <a:lstStyle/>
          <a:p>
            <a:pPr marL="45720" indent="0">
              <a:spcBef>
                <a:spcPts val="600"/>
              </a:spcBef>
              <a:buNone/>
            </a:pPr>
            <a:r>
              <a:rPr lang="en-US" sz="3600" dirty="0">
                <a:latin typeface="Tahoma" panose="020B0604030504040204" pitchFamily="34" charset="0"/>
                <a:ea typeface="Tahoma" panose="020B0604030504040204" pitchFamily="34" charset="0"/>
                <a:cs typeface="Tahoma" panose="020B0604030504040204" pitchFamily="34" charset="0"/>
              </a:rPr>
              <a:t>Based on the annual reports from the regions, the efforts align into 5 categories.</a:t>
            </a:r>
          </a:p>
        </p:txBody>
      </p:sp>
      <p:sp>
        <p:nvSpPr>
          <p:cNvPr id="4" name="Slide Number Placeholder 3">
            <a:extLst>
              <a:ext uri="{FF2B5EF4-FFF2-40B4-BE49-F238E27FC236}">
                <a16:creationId xmlns:a16="http://schemas.microsoft.com/office/drawing/2014/main" id="{B2B4155C-636A-5F4A-70D1-8042AAEFAAA8}"/>
              </a:ext>
            </a:extLst>
          </p:cNvPr>
          <p:cNvSpPr>
            <a:spLocks noGrp="1"/>
          </p:cNvSpPr>
          <p:nvPr>
            <p:ph type="sldNum" sz="quarter" idx="12"/>
          </p:nvPr>
        </p:nvSpPr>
        <p:spPr>
          <a:xfrm>
            <a:off x="9329530" y="6223828"/>
            <a:ext cx="1706217" cy="365125"/>
          </a:xfrm>
        </p:spPr>
        <p:txBody>
          <a:bodyPr>
            <a:normAutofit/>
          </a:bodyPr>
          <a:lstStyle/>
          <a:p>
            <a:pPr>
              <a:spcAft>
                <a:spcPts val="600"/>
              </a:spcAft>
            </a:pPr>
            <a:fld id="{6D22F896-40B5-4ADD-8801-0D06FADFA095}" type="slidenum">
              <a:rPr lang="en-US" smtClean="0"/>
              <a:pPr>
                <a:spcAft>
                  <a:spcPts val="600"/>
                </a:spcAft>
              </a:pPr>
              <a:t>47</a:t>
            </a:fld>
            <a:endParaRPr lang="en-US"/>
          </a:p>
        </p:txBody>
      </p:sp>
      <p:sp>
        <p:nvSpPr>
          <p:cNvPr id="6" name="Content Placeholder 2">
            <a:extLst>
              <a:ext uri="{FF2B5EF4-FFF2-40B4-BE49-F238E27FC236}">
                <a16:creationId xmlns:a16="http://schemas.microsoft.com/office/drawing/2014/main" id="{7B6C5E03-166E-9B65-C4FF-1D0A5F723DEC}"/>
              </a:ext>
            </a:extLst>
          </p:cNvPr>
          <p:cNvSpPr txBox="1">
            <a:spLocks/>
          </p:cNvSpPr>
          <p:nvPr/>
        </p:nvSpPr>
        <p:spPr>
          <a:xfrm>
            <a:off x="6563361" y="3159760"/>
            <a:ext cx="4907786" cy="2936240"/>
          </a:xfrm>
          <a:prstGeom prst="rect">
            <a:avLst/>
          </a:prstGeom>
        </p:spPr>
        <p:txBody>
          <a:bodyPr vert="horz" lIns="91440" tIns="45720" rIns="91440" bIns="45720" rtlCol="0">
            <a:normAutofit/>
          </a:bodyPr>
          <a:lstStyle>
            <a:lvl1pPr marL="228600" indent="-182880" algn="l" defTabSz="914400" rtl="0" eaLnBrk="1" latinLnBrk="0" hangingPunct="1">
              <a:lnSpc>
                <a:spcPct val="90000"/>
              </a:lnSpc>
              <a:spcBef>
                <a:spcPts val="1400"/>
              </a:spcBef>
              <a:buClr>
                <a:schemeClr val="accent1"/>
              </a:buClr>
              <a:buSzPct val="80000"/>
              <a:buFont typeface="Corbel" pitchFamily="34" charset="0"/>
              <a:buChar char="•"/>
              <a:defRPr sz="2200" kern="1200">
                <a:solidFill>
                  <a:schemeClr val="tx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2000" kern="1200">
                <a:solidFill>
                  <a:schemeClr val="tx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tx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a:lstStyle>
          <a:p>
            <a:pPr marL="788670" indent="-742950">
              <a:spcBef>
                <a:spcPts val="600"/>
              </a:spcBef>
              <a:buFont typeface="+mj-lt"/>
              <a:buAutoNum type="arabicPeriod"/>
            </a:pPr>
            <a:r>
              <a:rPr lang="en-US" sz="3600" dirty="0">
                <a:latin typeface="Tahoma" panose="020B0604030504040204" pitchFamily="34" charset="0"/>
                <a:ea typeface="Tahoma" panose="020B0604030504040204" pitchFamily="34" charset="0"/>
                <a:cs typeface="Tahoma" panose="020B0604030504040204" pitchFamily="34" charset="0"/>
              </a:rPr>
              <a:t>Charity</a:t>
            </a:r>
          </a:p>
          <a:p>
            <a:pPr marL="788670" indent="-742950">
              <a:spcBef>
                <a:spcPts val="600"/>
              </a:spcBef>
              <a:buFont typeface="+mj-lt"/>
              <a:buAutoNum type="arabicPeriod"/>
            </a:pPr>
            <a:r>
              <a:rPr lang="en-US" sz="3600" dirty="0">
                <a:latin typeface="Tahoma" panose="020B0604030504040204" pitchFamily="34" charset="0"/>
                <a:ea typeface="Tahoma" panose="020B0604030504040204" pitchFamily="34" charset="0"/>
                <a:cs typeface="Tahoma" panose="020B0604030504040204" pitchFamily="34" charset="0"/>
              </a:rPr>
              <a:t>Justice</a:t>
            </a:r>
          </a:p>
          <a:p>
            <a:pPr marL="788670" indent="-742950">
              <a:spcBef>
                <a:spcPts val="600"/>
              </a:spcBef>
              <a:buFont typeface="+mj-lt"/>
              <a:buAutoNum type="arabicPeriod"/>
            </a:pPr>
            <a:r>
              <a:rPr lang="en-US" sz="3600" dirty="0">
                <a:latin typeface="Tahoma" panose="020B0604030504040204" pitchFamily="34" charset="0"/>
                <a:ea typeface="Tahoma" panose="020B0604030504040204" pitchFamily="34" charset="0"/>
                <a:cs typeface="Tahoma" panose="020B0604030504040204" pitchFamily="34" charset="0"/>
              </a:rPr>
              <a:t>Fraternity</a:t>
            </a:r>
          </a:p>
          <a:p>
            <a:pPr marL="788670" indent="-742950">
              <a:spcBef>
                <a:spcPts val="600"/>
              </a:spcBef>
              <a:buFont typeface="+mj-lt"/>
              <a:buAutoNum type="arabicPeriod"/>
            </a:pPr>
            <a:r>
              <a:rPr lang="en-US" sz="3600" dirty="0">
                <a:latin typeface="Tahoma" panose="020B0604030504040204" pitchFamily="34" charset="0"/>
                <a:ea typeface="Tahoma" panose="020B0604030504040204" pitchFamily="34" charset="0"/>
                <a:cs typeface="Tahoma" panose="020B0604030504040204" pitchFamily="34" charset="0"/>
              </a:rPr>
              <a:t>Prayer/Formation</a:t>
            </a:r>
          </a:p>
          <a:p>
            <a:pPr marL="788670" indent="-742950">
              <a:spcBef>
                <a:spcPts val="600"/>
              </a:spcBef>
              <a:buFont typeface="+mj-lt"/>
              <a:buAutoNum type="arabicPeriod"/>
            </a:pPr>
            <a:r>
              <a:rPr lang="en-US" sz="3600" dirty="0">
                <a:latin typeface="Tahoma" panose="020B0604030504040204" pitchFamily="34" charset="0"/>
                <a:ea typeface="Tahoma" panose="020B0604030504040204" pitchFamily="34" charset="0"/>
                <a:cs typeface="Tahoma" panose="020B0604030504040204" pitchFamily="34" charset="0"/>
              </a:rPr>
              <a:t>Humble Presence</a:t>
            </a:r>
          </a:p>
        </p:txBody>
      </p:sp>
    </p:spTree>
    <p:extLst>
      <p:ext uri="{BB962C8B-B14F-4D97-AF65-F5344CB8AC3E}">
        <p14:creationId xmlns:p14="http://schemas.microsoft.com/office/powerpoint/2010/main" val="415975467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a:extLst>
            <a:ext uri="{FF2B5EF4-FFF2-40B4-BE49-F238E27FC236}">
              <a16:creationId xmlns:a16="http://schemas.microsoft.com/office/drawing/2014/main" id="{1DA4D9DD-97D3-46B5-FCED-8BBF11A36EA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7722417-C3BE-89E5-1A03-5B93B8532B73}"/>
              </a:ext>
            </a:extLst>
          </p:cNvPr>
          <p:cNvSpPr>
            <a:spLocks noGrp="1"/>
          </p:cNvSpPr>
          <p:nvPr>
            <p:ph type="title"/>
          </p:nvPr>
        </p:nvSpPr>
        <p:spPr>
          <a:xfrm>
            <a:off x="1143000" y="609600"/>
            <a:ext cx="9875520" cy="1356360"/>
          </a:xfrm>
        </p:spPr>
        <p:txBody>
          <a:bodyPr>
            <a:normAutofit/>
          </a:bodyPr>
          <a:lstStyle/>
          <a:p>
            <a:r>
              <a:rPr lang="en-US">
                <a:latin typeface="Tahoma" panose="020B0604030504040204" pitchFamily="34" charset="0"/>
                <a:ea typeface="Tahoma" panose="020B0604030504040204" pitchFamily="34" charset="0"/>
                <a:cs typeface="Tahoma" panose="020B0604030504040204" pitchFamily="34" charset="0"/>
              </a:rPr>
              <a:t>Charity</a:t>
            </a:r>
          </a:p>
        </p:txBody>
      </p:sp>
      <p:sp>
        <p:nvSpPr>
          <p:cNvPr id="4" name="Slide Number Placeholder 3">
            <a:extLst>
              <a:ext uri="{FF2B5EF4-FFF2-40B4-BE49-F238E27FC236}">
                <a16:creationId xmlns:a16="http://schemas.microsoft.com/office/drawing/2014/main" id="{957B2566-F29B-9C0A-762C-F468617D12B1}"/>
              </a:ext>
            </a:extLst>
          </p:cNvPr>
          <p:cNvSpPr>
            <a:spLocks noGrp="1"/>
          </p:cNvSpPr>
          <p:nvPr>
            <p:ph type="sldNum" sz="quarter" idx="12"/>
          </p:nvPr>
        </p:nvSpPr>
        <p:spPr>
          <a:xfrm>
            <a:off x="9329530" y="6223828"/>
            <a:ext cx="1706217" cy="365125"/>
          </a:xfrm>
        </p:spPr>
        <p:txBody>
          <a:bodyPr>
            <a:normAutofit/>
          </a:bodyPr>
          <a:lstStyle/>
          <a:p>
            <a:pPr>
              <a:spcAft>
                <a:spcPts val="600"/>
              </a:spcAft>
            </a:pPr>
            <a:fld id="{6D22F896-40B5-4ADD-8801-0D06FADFA095}" type="slidenum">
              <a:rPr lang="en-US" smtClean="0"/>
              <a:pPr>
                <a:spcAft>
                  <a:spcPts val="600"/>
                </a:spcAft>
              </a:pPr>
              <a:t>48</a:t>
            </a:fld>
            <a:endParaRPr lang="en-US"/>
          </a:p>
        </p:txBody>
      </p:sp>
      <p:graphicFrame>
        <p:nvGraphicFramePr>
          <p:cNvPr id="24" name="Content Placeholder 2">
            <a:extLst>
              <a:ext uri="{FF2B5EF4-FFF2-40B4-BE49-F238E27FC236}">
                <a16:creationId xmlns:a16="http://schemas.microsoft.com/office/drawing/2014/main" id="{43A8460D-DFCF-F52A-CE73-762A4E5CFA78}"/>
              </a:ext>
            </a:extLst>
          </p:cNvPr>
          <p:cNvGraphicFramePr>
            <a:graphicFrameLocks noGrp="1"/>
          </p:cNvGraphicFramePr>
          <p:nvPr>
            <p:ph idx="1"/>
            <p:extLst>
              <p:ext uri="{D42A27DB-BD31-4B8C-83A1-F6EECF244321}">
                <p14:modId xmlns:p14="http://schemas.microsoft.com/office/powerpoint/2010/main" val="1030507116"/>
              </p:ext>
            </p:extLst>
          </p:nvPr>
        </p:nvGraphicFramePr>
        <p:xfrm>
          <a:off x="1143000" y="2298530"/>
          <a:ext cx="9872663" cy="379747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2200699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a:extLst>
            <a:ext uri="{FF2B5EF4-FFF2-40B4-BE49-F238E27FC236}">
              <a16:creationId xmlns:a16="http://schemas.microsoft.com/office/drawing/2014/main" id="{0FF9AAE8-873C-DBF4-C3EB-3CEA02767C2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3DC069E-2480-12DB-88F3-0270B5951AF5}"/>
              </a:ext>
            </a:extLst>
          </p:cNvPr>
          <p:cNvSpPr>
            <a:spLocks noGrp="1"/>
          </p:cNvSpPr>
          <p:nvPr>
            <p:ph type="title"/>
          </p:nvPr>
        </p:nvSpPr>
        <p:spPr>
          <a:xfrm>
            <a:off x="1143000" y="609600"/>
            <a:ext cx="9875520" cy="1356360"/>
          </a:xfrm>
        </p:spPr>
        <p:txBody>
          <a:bodyPr>
            <a:normAutofit/>
          </a:bodyPr>
          <a:lstStyle/>
          <a:p>
            <a:r>
              <a:rPr lang="en-US">
                <a:latin typeface="Tahoma" panose="020B0604030504040204" pitchFamily="34" charset="0"/>
                <a:ea typeface="Tahoma" panose="020B0604030504040204" pitchFamily="34" charset="0"/>
                <a:cs typeface="Tahoma" panose="020B0604030504040204" pitchFamily="34" charset="0"/>
              </a:rPr>
              <a:t>Justice</a:t>
            </a:r>
          </a:p>
        </p:txBody>
      </p:sp>
      <p:sp>
        <p:nvSpPr>
          <p:cNvPr id="4" name="Slide Number Placeholder 3">
            <a:extLst>
              <a:ext uri="{FF2B5EF4-FFF2-40B4-BE49-F238E27FC236}">
                <a16:creationId xmlns:a16="http://schemas.microsoft.com/office/drawing/2014/main" id="{3DE96C63-DFA8-0785-D2F9-48E978E4C388}"/>
              </a:ext>
            </a:extLst>
          </p:cNvPr>
          <p:cNvSpPr>
            <a:spLocks noGrp="1"/>
          </p:cNvSpPr>
          <p:nvPr>
            <p:ph type="sldNum" sz="quarter" idx="12"/>
          </p:nvPr>
        </p:nvSpPr>
        <p:spPr>
          <a:xfrm>
            <a:off x="9329530" y="6223828"/>
            <a:ext cx="1706217" cy="365125"/>
          </a:xfrm>
        </p:spPr>
        <p:txBody>
          <a:bodyPr>
            <a:normAutofit/>
          </a:bodyPr>
          <a:lstStyle/>
          <a:p>
            <a:pPr>
              <a:spcAft>
                <a:spcPts val="600"/>
              </a:spcAft>
            </a:pPr>
            <a:fld id="{6D22F896-40B5-4ADD-8801-0D06FADFA095}" type="slidenum">
              <a:rPr lang="en-US" smtClean="0"/>
              <a:pPr>
                <a:spcAft>
                  <a:spcPts val="600"/>
                </a:spcAft>
              </a:pPr>
              <a:t>49</a:t>
            </a:fld>
            <a:endParaRPr lang="en-US"/>
          </a:p>
        </p:txBody>
      </p:sp>
      <p:graphicFrame>
        <p:nvGraphicFramePr>
          <p:cNvPr id="22" name="Content Placeholder 2">
            <a:extLst>
              <a:ext uri="{FF2B5EF4-FFF2-40B4-BE49-F238E27FC236}">
                <a16:creationId xmlns:a16="http://schemas.microsoft.com/office/drawing/2014/main" id="{E3E104FD-CF46-6D4E-7FFA-C0E2BE8D0C4C}"/>
              </a:ext>
            </a:extLst>
          </p:cNvPr>
          <p:cNvGraphicFramePr>
            <a:graphicFrameLocks noGrp="1"/>
          </p:cNvGraphicFramePr>
          <p:nvPr>
            <p:ph idx="1"/>
            <p:extLst>
              <p:ext uri="{D42A27DB-BD31-4B8C-83A1-F6EECF244321}">
                <p14:modId xmlns:p14="http://schemas.microsoft.com/office/powerpoint/2010/main" val="4141667474"/>
              </p:ext>
            </p:extLst>
          </p:nvPr>
        </p:nvGraphicFramePr>
        <p:xfrm>
          <a:off x="1143000" y="2298530"/>
          <a:ext cx="9872663" cy="379747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5203583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a:extLst>
            <a:ext uri="{FF2B5EF4-FFF2-40B4-BE49-F238E27FC236}">
              <a16:creationId xmlns:a16="http://schemas.microsoft.com/office/drawing/2014/main" id="{32C20820-D7F4-505A-BC09-EAA5C3ADF6F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6D9EE3C-7B5C-F93B-3137-BC0B20A934AB}"/>
              </a:ext>
            </a:extLst>
          </p:cNvPr>
          <p:cNvSpPr>
            <a:spLocks noGrp="1"/>
          </p:cNvSpPr>
          <p:nvPr>
            <p:ph type="title"/>
          </p:nvPr>
        </p:nvSpPr>
        <p:spPr>
          <a:xfrm>
            <a:off x="1143000" y="609600"/>
            <a:ext cx="9875520" cy="1356360"/>
          </a:xfrm>
        </p:spPr>
        <p:txBody>
          <a:bodyPr>
            <a:normAutofit/>
          </a:bodyPr>
          <a:lstStyle/>
          <a:p>
            <a:r>
              <a:rPr lang="en-US">
                <a:latin typeface="Tahoma" panose="020B0604030504040204" pitchFamily="34" charset="0"/>
                <a:ea typeface="Tahoma" panose="020B0604030504040204" pitchFamily="34" charset="0"/>
                <a:cs typeface="Tahoma" panose="020B0604030504040204" pitchFamily="34" charset="0"/>
              </a:rPr>
              <a:t>Fraternity</a:t>
            </a:r>
          </a:p>
        </p:txBody>
      </p:sp>
      <p:sp>
        <p:nvSpPr>
          <p:cNvPr id="4" name="Slide Number Placeholder 3">
            <a:extLst>
              <a:ext uri="{FF2B5EF4-FFF2-40B4-BE49-F238E27FC236}">
                <a16:creationId xmlns:a16="http://schemas.microsoft.com/office/drawing/2014/main" id="{73BCD216-6E6B-8F9E-C40E-220BAFF9423A}"/>
              </a:ext>
            </a:extLst>
          </p:cNvPr>
          <p:cNvSpPr>
            <a:spLocks noGrp="1"/>
          </p:cNvSpPr>
          <p:nvPr>
            <p:ph type="sldNum" sz="quarter" idx="12"/>
          </p:nvPr>
        </p:nvSpPr>
        <p:spPr>
          <a:xfrm>
            <a:off x="9329530" y="6223828"/>
            <a:ext cx="1706217" cy="365125"/>
          </a:xfrm>
        </p:spPr>
        <p:txBody>
          <a:bodyPr>
            <a:normAutofit/>
          </a:bodyPr>
          <a:lstStyle/>
          <a:p>
            <a:pPr>
              <a:spcAft>
                <a:spcPts val="600"/>
              </a:spcAft>
            </a:pPr>
            <a:fld id="{6D22F896-40B5-4ADD-8801-0D06FADFA095}" type="slidenum">
              <a:rPr lang="en-US" smtClean="0"/>
              <a:pPr>
                <a:spcAft>
                  <a:spcPts val="600"/>
                </a:spcAft>
              </a:pPr>
              <a:t>50</a:t>
            </a:fld>
            <a:endParaRPr lang="en-US"/>
          </a:p>
        </p:txBody>
      </p:sp>
      <p:graphicFrame>
        <p:nvGraphicFramePr>
          <p:cNvPr id="22" name="Content Placeholder 2">
            <a:extLst>
              <a:ext uri="{FF2B5EF4-FFF2-40B4-BE49-F238E27FC236}">
                <a16:creationId xmlns:a16="http://schemas.microsoft.com/office/drawing/2014/main" id="{104C651B-B10E-8E96-1FB7-F294A245E230}"/>
              </a:ext>
            </a:extLst>
          </p:cNvPr>
          <p:cNvGraphicFramePr>
            <a:graphicFrameLocks noGrp="1"/>
          </p:cNvGraphicFramePr>
          <p:nvPr>
            <p:ph idx="1"/>
            <p:extLst>
              <p:ext uri="{D42A27DB-BD31-4B8C-83A1-F6EECF244321}">
                <p14:modId xmlns:p14="http://schemas.microsoft.com/office/powerpoint/2010/main" val="3816466707"/>
              </p:ext>
            </p:extLst>
          </p:nvPr>
        </p:nvGraphicFramePr>
        <p:xfrm>
          <a:off x="1143000" y="2298530"/>
          <a:ext cx="9872663" cy="379747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544776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a:extLst>
            <a:ext uri="{FF2B5EF4-FFF2-40B4-BE49-F238E27FC236}">
              <a16:creationId xmlns:a16="http://schemas.microsoft.com/office/drawing/2014/main" id="{7CD8C195-797E-67FC-A62A-D6FA9D7AC15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3FDCD1D-D472-F5A6-12C3-93602E461F4E}"/>
              </a:ext>
            </a:extLst>
          </p:cNvPr>
          <p:cNvSpPr>
            <a:spLocks noGrp="1"/>
          </p:cNvSpPr>
          <p:nvPr>
            <p:ph type="title"/>
          </p:nvPr>
        </p:nvSpPr>
        <p:spPr>
          <a:xfrm>
            <a:off x="1143000" y="609600"/>
            <a:ext cx="9875520" cy="1356360"/>
          </a:xfrm>
        </p:spPr>
        <p:txBody>
          <a:bodyPr>
            <a:normAutofit/>
          </a:bodyPr>
          <a:lstStyle/>
          <a:p>
            <a:r>
              <a:rPr lang="en-US">
                <a:latin typeface="Tahoma" panose="020B0604030504040204" pitchFamily="34" charset="0"/>
                <a:ea typeface="Tahoma" panose="020B0604030504040204" pitchFamily="34" charset="0"/>
                <a:cs typeface="Tahoma" panose="020B0604030504040204" pitchFamily="34" charset="0"/>
              </a:rPr>
              <a:t>Prayer and Formation</a:t>
            </a:r>
          </a:p>
        </p:txBody>
      </p:sp>
      <p:sp>
        <p:nvSpPr>
          <p:cNvPr id="4" name="Slide Number Placeholder 3">
            <a:extLst>
              <a:ext uri="{FF2B5EF4-FFF2-40B4-BE49-F238E27FC236}">
                <a16:creationId xmlns:a16="http://schemas.microsoft.com/office/drawing/2014/main" id="{B566FF2D-16E4-A740-776E-F0C115670203}"/>
              </a:ext>
            </a:extLst>
          </p:cNvPr>
          <p:cNvSpPr>
            <a:spLocks noGrp="1"/>
          </p:cNvSpPr>
          <p:nvPr>
            <p:ph type="sldNum" sz="quarter" idx="12"/>
          </p:nvPr>
        </p:nvSpPr>
        <p:spPr>
          <a:xfrm>
            <a:off x="9329530" y="6223828"/>
            <a:ext cx="1706217" cy="365125"/>
          </a:xfrm>
        </p:spPr>
        <p:txBody>
          <a:bodyPr>
            <a:normAutofit/>
          </a:bodyPr>
          <a:lstStyle/>
          <a:p>
            <a:pPr>
              <a:spcAft>
                <a:spcPts val="600"/>
              </a:spcAft>
            </a:pPr>
            <a:fld id="{6D22F896-40B5-4ADD-8801-0D06FADFA095}" type="slidenum">
              <a:rPr lang="en-US" smtClean="0"/>
              <a:pPr>
                <a:spcAft>
                  <a:spcPts val="600"/>
                </a:spcAft>
              </a:pPr>
              <a:t>51</a:t>
            </a:fld>
            <a:endParaRPr lang="en-US"/>
          </a:p>
        </p:txBody>
      </p:sp>
      <p:graphicFrame>
        <p:nvGraphicFramePr>
          <p:cNvPr id="22" name="Content Placeholder 2">
            <a:extLst>
              <a:ext uri="{FF2B5EF4-FFF2-40B4-BE49-F238E27FC236}">
                <a16:creationId xmlns:a16="http://schemas.microsoft.com/office/drawing/2014/main" id="{4F5ED8E4-7C8D-1AFE-8941-936D56A46A9B}"/>
              </a:ext>
            </a:extLst>
          </p:cNvPr>
          <p:cNvGraphicFramePr>
            <a:graphicFrameLocks noGrp="1"/>
          </p:cNvGraphicFramePr>
          <p:nvPr>
            <p:ph idx="1"/>
            <p:extLst>
              <p:ext uri="{D42A27DB-BD31-4B8C-83A1-F6EECF244321}">
                <p14:modId xmlns:p14="http://schemas.microsoft.com/office/powerpoint/2010/main" val="3319370272"/>
              </p:ext>
            </p:extLst>
          </p:nvPr>
        </p:nvGraphicFramePr>
        <p:xfrm>
          <a:off x="1143000" y="2298530"/>
          <a:ext cx="10142034" cy="37008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3360681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a:extLst>
            <a:ext uri="{FF2B5EF4-FFF2-40B4-BE49-F238E27FC236}">
              <a16:creationId xmlns:a16="http://schemas.microsoft.com/office/drawing/2014/main" id="{055E6DE8-CDB2-0B40-069E-01036EDD5FD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7804C84-48AD-9260-0DA8-49F2A897E537}"/>
              </a:ext>
            </a:extLst>
          </p:cNvPr>
          <p:cNvSpPr>
            <a:spLocks noGrp="1"/>
          </p:cNvSpPr>
          <p:nvPr>
            <p:ph type="title"/>
          </p:nvPr>
        </p:nvSpPr>
        <p:spPr>
          <a:xfrm>
            <a:off x="1143000" y="609600"/>
            <a:ext cx="9875520" cy="1356360"/>
          </a:xfrm>
        </p:spPr>
        <p:txBody>
          <a:bodyPr>
            <a:normAutofit/>
          </a:bodyPr>
          <a:lstStyle/>
          <a:p>
            <a:r>
              <a:rPr lang="en-US">
                <a:latin typeface="Tahoma" panose="020B0604030504040204" pitchFamily="34" charset="0"/>
                <a:ea typeface="Tahoma" panose="020B0604030504040204" pitchFamily="34" charset="0"/>
                <a:cs typeface="Tahoma" panose="020B0604030504040204" pitchFamily="34" charset="0"/>
              </a:rPr>
              <a:t>Humble Presence</a:t>
            </a:r>
          </a:p>
        </p:txBody>
      </p:sp>
      <p:sp>
        <p:nvSpPr>
          <p:cNvPr id="4" name="Slide Number Placeholder 3">
            <a:extLst>
              <a:ext uri="{FF2B5EF4-FFF2-40B4-BE49-F238E27FC236}">
                <a16:creationId xmlns:a16="http://schemas.microsoft.com/office/drawing/2014/main" id="{29EADD47-E53C-5F54-1DAA-0231E00727A3}"/>
              </a:ext>
            </a:extLst>
          </p:cNvPr>
          <p:cNvSpPr>
            <a:spLocks noGrp="1"/>
          </p:cNvSpPr>
          <p:nvPr>
            <p:ph type="sldNum" sz="quarter" idx="12"/>
          </p:nvPr>
        </p:nvSpPr>
        <p:spPr>
          <a:xfrm>
            <a:off x="9329530" y="6223828"/>
            <a:ext cx="1706217" cy="365125"/>
          </a:xfrm>
        </p:spPr>
        <p:txBody>
          <a:bodyPr>
            <a:normAutofit/>
          </a:bodyPr>
          <a:lstStyle/>
          <a:p>
            <a:pPr>
              <a:spcAft>
                <a:spcPts val="600"/>
              </a:spcAft>
            </a:pPr>
            <a:fld id="{6D22F896-40B5-4ADD-8801-0D06FADFA095}" type="slidenum">
              <a:rPr lang="en-US" smtClean="0"/>
              <a:pPr>
                <a:spcAft>
                  <a:spcPts val="600"/>
                </a:spcAft>
              </a:pPr>
              <a:t>52</a:t>
            </a:fld>
            <a:endParaRPr lang="en-US"/>
          </a:p>
        </p:txBody>
      </p:sp>
      <p:graphicFrame>
        <p:nvGraphicFramePr>
          <p:cNvPr id="22" name="Content Placeholder 2">
            <a:extLst>
              <a:ext uri="{FF2B5EF4-FFF2-40B4-BE49-F238E27FC236}">
                <a16:creationId xmlns:a16="http://schemas.microsoft.com/office/drawing/2014/main" id="{24F4B7A5-EE8F-F8C0-14AD-2D1AEA53B76F}"/>
              </a:ext>
            </a:extLst>
          </p:cNvPr>
          <p:cNvGraphicFramePr>
            <a:graphicFrameLocks noGrp="1"/>
          </p:cNvGraphicFramePr>
          <p:nvPr>
            <p:ph idx="1"/>
            <p:extLst>
              <p:ext uri="{D42A27DB-BD31-4B8C-83A1-F6EECF244321}">
                <p14:modId xmlns:p14="http://schemas.microsoft.com/office/powerpoint/2010/main" val="3820335567"/>
              </p:ext>
            </p:extLst>
          </p:nvPr>
        </p:nvGraphicFramePr>
        <p:xfrm>
          <a:off x="1143000" y="2298530"/>
          <a:ext cx="9872663" cy="379747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2438082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CE4C4D-1E56-95E1-BE02-5F11DC944A72}"/>
              </a:ext>
            </a:extLst>
          </p:cNvPr>
          <p:cNvSpPr>
            <a:spLocks noGrp="1"/>
          </p:cNvSpPr>
          <p:nvPr>
            <p:ph type="title"/>
          </p:nvPr>
        </p:nvSpPr>
        <p:spPr/>
        <p:txBody>
          <a:bodyPr/>
          <a:lstStyle/>
          <a:p>
            <a:r>
              <a:rPr lang="en-US" dirty="0"/>
              <a:t>What’s the goal?</a:t>
            </a:r>
          </a:p>
        </p:txBody>
      </p:sp>
      <p:pic>
        <p:nvPicPr>
          <p:cNvPr id="6" name="Content Placeholder 5">
            <a:extLst>
              <a:ext uri="{FF2B5EF4-FFF2-40B4-BE49-F238E27FC236}">
                <a16:creationId xmlns:a16="http://schemas.microsoft.com/office/drawing/2014/main" id="{F50F7ABE-39B3-379F-DA4E-4515E2AD9DB6}"/>
              </a:ext>
            </a:extLst>
          </p:cNvPr>
          <p:cNvPicPr>
            <a:picLocks noGrp="1" noChangeAspect="1"/>
          </p:cNvPicPr>
          <p:nvPr>
            <p:ph idx="1"/>
          </p:nvPr>
        </p:nvPicPr>
        <p:blipFill>
          <a:blip r:embed="rId2"/>
          <a:stretch>
            <a:fillRect/>
          </a:stretch>
        </p:blipFill>
        <p:spPr>
          <a:xfrm rot="5400000">
            <a:off x="4875107" y="1115908"/>
            <a:ext cx="5865705" cy="4399279"/>
          </a:xfrm>
          <a:prstGeom prst="rect">
            <a:avLst/>
          </a:prstGeom>
        </p:spPr>
      </p:pic>
      <p:sp>
        <p:nvSpPr>
          <p:cNvPr id="4" name="Slide Number Placeholder 3">
            <a:extLst>
              <a:ext uri="{FF2B5EF4-FFF2-40B4-BE49-F238E27FC236}">
                <a16:creationId xmlns:a16="http://schemas.microsoft.com/office/drawing/2014/main" id="{60B2B01B-3D81-3D9D-359D-30BCC2310AF7}"/>
              </a:ext>
            </a:extLst>
          </p:cNvPr>
          <p:cNvSpPr>
            <a:spLocks noGrp="1"/>
          </p:cNvSpPr>
          <p:nvPr>
            <p:ph type="sldNum" sz="quarter" idx="12"/>
          </p:nvPr>
        </p:nvSpPr>
        <p:spPr/>
        <p:txBody>
          <a:bodyPr/>
          <a:lstStyle/>
          <a:p>
            <a:fld id="{6D22F896-40B5-4ADD-8801-0D06FADFA095}" type="slidenum">
              <a:rPr lang="en-US" smtClean="0"/>
              <a:pPr/>
              <a:t>53</a:t>
            </a:fld>
            <a:endParaRPr lang="en-US" dirty="0"/>
          </a:p>
        </p:txBody>
      </p:sp>
    </p:spTree>
    <p:extLst>
      <p:ext uri="{BB962C8B-B14F-4D97-AF65-F5344CB8AC3E}">
        <p14:creationId xmlns:p14="http://schemas.microsoft.com/office/powerpoint/2010/main" val="32222180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21F01F-2E12-F814-6CBA-233B64C3078B}"/>
              </a:ext>
            </a:extLst>
          </p:cNvPr>
          <p:cNvSpPr>
            <a:spLocks noGrp="1"/>
          </p:cNvSpPr>
          <p:nvPr>
            <p:ph type="title"/>
          </p:nvPr>
        </p:nvSpPr>
        <p:spPr/>
        <p:txBody>
          <a:bodyPr/>
          <a:lstStyle/>
          <a:p>
            <a:r>
              <a:rPr lang="en-US" dirty="0"/>
              <a:t>Goal:  Thriving Local Fraternities</a:t>
            </a:r>
          </a:p>
        </p:txBody>
      </p:sp>
      <p:sp>
        <p:nvSpPr>
          <p:cNvPr id="3" name="Content Placeholder 2">
            <a:extLst>
              <a:ext uri="{FF2B5EF4-FFF2-40B4-BE49-F238E27FC236}">
                <a16:creationId xmlns:a16="http://schemas.microsoft.com/office/drawing/2014/main" id="{B78F3609-5B0E-CEE4-1EA4-E7BAA96E13ED}"/>
              </a:ext>
            </a:extLst>
          </p:cNvPr>
          <p:cNvSpPr>
            <a:spLocks noGrp="1"/>
          </p:cNvSpPr>
          <p:nvPr>
            <p:ph idx="1"/>
          </p:nvPr>
        </p:nvSpPr>
        <p:spPr/>
        <p:txBody>
          <a:bodyPr>
            <a:normAutofit/>
          </a:bodyPr>
          <a:lstStyle/>
          <a:p>
            <a:r>
              <a:rPr lang="en-US" sz="3200" dirty="0"/>
              <a:t>Rekindling the flame of our local fraternities – requires joint efforts.</a:t>
            </a:r>
          </a:p>
          <a:p>
            <a:r>
              <a:rPr lang="en-US" sz="3200" dirty="0"/>
              <a:t>RECs – spending time to know their fraternities</a:t>
            </a:r>
          </a:p>
          <a:p>
            <a:r>
              <a:rPr lang="en-US" sz="3200" dirty="0"/>
              <a:t>NEC, CNSA, Commissions and Committees – supporting the RECs and Local Fraternities</a:t>
            </a:r>
          </a:p>
          <a:p>
            <a:r>
              <a:rPr lang="en-US" sz="3200" dirty="0"/>
              <a:t>The numbers are not identifying the symptoms or diagnosing the problems </a:t>
            </a:r>
          </a:p>
        </p:txBody>
      </p:sp>
      <p:sp>
        <p:nvSpPr>
          <p:cNvPr id="4" name="Slide Number Placeholder 3">
            <a:extLst>
              <a:ext uri="{FF2B5EF4-FFF2-40B4-BE49-F238E27FC236}">
                <a16:creationId xmlns:a16="http://schemas.microsoft.com/office/drawing/2014/main" id="{F22681B7-1D36-AD62-27B5-AF0193E53EFB}"/>
              </a:ext>
            </a:extLst>
          </p:cNvPr>
          <p:cNvSpPr>
            <a:spLocks noGrp="1"/>
          </p:cNvSpPr>
          <p:nvPr>
            <p:ph type="sldNum" sz="quarter" idx="12"/>
          </p:nvPr>
        </p:nvSpPr>
        <p:spPr/>
        <p:txBody>
          <a:bodyPr/>
          <a:lstStyle/>
          <a:p>
            <a:fld id="{6D22F896-40B5-4ADD-8801-0D06FADFA095}" type="slidenum">
              <a:rPr lang="en-US" smtClean="0"/>
              <a:pPr/>
              <a:t>54</a:t>
            </a:fld>
            <a:endParaRPr lang="en-US" dirty="0"/>
          </a:p>
        </p:txBody>
      </p:sp>
    </p:spTree>
    <p:extLst>
      <p:ext uri="{BB962C8B-B14F-4D97-AF65-F5344CB8AC3E}">
        <p14:creationId xmlns:p14="http://schemas.microsoft.com/office/powerpoint/2010/main" val="176779456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CA49DF-5337-87BE-D342-104DCB037B32}"/>
              </a:ext>
            </a:extLst>
          </p:cNvPr>
          <p:cNvSpPr>
            <a:spLocks noGrp="1"/>
          </p:cNvSpPr>
          <p:nvPr>
            <p:ph type="title"/>
          </p:nvPr>
        </p:nvSpPr>
        <p:spPr>
          <a:xfrm>
            <a:off x="4441783" y="609600"/>
            <a:ext cx="6693061" cy="1356360"/>
          </a:xfrm>
        </p:spPr>
        <p:txBody>
          <a:bodyPr>
            <a:normAutofit/>
          </a:bodyPr>
          <a:lstStyle/>
          <a:p>
            <a:r>
              <a:rPr lang="en-US" dirty="0">
                <a:latin typeface="Arial" panose="020B0604020202020204" pitchFamily="34" charset="0"/>
                <a:ea typeface="Tahoma" panose="020B0604030504040204" pitchFamily="34" charset="0"/>
                <a:cs typeface="Arial" panose="020B0604020202020204" pitchFamily="34" charset="0"/>
              </a:rPr>
              <a:t>Concluding Thoughts</a:t>
            </a:r>
            <a:endParaRPr lang="en-US" dirty="0">
              <a:latin typeface="Arial" panose="020B0604020202020204" pitchFamily="34" charset="0"/>
              <a:cs typeface="Arial" panose="020B0604020202020204" pitchFamily="34" charset="0"/>
            </a:endParaRPr>
          </a:p>
        </p:txBody>
      </p:sp>
      <p:pic>
        <p:nvPicPr>
          <p:cNvPr id="5" name="Picture 4" descr="A close-up of a cross&#10;&#10;Description automatically generated">
            <a:extLst>
              <a:ext uri="{FF2B5EF4-FFF2-40B4-BE49-F238E27FC236}">
                <a16:creationId xmlns:a16="http://schemas.microsoft.com/office/drawing/2014/main" id="{008AEDC4-81C1-66AC-3FB9-48CB9F267ACA}"/>
              </a:ext>
            </a:extLst>
          </p:cNvPr>
          <p:cNvPicPr>
            <a:picLocks noChangeAspect="1"/>
          </p:cNvPicPr>
          <p:nvPr/>
        </p:nvPicPr>
        <p:blipFill>
          <a:blip r:embed="rId2"/>
          <a:srcRect l="15142" r="17982" b="1"/>
          <a:stretch>
            <a:fillRect/>
          </a:stretch>
        </p:blipFill>
        <p:spPr>
          <a:xfrm>
            <a:off x="223336" y="243840"/>
            <a:ext cx="3646837" cy="6377939"/>
          </a:xfrm>
          <a:prstGeom prst="rect">
            <a:avLst/>
          </a:prstGeom>
        </p:spPr>
      </p:pic>
      <p:sp>
        <p:nvSpPr>
          <p:cNvPr id="3" name="Content Placeholder 2">
            <a:extLst>
              <a:ext uri="{FF2B5EF4-FFF2-40B4-BE49-F238E27FC236}">
                <a16:creationId xmlns:a16="http://schemas.microsoft.com/office/drawing/2014/main" id="{F938E801-E085-7700-9AB6-32543CEE1349}"/>
              </a:ext>
            </a:extLst>
          </p:cNvPr>
          <p:cNvSpPr>
            <a:spLocks noGrp="1"/>
          </p:cNvSpPr>
          <p:nvPr>
            <p:ph idx="1"/>
          </p:nvPr>
        </p:nvSpPr>
        <p:spPr>
          <a:xfrm>
            <a:off x="4441783" y="2057400"/>
            <a:ext cx="6693061" cy="4038600"/>
          </a:xfrm>
        </p:spPr>
        <p:txBody>
          <a:bodyPr>
            <a:normAutofit/>
          </a:bodyPr>
          <a:lstStyle/>
          <a:p>
            <a:r>
              <a:rPr lang="en-US" sz="3200" dirty="0">
                <a:latin typeface="Arial" panose="020B0604020202020204" pitchFamily="34" charset="0"/>
                <a:ea typeface="Tahoma" panose="020B0604030504040204" pitchFamily="34" charset="0"/>
                <a:cs typeface="Arial" panose="020B0604020202020204" pitchFamily="34" charset="0"/>
              </a:rPr>
              <a:t>Attrition rate is stabilizing</a:t>
            </a:r>
          </a:p>
          <a:p>
            <a:r>
              <a:rPr lang="en-US" sz="3200" dirty="0">
                <a:latin typeface="Arial" panose="020B0604020202020204" pitchFamily="34" charset="0"/>
                <a:ea typeface="Tahoma" panose="020B0604030504040204" pitchFamily="34" charset="0"/>
                <a:cs typeface="Arial" panose="020B0604020202020204" pitchFamily="34" charset="0"/>
              </a:rPr>
              <a:t>Over 1000 in formation</a:t>
            </a:r>
          </a:p>
        </p:txBody>
      </p:sp>
      <p:sp>
        <p:nvSpPr>
          <p:cNvPr id="4" name="Slide Number Placeholder 3">
            <a:extLst>
              <a:ext uri="{FF2B5EF4-FFF2-40B4-BE49-F238E27FC236}">
                <a16:creationId xmlns:a16="http://schemas.microsoft.com/office/drawing/2014/main" id="{F6C35085-5270-4D6A-F808-74136A13F876}"/>
              </a:ext>
            </a:extLst>
          </p:cNvPr>
          <p:cNvSpPr>
            <a:spLocks noGrp="1"/>
          </p:cNvSpPr>
          <p:nvPr>
            <p:ph type="sldNum" sz="quarter" idx="12"/>
          </p:nvPr>
        </p:nvSpPr>
        <p:spPr>
          <a:xfrm>
            <a:off x="9329530" y="6223828"/>
            <a:ext cx="1706217" cy="365125"/>
          </a:xfrm>
        </p:spPr>
        <p:txBody>
          <a:bodyPr>
            <a:normAutofit/>
          </a:bodyPr>
          <a:lstStyle/>
          <a:p>
            <a:pPr>
              <a:spcAft>
                <a:spcPts val="600"/>
              </a:spcAft>
            </a:pPr>
            <a:fld id="{6D22F896-40B5-4ADD-8801-0D06FADFA095}" type="slidenum">
              <a:rPr lang="en-US" smtClean="0"/>
              <a:pPr>
                <a:spcAft>
                  <a:spcPts val="600"/>
                </a:spcAft>
              </a:pPr>
              <a:t>55</a:t>
            </a:fld>
            <a:endParaRPr lang="en-US"/>
          </a:p>
        </p:txBody>
      </p:sp>
      <p:pic>
        <p:nvPicPr>
          <p:cNvPr id="6" name="Picture 5">
            <a:extLst>
              <a:ext uri="{FF2B5EF4-FFF2-40B4-BE49-F238E27FC236}">
                <a16:creationId xmlns:a16="http://schemas.microsoft.com/office/drawing/2014/main" id="{6D792E51-FCD4-97C2-039F-1602F51F061F}"/>
              </a:ext>
            </a:extLst>
          </p:cNvPr>
          <p:cNvPicPr>
            <a:picLocks noChangeAspect="1"/>
          </p:cNvPicPr>
          <p:nvPr/>
        </p:nvPicPr>
        <p:blipFill>
          <a:blip r:embed="rId3"/>
          <a:stretch>
            <a:fillRect/>
          </a:stretch>
        </p:blipFill>
        <p:spPr>
          <a:xfrm>
            <a:off x="5333310" y="3769360"/>
            <a:ext cx="3334761" cy="1310907"/>
          </a:xfrm>
          <a:prstGeom prst="rect">
            <a:avLst/>
          </a:prstGeom>
        </p:spPr>
      </p:pic>
    </p:spTree>
    <p:extLst>
      <p:ext uri="{BB962C8B-B14F-4D97-AF65-F5344CB8AC3E}">
        <p14:creationId xmlns:p14="http://schemas.microsoft.com/office/powerpoint/2010/main" val="31086372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B2ADB18-4E7C-4441-A89B-FC68F3D9C7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1140" y="243840"/>
            <a:ext cx="11724640" cy="6377939"/>
          </a:xfrm>
          <a:prstGeom prst="rect">
            <a:avLst/>
          </a:prstGeom>
          <a:solidFill>
            <a:schemeClr val="tx2"/>
          </a:solid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pic>
        <p:nvPicPr>
          <p:cNvPr id="6" name="Picture 5" descr="3D numbers in white and orange">
            <a:extLst>
              <a:ext uri="{FF2B5EF4-FFF2-40B4-BE49-F238E27FC236}">
                <a16:creationId xmlns:a16="http://schemas.microsoft.com/office/drawing/2014/main" id="{9A6E2244-8DA9-A247-C586-3361A54F6C97}"/>
              </a:ext>
            </a:extLst>
          </p:cNvPr>
          <p:cNvPicPr>
            <a:picLocks noChangeAspect="1"/>
          </p:cNvPicPr>
          <p:nvPr/>
        </p:nvPicPr>
        <p:blipFill>
          <a:blip r:embed="rId2">
            <a:duotone>
              <a:prstClr val="black"/>
              <a:schemeClr val="tx2">
                <a:tint val="45000"/>
                <a:satMod val="400000"/>
              </a:schemeClr>
            </a:duotone>
            <a:alphaModFix amt="35000"/>
          </a:blip>
          <a:srcRect/>
          <a:stretch>
            <a:fillRect/>
          </a:stretch>
        </p:blipFill>
        <p:spPr>
          <a:xfrm>
            <a:off x="20" y="10"/>
            <a:ext cx="12191980" cy="6857990"/>
          </a:xfrm>
          <a:prstGeom prst="rect">
            <a:avLst/>
          </a:prstGeom>
        </p:spPr>
      </p:pic>
      <p:sp>
        <p:nvSpPr>
          <p:cNvPr id="2" name="Title 1">
            <a:extLst>
              <a:ext uri="{FF2B5EF4-FFF2-40B4-BE49-F238E27FC236}">
                <a16:creationId xmlns:a16="http://schemas.microsoft.com/office/drawing/2014/main" id="{134E4EE7-23F0-7A35-C769-7ADC3A6C7B49}"/>
              </a:ext>
            </a:extLst>
          </p:cNvPr>
          <p:cNvSpPr>
            <a:spLocks noGrp="1"/>
          </p:cNvSpPr>
          <p:nvPr>
            <p:ph type="title"/>
          </p:nvPr>
        </p:nvSpPr>
        <p:spPr>
          <a:xfrm>
            <a:off x="1143000" y="609600"/>
            <a:ext cx="9875520" cy="3373120"/>
          </a:xfrm>
        </p:spPr>
        <p:txBody>
          <a:bodyPr>
            <a:normAutofit/>
          </a:bodyPr>
          <a:lstStyle/>
          <a:p>
            <a:r>
              <a:rPr lang="en-US" sz="7200" b="1" dirty="0">
                <a:solidFill>
                  <a:schemeClr val="bg1"/>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We are more than numbers!</a:t>
            </a:r>
            <a:br>
              <a:rPr lang="en-US" b="1" dirty="0">
                <a:solidFill>
                  <a:schemeClr val="bg1"/>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br>
            <a:endParaRPr lang="en-US" dirty="0">
              <a:solidFill>
                <a:schemeClr val="bg1"/>
              </a:solidFill>
            </a:endParaRPr>
          </a:p>
        </p:txBody>
      </p:sp>
      <p:sp>
        <p:nvSpPr>
          <p:cNvPr id="4" name="Slide Number Placeholder 3">
            <a:extLst>
              <a:ext uri="{FF2B5EF4-FFF2-40B4-BE49-F238E27FC236}">
                <a16:creationId xmlns:a16="http://schemas.microsoft.com/office/drawing/2014/main" id="{56D244E2-4CAB-24D8-9CB6-766A45627248}"/>
              </a:ext>
            </a:extLst>
          </p:cNvPr>
          <p:cNvSpPr>
            <a:spLocks noGrp="1"/>
          </p:cNvSpPr>
          <p:nvPr>
            <p:ph type="sldNum" sz="quarter" idx="12"/>
          </p:nvPr>
        </p:nvSpPr>
        <p:spPr>
          <a:xfrm>
            <a:off x="9329530" y="6223828"/>
            <a:ext cx="1706217" cy="365125"/>
          </a:xfrm>
        </p:spPr>
        <p:txBody>
          <a:bodyPr>
            <a:normAutofit/>
          </a:bodyPr>
          <a:lstStyle/>
          <a:p>
            <a:pPr>
              <a:spcAft>
                <a:spcPts val="600"/>
              </a:spcAft>
            </a:pPr>
            <a:fld id="{6D22F896-40B5-4ADD-8801-0D06FADFA095}" type="slidenum">
              <a:rPr lang="en-US">
                <a:solidFill>
                  <a:schemeClr val="bg1"/>
                </a:solidFill>
              </a:rPr>
              <a:pPr>
                <a:spcAft>
                  <a:spcPts val="600"/>
                </a:spcAft>
              </a:pPr>
              <a:t>56</a:t>
            </a:fld>
            <a:endParaRPr lang="en-US">
              <a:solidFill>
                <a:schemeClr val="bg1"/>
              </a:solidFill>
            </a:endParaRPr>
          </a:p>
        </p:txBody>
      </p:sp>
    </p:spTree>
    <p:extLst>
      <p:ext uri="{BB962C8B-B14F-4D97-AF65-F5344CB8AC3E}">
        <p14:creationId xmlns:p14="http://schemas.microsoft.com/office/powerpoint/2010/main" val="310712337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6A4FCB-6D84-85DB-232F-9F21560206A4}"/>
              </a:ext>
            </a:extLst>
          </p:cNvPr>
          <p:cNvSpPr>
            <a:spLocks noGrp="1"/>
          </p:cNvSpPr>
          <p:nvPr>
            <p:ph type="title"/>
          </p:nvPr>
        </p:nvSpPr>
        <p:spPr/>
        <p:txBody>
          <a:bodyPr/>
          <a:lstStyle/>
          <a:p>
            <a:r>
              <a:rPr lang="en-US" dirty="0"/>
              <a:t>Living the Gospel</a:t>
            </a:r>
          </a:p>
        </p:txBody>
      </p:sp>
      <p:sp>
        <p:nvSpPr>
          <p:cNvPr id="3" name="Content Placeholder 2">
            <a:extLst>
              <a:ext uri="{FF2B5EF4-FFF2-40B4-BE49-F238E27FC236}">
                <a16:creationId xmlns:a16="http://schemas.microsoft.com/office/drawing/2014/main" id="{064DF909-7E27-CA93-3506-BAE49EDBC976}"/>
              </a:ext>
            </a:extLst>
          </p:cNvPr>
          <p:cNvSpPr>
            <a:spLocks noGrp="1"/>
          </p:cNvSpPr>
          <p:nvPr>
            <p:ph idx="1"/>
          </p:nvPr>
        </p:nvSpPr>
        <p:spPr>
          <a:xfrm>
            <a:off x="1143001" y="2057400"/>
            <a:ext cx="5339080" cy="4038600"/>
          </a:xfrm>
        </p:spPr>
        <p:txBody>
          <a:bodyPr>
            <a:normAutofit/>
          </a:bodyPr>
          <a:lstStyle/>
          <a:p>
            <a:r>
              <a:rPr lang="en-US" dirty="0"/>
              <a:t>Forgiving a family member</a:t>
            </a:r>
          </a:p>
          <a:p>
            <a:r>
              <a:rPr lang="en-US" dirty="0"/>
              <a:t>Being a servant leader</a:t>
            </a:r>
          </a:p>
          <a:p>
            <a:r>
              <a:rPr lang="en-US" dirty="0"/>
              <a:t>Prison Ministry</a:t>
            </a:r>
          </a:p>
          <a:p>
            <a:r>
              <a:rPr lang="en-US" dirty="0"/>
              <a:t>Read the bible to follow up</a:t>
            </a:r>
          </a:p>
          <a:p>
            <a:r>
              <a:rPr lang="en-US" dirty="0"/>
              <a:t>Join a Franciscan Justice Circle</a:t>
            </a:r>
          </a:p>
          <a:p>
            <a:r>
              <a:rPr lang="en-US" dirty="0"/>
              <a:t>Read a book on St. Francis</a:t>
            </a:r>
          </a:p>
          <a:p>
            <a:r>
              <a:rPr lang="en-US" dirty="0"/>
              <a:t>Help at a food pantry</a:t>
            </a:r>
          </a:p>
          <a:p>
            <a:r>
              <a:rPr lang="en-US" dirty="0"/>
              <a:t>Evangelized</a:t>
            </a:r>
          </a:p>
        </p:txBody>
      </p:sp>
      <p:sp>
        <p:nvSpPr>
          <p:cNvPr id="4" name="Slide Number Placeholder 3">
            <a:extLst>
              <a:ext uri="{FF2B5EF4-FFF2-40B4-BE49-F238E27FC236}">
                <a16:creationId xmlns:a16="http://schemas.microsoft.com/office/drawing/2014/main" id="{D20C43EA-804F-AFE7-2E44-366FDC7BF463}"/>
              </a:ext>
            </a:extLst>
          </p:cNvPr>
          <p:cNvSpPr>
            <a:spLocks noGrp="1"/>
          </p:cNvSpPr>
          <p:nvPr>
            <p:ph type="sldNum" sz="quarter" idx="12"/>
          </p:nvPr>
        </p:nvSpPr>
        <p:spPr/>
        <p:txBody>
          <a:bodyPr/>
          <a:lstStyle/>
          <a:p>
            <a:fld id="{6D22F896-40B5-4ADD-8801-0D06FADFA095}" type="slidenum">
              <a:rPr lang="en-US" smtClean="0"/>
              <a:pPr/>
              <a:t>57</a:t>
            </a:fld>
            <a:endParaRPr lang="en-US" dirty="0"/>
          </a:p>
        </p:txBody>
      </p:sp>
    </p:spTree>
    <p:extLst>
      <p:ext uri="{BB962C8B-B14F-4D97-AF65-F5344CB8AC3E}">
        <p14:creationId xmlns:p14="http://schemas.microsoft.com/office/powerpoint/2010/main" val="8197185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par>
                                <p:cTn id="8" presetID="6" presetClass="entr" presetSubtype="16"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circle(in)">
                                      <p:cBhvr>
                                        <p:cTn id="10" dur="2000"/>
                                        <p:tgtEl>
                                          <p:spTgt spid="3">
                                            <p:txEl>
                                              <p:pRg st="1" end="1"/>
                                            </p:txEl>
                                          </p:spTgt>
                                        </p:tgtEl>
                                      </p:cBhvr>
                                    </p:animEffect>
                                  </p:childTnLst>
                                </p:cTn>
                              </p:par>
                              <p:par>
                                <p:cTn id="11" presetID="6" presetClass="entr" presetSubtype="16"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circle(in)">
                                      <p:cBhvr>
                                        <p:cTn id="13" dur="2000"/>
                                        <p:tgtEl>
                                          <p:spTgt spid="3">
                                            <p:txEl>
                                              <p:pRg st="2" end="2"/>
                                            </p:txEl>
                                          </p:spTgt>
                                        </p:tgtEl>
                                      </p:cBhvr>
                                    </p:animEffect>
                                  </p:childTnLst>
                                </p:cTn>
                              </p:par>
                              <p:par>
                                <p:cTn id="14" presetID="6" presetClass="entr" presetSubtype="16"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circle(in)">
                                      <p:cBhvr>
                                        <p:cTn id="16" dur="2000"/>
                                        <p:tgtEl>
                                          <p:spTgt spid="3">
                                            <p:txEl>
                                              <p:pRg st="3" end="3"/>
                                            </p:txEl>
                                          </p:spTgt>
                                        </p:tgtEl>
                                      </p:cBhvr>
                                    </p:animEffect>
                                  </p:childTnLst>
                                </p:cTn>
                              </p:par>
                              <p:par>
                                <p:cTn id="17" presetID="6" presetClass="entr" presetSubtype="16"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circle(in)">
                                      <p:cBhvr>
                                        <p:cTn id="19" dur="2000"/>
                                        <p:tgtEl>
                                          <p:spTgt spid="3">
                                            <p:txEl>
                                              <p:pRg st="4" end="4"/>
                                            </p:txEl>
                                          </p:spTgt>
                                        </p:tgtEl>
                                      </p:cBhvr>
                                    </p:animEffect>
                                  </p:childTnLst>
                                </p:cTn>
                              </p:par>
                              <p:par>
                                <p:cTn id="20" presetID="6" presetClass="entr" presetSubtype="16" fill="hold" nodeType="with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circle(in)">
                                      <p:cBhvr>
                                        <p:cTn id="22" dur="2000"/>
                                        <p:tgtEl>
                                          <p:spTgt spid="3">
                                            <p:txEl>
                                              <p:pRg st="5" end="5"/>
                                            </p:txEl>
                                          </p:spTgt>
                                        </p:tgtEl>
                                      </p:cBhvr>
                                    </p:animEffect>
                                  </p:childTnLst>
                                </p:cTn>
                              </p:par>
                              <p:par>
                                <p:cTn id="23" presetID="6" presetClass="entr" presetSubtype="16" fill="hold"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Effect transition="in" filter="circle(in)">
                                      <p:cBhvr>
                                        <p:cTn id="25" dur="2000"/>
                                        <p:tgtEl>
                                          <p:spTgt spid="3">
                                            <p:txEl>
                                              <p:pRg st="6" end="6"/>
                                            </p:txEl>
                                          </p:spTgt>
                                        </p:tgtEl>
                                      </p:cBhvr>
                                    </p:animEffect>
                                  </p:childTnLst>
                                </p:cTn>
                              </p:par>
                              <p:par>
                                <p:cTn id="26" presetID="6" presetClass="entr" presetSubtype="16" fill="hold" nodeType="withEffect">
                                  <p:stCondLst>
                                    <p:cond delay="0"/>
                                  </p:stCondLst>
                                  <p:childTnLst>
                                    <p:set>
                                      <p:cBhvr>
                                        <p:cTn id="27" dur="1" fill="hold">
                                          <p:stCondLst>
                                            <p:cond delay="0"/>
                                          </p:stCondLst>
                                        </p:cTn>
                                        <p:tgtEl>
                                          <p:spTgt spid="3">
                                            <p:txEl>
                                              <p:pRg st="7" end="7"/>
                                            </p:txEl>
                                          </p:spTgt>
                                        </p:tgtEl>
                                        <p:attrNameLst>
                                          <p:attrName>style.visibility</p:attrName>
                                        </p:attrNameLst>
                                      </p:cBhvr>
                                      <p:to>
                                        <p:strVal val="visible"/>
                                      </p:to>
                                    </p:set>
                                    <p:animEffect transition="in" filter="circle(in)">
                                      <p:cBhvr>
                                        <p:cTn id="28" dur="20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46EEF0-BF21-2B4F-315B-1607F7F1ED6C}"/>
              </a:ext>
            </a:extLst>
          </p:cNvPr>
          <p:cNvSpPr>
            <a:spLocks noGrp="1"/>
          </p:cNvSpPr>
          <p:nvPr>
            <p:ph type="title"/>
          </p:nvPr>
        </p:nvSpPr>
        <p:spPr/>
        <p:txBody>
          <a:bodyPr/>
          <a:lstStyle/>
          <a:p>
            <a:r>
              <a:rPr lang="en-US" dirty="0"/>
              <a:t>Living the Gospel (</a:t>
            </a:r>
            <a:r>
              <a:rPr lang="en-US" dirty="0" err="1"/>
              <a:t>con’t</a:t>
            </a:r>
            <a:r>
              <a:rPr lang="en-US" dirty="0"/>
              <a:t>)</a:t>
            </a:r>
          </a:p>
        </p:txBody>
      </p:sp>
      <p:sp>
        <p:nvSpPr>
          <p:cNvPr id="3" name="Content Placeholder 2">
            <a:extLst>
              <a:ext uri="{FF2B5EF4-FFF2-40B4-BE49-F238E27FC236}">
                <a16:creationId xmlns:a16="http://schemas.microsoft.com/office/drawing/2014/main" id="{D48039C1-A7A1-A5A5-97F9-699EE2CB40C9}"/>
              </a:ext>
            </a:extLst>
          </p:cNvPr>
          <p:cNvSpPr>
            <a:spLocks noGrp="1"/>
          </p:cNvSpPr>
          <p:nvPr>
            <p:ph idx="1"/>
          </p:nvPr>
        </p:nvSpPr>
        <p:spPr/>
        <p:txBody>
          <a:bodyPr>
            <a:normAutofit/>
          </a:bodyPr>
          <a:lstStyle/>
          <a:p>
            <a:r>
              <a:rPr lang="en-US" dirty="0"/>
              <a:t>Lectio Divina on the Gospel</a:t>
            </a:r>
          </a:p>
          <a:p>
            <a:r>
              <a:rPr lang="en-US" dirty="0"/>
              <a:t>attempting to apply the Gospel to my life</a:t>
            </a:r>
          </a:p>
          <a:p>
            <a:r>
              <a:rPr lang="en-US" dirty="0"/>
              <a:t>Fraternity scripture study</a:t>
            </a:r>
          </a:p>
          <a:p>
            <a:r>
              <a:rPr lang="en-US" dirty="0"/>
              <a:t>Prioritizing apostolates</a:t>
            </a:r>
          </a:p>
          <a:p>
            <a:r>
              <a:rPr lang="en-US" dirty="0"/>
              <a:t>Help support elderly families</a:t>
            </a:r>
          </a:p>
          <a:p>
            <a:r>
              <a:rPr lang="en-US" dirty="0"/>
              <a:t>Expressing my beliefs</a:t>
            </a:r>
          </a:p>
          <a:p>
            <a:r>
              <a:rPr lang="en-US" dirty="0"/>
              <a:t>My action and words</a:t>
            </a:r>
          </a:p>
          <a:p>
            <a:endParaRPr lang="en-US" dirty="0"/>
          </a:p>
        </p:txBody>
      </p:sp>
      <p:sp>
        <p:nvSpPr>
          <p:cNvPr id="4" name="Slide Number Placeholder 3">
            <a:extLst>
              <a:ext uri="{FF2B5EF4-FFF2-40B4-BE49-F238E27FC236}">
                <a16:creationId xmlns:a16="http://schemas.microsoft.com/office/drawing/2014/main" id="{DEA02A8F-D15D-F274-1EF4-2C4B99E23F93}"/>
              </a:ext>
            </a:extLst>
          </p:cNvPr>
          <p:cNvSpPr>
            <a:spLocks noGrp="1"/>
          </p:cNvSpPr>
          <p:nvPr>
            <p:ph type="sldNum" sz="quarter" idx="12"/>
          </p:nvPr>
        </p:nvSpPr>
        <p:spPr/>
        <p:txBody>
          <a:bodyPr/>
          <a:lstStyle/>
          <a:p>
            <a:fld id="{6D22F896-40B5-4ADD-8801-0D06FADFA095}" type="slidenum">
              <a:rPr lang="en-US" smtClean="0"/>
              <a:pPr/>
              <a:t>58</a:t>
            </a:fld>
            <a:endParaRPr lang="en-US" dirty="0"/>
          </a:p>
        </p:txBody>
      </p:sp>
    </p:spTree>
    <p:extLst>
      <p:ext uri="{BB962C8B-B14F-4D97-AF65-F5344CB8AC3E}">
        <p14:creationId xmlns:p14="http://schemas.microsoft.com/office/powerpoint/2010/main" val="12534537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par>
                                <p:cTn id="8" presetID="9"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dissolve">
                                      <p:cBhvr>
                                        <p:cTn id="10" dur="500"/>
                                        <p:tgtEl>
                                          <p:spTgt spid="3">
                                            <p:txEl>
                                              <p:pRg st="1" end="1"/>
                                            </p:txEl>
                                          </p:spTgt>
                                        </p:tgtEl>
                                      </p:cBhvr>
                                    </p:animEffect>
                                  </p:childTnLst>
                                </p:cTn>
                              </p:par>
                              <p:par>
                                <p:cTn id="11" presetID="9"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dissolve">
                                      <p:cBhvr>
                                        <p:cTn id="13" dur="500"/>
                                        <p:tgtEl>
                                          <p:spTgt spid="3">
                                            <p:txEl>
                                              <p:pRg st="2" end="2"/>
                                            </p:txEl>
                                          </p:spTgt>
                                        </p:tgtEl>
                                      </p:cBhvr>
                                    </p:animEffect>
                                  </p:childTnLst>
                                </p:cTn>
                              </p:par>
                              <p:par>
                                <p:cTn id="14" presetID="9" presetClass="entr" presetSubtype="0"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dissolve">
                                      <p:cBhvr>
                                        <p:cTn id="16" dur="500"/>
                                        <p:tgtEl>
                                          <p:spTgt spid="3">
                                            <p:txEl>
                                              <p:pRg st="3" end="3"/>
                                            </p:txEl>
                                          </p:spTgt>
                                        </p:tgtEl>
                                      </p:cBhvr>
                                    </p:animEffect>
                                  </p:childTnLst>
                                </p:cTn>
                              </p:par>
                              <p:par>
                                <p:cTn id="17" presetID="9"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dissolve">
                                      <p:cBhvr>
                                        <p:cTn id="19" dur="500"/>
                                        <p:tgtEl>
                                          <p:spTgt spid="3">
                                            <p:txEl>
                                              <p:pRg st="4" end="4"/>
                                            </p:txEl>
                                          </p:spTgt>
                                        </p:tgtEl>
                                      </p:cBhvr>
                                    </p:animEffect>
                                  </p:childTnLst>
                                </p:cTn>
                              </p:par>
                              <p:par>
                                <p:cTn id="20" presetID="9" presetClass="entr" presetSubtype="0" fill="hold" nodeType="with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dissolve">
                                      <p:cBhvr>
                                        <p:cTn id="22" dur="500"/>
                                        <p:tgtEl>
                                          <p:spTgt spid="3">
                                            <p:txEl>
                                              <p:pRg st="5" end="5"/>
                                            </p:txEl>
                                          </p:spTgt>
                                        </p:tgtEl>
                                      </p:cBhvr>
                                    </p:animEffect>
                                  </p:childTnLst>
                                </p:cTn>
                              </p:par>
                              <p:par>
                                <p:cTn id="23" presetID="9" presetClass="entr" presetSubtype="0" fill="hold"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Effect transition="in" filter="dissolve">
                                      <p:cBhvr>
                                        <p:cTn id="25"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A246CD-35F5-9EAB-DE85-E6C7D1259E7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57C1244-7332-EB1A-7245-D31BF1E93589}"/>
              </a:ext>
            </a:extLst>
          </p:cNvPr>
          <p:cNvSpPr>
            <a:spLocks noGrp="1"/>
          </p:cNvSpPr>
          <p:nvPr>
            <p:ph type="title"/>
          </p:nvPr>
        </p:nvSpPr>
        <p:spPr/>
        <p:txBody>
          <a:bodyPr/>
          <a:lstStyle/>
          <a:p>
            <a:r>
              <a:rPr lang="en-US" dirty="0"/>
              <a:t>Living the Gospel (</a:t>
            </a:r>
            <a:r>
              <a:rPr lang="en-US" dirty="0" err="1"/>
              <a:t>con’t</a:t>
            </a:r>
            <a:r>
              <a:rPr lang="en-US" dirty="0"/>
              <a:t>)</a:t>
            </a:r>
          </a:p>
        </p:txBody>
      </p:sp>
      <p:sp>
        <p:nvSpPr>
          <p:cNvPr id="3" name="Content Placeholder 2">
            <a:extLst>
              <a:ext uri="{FF2B5EF4-FFF2-40B4-BE49-F238E27FC236}">
                <a16:creationId xmlns:a16="http://schemas.microsoft.com/office/drawing/2014/main" id="{C55350CB-BAA7-5337-6C5A-FB56560BB5F5}"/>
              </a:ext>
            </a:extLst>
          </p:cNvPr>
          <p:cNvSpPr>
            <a:spLocks noGrp="1"/>
          </p:cNvSpPr>
          <p:nvPr>
            <p:ph idx="1"/>
          </p:nvPr>
        </p:nvSpPr>
        <p:spPr/>
        <p:txBody>
          <a:bodyPr>
            <a:normAutofit lnSpcReduction="10000"/>
          </a:bodyPr>
          <a:lstStyle/>
          <a:p>
            <a:r>
              <a:rPr lang="en-US" dirty="0"/>
              <a:t>Bring the Eucharist to an elderly member</a:t>
            </a:r>
          </a:p>
          <a:p>
            <a:r>
              <a:rPr lang="en-US" dirty="0"/>
              <a:t>Love family, serve parish, be kind, </a:t>
            </a:r>
          </a:p>
          <a:p>
            <a:r>
              <a:rPr lang="en-US" dirty="0"/>
              <a:t>Vote</a:t>
            </a:r>
          </a:p>
          <a:p>
            <a:r>
              <a:rPr lang="en-US" dirty="0"/>
              <a:t>Keeping the faith alive in family and fraternity</a:t>
            </a:r>
          </a:p>
          <a:p>
            <a:r>
              <a:rPr lang="en-US" dirty="0"/>
              <a:t>Follow the Rule</a:t>
            </a:r>
          </a:p>
          <a:p>
            <a:r>
              <a:rPr lang="en-US" dirty="0"/>
              <a:t>Trying to follow the Gospel in my daily life</a:t>
            </a:r>
          </a:p>
          <a:p>
            <a:r>
              <a:rPr lang="en-US" dirty="0"/>
              <a:t>Parish cantor</a:t>
            </a:r>
          </a:p>
          <a:p>
            <a:r>
              <a:rPr lang="en-US" dirty="0"/>
              <a:t>Share faith with whoever will listen</a:t>
            </a:r>
          </a:p>
          <a:p>
            <a:r>
              <a:rPr lang="en-US" dirty="0"/>
              <a:t>One form </a:t>
            </a:r>
            <a:r>
              <a:rPr lang="en-US"/>
              <a:t>of mortification/penitential </a:t>
            </a:r>
            <a:r>
              <a:rPr lang="en-US" dirty="0"/>
              <a:t>act daily</a:t>
            </a:r>
          </a:p>
        </p:txBody>
      </p:sp>
      <p:sp>
        <p:nvSpPr>
          <p:cNvPr id="4" name="Slide Number Placeholder 3">
            <a:extLst>
              <a:ext uri="{FF2B5EF4-FFF2-40B4-BE49-F238E27FC236}">
                <a16:creationId xmlns:a16="http://schemas.microsoft.com/office/drawing/2014/main" id="{ACC3FE02-B0E6-E155-503E-779EC4732E01}"/>
              </a:ext>
            </a:extLst>
          </p:cNvPr>
          <p:cNvSpPr>
            <a:spLocks noGrp="1"/>
          </p:cNvSpPr>
          <p:nvPr>
            <p:ph type="sldNum" sz="quarter" idx="12"/>
          </p:nvPr>
        </p:nvSpPr>
        <p:spPr/>
        <p:txBody>
          <a:bodyPr/>
          <a:lstStyle/>
          <a:p>
            <a:fld id="{6D22F896-40B5-4ADD-8801-0D06FADFA095}" type="slidenum">
              <a:rPr lang="en-US" smtClean="0"/>
              <a:pPr/>
              <a:t>59</a:t>
            </a:fld>
            <a:endParaRPr lang="en-US" dirty="0"/>
          </a:p>
        </p:txBody>
      </p:sp>
    </p:spTree>
    <p:extLst>
      <p:ext uri="{BB962C8B-B14F-4D97-AF65-F5344CB8AC3E}">
        <p14:creationId xmlns:p14="http://schemas.microsoft.com/office/powerpoint/2010/main" val="30653999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par>
                                <p:cTn id="8" presetID="9"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dissolve">
                                      <p:cBhvr>
                                        <p:cTn id="10" dur="500"/>
                                        <p:tgtEl>
                                          <p:spTgt spid="3">
                                            <p:txEl>
                                              <p:pRg st="1" end="1"/>
                                            </p:txEl>
                                          </p:spTgt>
                                        </p:tgtEl>
                                      </p:cBhvr>
                                    </p:animEffect>
                                  </p:childTnLst>
                                </p:cTn>
                              </p:par>
                              <p:par>
                                <p:cTn id="11" presetID="9"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dissolve">
                                      <p:cBhvr>
                                        <p:cTn id="13" dur="500"/>
                                        <p:tgtEl>
                                          <p:spTgt spid="3">
                                            <p:txEl>
                                              <p:pRg st="2" end="2"/>
                                            </p:txEl>
                                          </p:spTgt>
                                        </p:tgtEl>
                                      </p:cBhvr>
                                    </p:animEffect>
                                  </p:childTnLst>
                                </p:cTn>
                              </p:par>
                              <p:par>
                                <p:cTn id="14" presetID="9" presetClass="entr" presetSubtype="0"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dissolve">
                                      <p:cBhvr>
                                        <p:cTn id="16" dur="500"/>
                                        <p:tgtEl>
                                          <p:spTgt spid="3">
                                            <p:txEl>
                                              <p:pRg st="3" end="3"/>
                                            </p:txEl>
                                          </p:spTgt>
                                        </p:tgtEl>
                                      </p:cBhvr>
                                    </p:animEffect>
                                  </p:childTnLst>
                                </p:cTn>
                              </p:par>
                              <p:par>
                                <p:cTn id="17" presetID="9"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dissolve">
                                      <p:cBhvr>
                                        <p:cTn id="19" dur="500"/>
                                        <p:tgtEl>
                                          <p:spTgt spid="3">
                                            <p:txEl>
                                              <p:pRg st="4" end="4"/>
                                            </p:txEl>
                                          </p:spTgt>
                                        </p:tgtEl>
                                      </p:cBhvr>
                                    </p:animEffect>
                                  </p:childTnLst>
                                </p:cTn>
                              </p:par>
                              <p:par>
                                <p:cTn id="20" presetID="9" presetClass="entr" presetSubtype="0" fill="hold" nodeType="with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dissolve">
                                      <p:cBhvr>
                                        <p:cTn id="22" dur="500"/>
                                        <p:tgtEl>
                                          <p:spTgt spid="3">
                                            <p:txEl>
                                              <p:pRg st="5" end="5"/>
                                            </p:txEl>
                                          </p:spTgt>
                                        </p:tgtEl>
                                      </p:cBhvr>
                                    </p:animEffect>
                                  </p:childTnLst>
                                </p:cTn>
                              </p:par>
                              <p:par>
                                <p:cTn id="23" presetID="9" presetClass="entr" presetSubtype="0" fill="hold"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Effect transition="in" filter="dissolve">
                                      <p:cBhvr>
                                        <p:cTn id="25" dur="500"/>
                                        <p:tgtEl>
                                          <p:spTgt spid="3">
                                            <p:txEl>
                                              <p:pRg st="6" end="6"/>
                                            </p:txEl>
                                          </p:spTgt>
                                        </p:tgtEl>
                                      </p:cBhvr>
                                    </p:animEffect>
                                  </p:childTnLst>
                                </p:cTn>
                              </p:par>
                              <p:par>
                                <p:cTn id="26" presetID="9" presetClass="entr" presetSubtype="0" fill="hold" nodeType="withEffect">
                                  <p:stCondLst>
                                    <p:cond delay="0"/>
                                  </p:stCondLst>
                                  <p:childTnLst>
                                    <p:set>
                                      <p:cBhvr>
                                        <p:cTn id="27" dur="1" fill="hold">
                                          <p:stCondLst>
                                            <p:cond delay="0"/>
                                          </p:stCondLst>
                                        </p:cTn>
                                        <p:tgtEl>
                                          <p:spTgt spid="3">
                                            <p:txEl>
                                              <p:pRg st="7" end="7"/>
                                            </p:txEl>
                                          </p:spTgt>
                                        </p:tgtEl>
                                        <p:attrNameLst>
                                          <p:attrName>style.visibility</p:attrName>
                                        </p:attrNameLst>
                                      </p:cBhvr>
                                      <p:to>
                                        <p:strVal val="visible"/>
                                      </p:to>
                                    </p:set>
                                    <p:animEffect transition="in" filter="dissolve">
                                      <p:cBhvr>
                                        <p:cTn id="28" dur="500"/>
                                        <p:tgtEl>
                                          <p:spTgt spid="3">
                                            <p:txEl>
                                              <p:pRg st="7" end="7"/>
                                            </p:txEl>
                                          </p:spTgt>
                                        </p:tgtEl>
                                      </p:cBhvr>
                                    </p:animEffect>
                                  </p:childTnLst>
                                </p:cTn>
                              </p:par>
                              <p:par>
                                <p:cTn id="29" presetID="9" presetClass="entr" presetSubtype="0" fill="hold" nodeType="with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animEffect transition="in" filter="dissolve">
                                      <p:cBhvr>
                                        <p:cTn id="31"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31313B-9278-A728-E0B3-05E51E8F4BE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9E18851-C366-988A-55BC-4744ACE44278}"/>
              </a:ext>
            </a:extLst>
          </p:cNvPr>
          <p:cNvSpPr>
            <a:spLocks noGrp="1"/>
          </p:cNvSpPr>
          <p:nvPr>
            <p:ph type="title"/>
          </p:nvPr>
        </p:nvSpPr>
        <p:spPr/>
        <p:txBody>
          <a:bodyPr/>
          <a:lstStyle/>
          <a:p>
            <a:r>
              <a:rPr lang="en-US" dirty="0"/>
              <a:t>Living the Gospel (</a:t>
            </a:r>
            <a:r>
              <a:rPr lang="en-US" dirty="0" err="1"/>
              <a:t>con’t</a:t>
            </a:r>
            <a:r>
              <a:rPr lang="en-US" dirty="0"/>
              <a:t>)</a:t>
            </a:r>
          </a:p>
        </p:txBody>
      </p:sp>
      <p:sp>
        <p:nvSpPr>
          <p:cNvPr id="3" name="Content Placeholder 2">
            <a:extLst>
              <a:ext uri="{FF2B5EF4-FFF2-40B4-BE49-F238E27FC236}">
                <a16:creationId xmlns:a16="http://schemas.microsoft.com/office/drawing/2014/main" id="{59D500C0-954A-2BC6-AAB4-928C1481D494}"/>
              </a:ext>
            </a:extLst>
          </p:cNvPr>
          <p:cNvSpPr>
            <a:spLocks noGrp="1"/>
          </p:cNvSpPr>
          <p:nvPr>
            <p:ph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F38F68DE-E30B-8727-50AB-9FA82112136E}"/>
              </a:ext>
            </a:extLst>
          </p:cNvPr>
          <p:cNvSpPr>
            <a:spLocks noGrp="1"/>
          </p:cNvSpPr>
          <p:nvPr>
            <p:ph type="sldNum" sz="quarter" idx="12"/>
          </p:nvPr>
        </p:nvSpPr>
        <p:spPr/>
        <p:txBody>
          <a:bodyPr/>
          <a:lstStyle/>
          <a:p>
            <a:fld id="{6D22F896-40B5-4ADD-8801-0D06FADFA095}" type="slidenum">
              <a:rPr lang="en-US" smtClean="0"/>
              <a:pPr/>
              <a:t>60</a:t>
            </a:fld>
            <a:endParaRPr lang="en-US" dirty="0"/>
          </a:p>
        </p:txBody>
      </p:sp>
      <p:pic>
        <p:nvPicPr>
          <p:cNvPr id="6" name="Picture 5">
            <a:extLst>
              <a:ext uri="{FF2B5EF4-FFF2-40B4-BE49-F238E27FC236}">
                <a16:creationId xmlns:a16="http://schemas.microsoft.com/office/drawing/2014/main" id="{AFD49893-7B98-D829-328A-B98D565DC1F0}"/>
              </a:ext>
            </a:extLst>
          </p:cNvPr>
          <p:cNvPicPr>
            <a:picLocks noChangeAspect="1"/>
          </p:cNvPicPr>
          <p:nvPr/>
        </p:nvPicPr>
        <p:blipFill>
          <a:blip r:embed="rId2"/>
          <a:srcRect t="25926" b="50000"/>
          <a:stretch>
            <a:fillRect/>
          </a:stretch>
        </p:blipFill>
        <p:spPr>
          <a:xfrm>
            <a:off x="1507435" y="2887662"/>
            <a:ext cx="9144000" cy="1651000"/>
          </a:xfrm>
          <a:prstGeom prst="rect">
            <a:avLst/>
          </a:prstGeom>
        </p:spPr>
      </p:pic>
    </p:spTree>
    <p:extLst>
      <p:ext uri="{BB962C8B-B14F-4D97-AF65-F5344CB8AC3E}">
        <p14:creationId xmlns:p14="http://schemas.microsoft.com/office/powerpoint/2010/main" val="32218517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dissolve">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A66E5D-3568-E0ED-8D1D-154B8DA8AC9B}"/>
              </a:ext>
            </a:extLst>
          </p:cNvPr>
          <p:cNvSpPr>
            <a:spLocks noGrp="1"/>
          </p:cNvSpPr>
          <p:nvPr>
            <p:ph type="title"/>
          </p:nvPr>
        </p:nvSpPr>
        <p:spPr>
          <a:xfrm>
            <a:off x="1143000" y="609600"/>
            <a:ext cx="6693061" cy="1356360"/>
          </a:xfrm>
        </p:spPr>
        <p:txBody>
          <a:bodyPr>
            <a:normAutofit/>
          </a:bodyPr>
          <a:lstStyle/>
          <a:p>
            <a:r>
              <a:rPr lang="en-US">
                <a:latin typeface="Tahoma" panose="020B0604030504040204" pitchFamily="34" charset="0"/>
                <a:ea typeface="Tahoma" panose="020B0604030504040204" pitchFamily="34" charset="0"/>
                <a:cs typeface="Tahoma" panose="020B0604030504040204" pitchFamily="34" charset="0"/>
              </a:rPr>
              <a:t>What’s next?</a:t>
            </a:r>
          </a:p>
        </p:txBody>
      </p:sp>
      <p:sp>
        <p:nvSpPr>
          <p:cNvPr id="3" name="Content Placeholder 2">
            <a:extLst>
              <a:ext uri="{FF2B5EF4-FFF2-40B4-BE49-F238E27FC236}">
                <a16:creationId xmlns:a16="http://schemas.microsoft.com/office/drawing/2014/main" id="{49375B6E-774F-76F5-981C-29EEF0D0B673}"/>
              </a:ext>
            </a:extLst>
          </p:cNvPr>
          <p:cNvSpPr>
            <a:spLocks noGrp="1"/>
          </p:cNvSpPr>
          <p:nvPr>
            <p:ph idx="1"/>
          </p:nvPr>
        </p:nvSpPr>
        <p:spPr>
          <a:xfrm>
            <a:off x="1143000" y="2057400"/>
            <a:ext cx="6693061" cy="4038600"/>
          </a:xfrm>
        </p:spPr>
        <p:txBody>
          <a:bodyPr>
            <a:normAutofit/>
          </a:bodyPr>
          <a:lstStyle/>
          <a:p>
            <a:r>
              <a:rPr lang="en-US" dirty="0">
                <a:latin typeface="Tahoma" panose="020B0604030504040204" pitchFamily="34" charset="0"/>
                <a:ea typeface="Tahoma" panose="020B0604030504040204" pitchFamily="34" charset="0"/>
                <a:cs typeface="Tahoma" panose="020B0604030504040204" pitchFamily="34" charset="0"/>
              </a:rPr>
              <a:t>5-year plan – short-term and long-term activities with concrete actions for helping local fraternities </a:t>
            </a:r>
          </a:p>
          <a:p>
            <a:pPr lvl="1"/>
            <a:r>
              <a:rPr lang="en-US" dirty="0">
                <a:latin typeface="Tahoma" panose="020B0604030504040204" pitchFamily="34" charset="0"/>
                <a:ea typeface="Tahoma" panose="020B0604030504040204" pitchFamily="34" charset="0"/>
                <a:cs typeface="Tahoma" panose="020B0604030504040204" pitchFamily="34" charset="0"/>
              </a:rPr>
              <a:t>Branding/Vocational Materials</a:t>
            </a:r>
          </a:p>
          <a:p>
            <a:pPr lvl="1"/>
            <a:r>
              <a:rPr lang="en-US" dirty="0">
                <a:latin typeface="Tahoma" panose="020B0604030504040204" pitchFamily="34" charset="0"/>
                <a:ea typeface="Tahoma" panose="020B0604030504040204" pitchFamily="34" charset="0"/>
                <a:cs typeface="Tahoma" panose="020B0604030504040204" pitchFamily="34" charset="0"/>
              </a:rPr>
              <a:t>Management of the Bequest</a:t>
            </a:r>
          </a:p>
          <a:p>
            <a:pPr lvl="1"/>
            <a:r>
              <a:rPr lang="en-US" dirty="0">
                <a:latin typeface="Tahoma" panose="020B0604030504040204" pitchFamily="34" charset="0"/>
                <a:ea typeface="Tahoma" panose="020B0604030504040204" pitchFamily="34" charset="0"/>
                <a:cs typeface="Tahoma" panose="020B0604030504040204" pitchFamily="34" charset="0"/>
              </a:rPr>
              <a:t>Youth/Young Adult</a:t>
            </a:r>
          </a:p>
          <a:p>
            <a:r>
              <a:rPr lang="en-US" dirty="0">
                <a:latin typeface="Tahoma" panose="020B0604030504040204" pitchFamily="34" charset="0"/>
                <a:ea typeface="Tahoma" panose="020B0604030504040204" pitchFamily="34" charset="0"/>
                <a:cs typeface="Tahoma" panose="020B0604030504040204" pitchFamily="34" charset="0"/>
              </a:rPr>
              <a:t>National Statutes Revision </a:t>
            </a:r>
          </a:p>
          <a:p>
            <a:r>
              <a:rPr lang="en-US" dirty="0">
                <a:latin typeface="Tahoma" panose="020B0604030504040204" pitchFamily="34" charset="0"/>
                <a:ea typeface="Tahoma" panose="020B0604030504040204" pitchFamily="34" charset="0"/>
                <a:cs typeface="Tahoma" panose="020B0604030504040204" pitchFamily="34" charset="0"/>
              </a:rPr>
              <a:t>Guidelines</a:t>
            </a:r>
          </a:p>
          <a:p>
            <a:r>
              <a:rPr lang="en-US" dirty="0">
                <a:latin typeface="Tahoma" panose="020B0604030504040204" pitchFamily="34" charset="0"/>
                <a:ea typeface="Tahoma" panose="020B0604030504040204" pitchFamily="34" charset="0"/>
                <a:cs typeface="Tahoma" panose="020B0604030504040204" pitchFamily="34" charset="0"/>
              </a:rPr>
              <a:t>2028 - Celebration of the 50</a:t>
            </a:r>
            <a:r>
              <a:rPr lang="en-US" baseline="30000" dirty="0">
                <a:latin typeface="Tahoma" panose="020B0604030504040204" pitchFamily="34" charset="0"/>
                <a:ea typeface="Tahoma" panose="020B0604030504040204" pitchFamily="34" charset="0"/>
                <a:cs typeface="Tahoma" panose="020B0604030504040204" pitchFamily="34" charset="0"/>
              </a:rPr>
              <a:t>th</a:t>
            </a:r>
            <a:r>
              <a:rPr lang="en-US" dirty="0">
                <a:latin typeface="Tahoma" panose="020B0604030504040204" pitchFamily="34" charset="0"/>
                <a:ea typeface="Tahoma" panose="020B0604030504040204" pitchFamily="34" charset="0"/>
                <a:cs typeface="Tahoma" panose="020B0604030504040204" pitchFamily="34" charset="0"/>
              </a:rPr>
              <a:t> Anniversary of OFS Rule and 800</a:t>
            </a:r>
            <a:r>
              <a:rPr lang="en-US" baseline="30000" dirty="0">
                <a:latin typeface="Tahoma" panose="020B0604030504040204" pitchFamily="34" charset="0"/>
                <a:ea typeface="Tahoma" panose="020B0604030504040204" pitchFamily="34" charset="0"/>
                <a:cs typeface="Tahoma" panose="020B0604030504040204" pitchFamily="34" charset="0"/>
              </a:rPr>
              <a:t>th</a:t>
            </a:r>
            <a:r>
              <a:rPr lang="en-US" dirty="0">
                <a:latin typeface="Tahoma" panose="020B0604030504040204" pitchFamily="34" charset="0"/>
                <a:ea typeface="Tahoma" panose="020B0604030504040204" pitchFamily="34" charset="0"/>
                <a:cs typeface="Tahoma" panose="020B0604030504040204" pitchFamily="34" charset="0"/>
              </a:rPr>
              <a:t> Anniversary of Canonization</a:t>
            </a:r>
          </a:p>
          <a:p>
            <a:r>
              <a:rPr lang="en-US" dirty="0">
                <a:latin typeface="Tahoma" panose="020B0604030504040204" pitchFamily="34" charset="0"/>
                <a:ea typeface="Tahoma" panose="020B0604030504040204" pitchFamily="34" charset="0"/>
                <a:cs typeface="Tahoma" panose="020B0604030504040204" pitchFamily="34" charset="0"/>
              </a:rPr>
              <a:t>2031 Q </a:t>
            </a:r>
          </a:p>
          <a:p>
            <a:endParaRPr lang="en-US" dirty="0">
              <a:latin typeface="Tahoma" panose="020B0604030504040204" pitchFamily="34" charset="0"/>
              <a:ea typeface="Tahoma" panose="020B0604030504040204" pitchFamily="34" charset="0"/>
              <a:cs typeface="Tahoma" panose="020B0604030504040204" pitchFamily="34" charset="0"/>
            </a:endParaRPr>
          </a:p>
          <a:p>
            <a:endParaRPr lang="en-US" dirty="0"/>
          </a:p>
          <a:p>
            <a:endParaRPr lang="en-US" dirty="0"/>
          </a:p>
          <a:p>
            <a:endParaRPr lang="en-US" dirty="0"/>
          </a:p>
        </p:txBody>
      </p:sp>
      <p:pic>
        <p:nvPicPr>
          <p:cNvPr id="6" name="Picture 5" descr="A close-up of a cross&#10;&#10;Description automatically generated">
            <a:extLst>
              <a:ext uri="{FF2B5EF4-FFF2-40B4-BE49-F238E27FC236}">
                <a16:creationId xmlns:a16="http://schemas.microsoft.com/office/drawing/2014/main" id="{6B549F06-C045-689D-93BA-FFA67B3047FB}"/>
              </a:ext>
            </a:extLst>
          </p:cNvPr>
          <p:cNvPicPr>
            <a:picLocks noChangeAspect="1"/>
          </p:cNvPicPr>
          <p:nvPr/>
        </p:nvPicPr>
        <p:blipFill>
          <a:blip r:embed="rId2"/>
          <a:srcRect l="15142" r="17982" b="1"/>
          <a:stretch>
            <a:fillRect/>
          </a:stretch>
        </p:blipFill>
        <p:spPr>
          <a:xfrm>
            <a:off x="8310622" y="243840"/>
            <a:ext cx="3646837" cy="6377939"/>
          </a:xfrm>
          <a:prstGeom prst="rect">
            <a:avLst/>
          </a:prstGeom>
        </p:spPr>
      </p:pic>
      <p:sp>
        <p:nvSpPr>
          <p:cNvPr id="4" name="Slide Number Placeholder 3">
            <a:extLst>
              <a:ext uri="{FF2B5EF4-FFF2-40B4-BE49-F238E27FC236}">
                <a16:creationId xmlns:a16="http://schemas.microsoft.com/office/drawing/2014/main" id="{6A0B658C-161D-0691-4351-C99AFBEC8E48}"/>
              </a:ext>
            </a:extLst>
          </p:cNvPr>
          <p:cNvSpPr>
            <a:spLocks noGrp="1"/>
          </p:cNvSpPr>
          <p:nvPr>
            <p:ph type="sldNum" sz="quarter" idx="12"/>
          </p:nvPr>
        </p:nvSpPr>
        <p:spPr>
          <a:xfrm>
            <a:off x="9329530" y="6223828"/>
            <a:ext cx="1706217" cy="365125"/>
          </a:xfrm>
        </p:spPr>
        <p:txBody>
          <a:bodyPr>
            <a:normAutofit/>
          </a:bodyPr>
          <a:lstStyle/>
          <a:p>
            <a:pPr>
              <a:spcAft>
                <a:spcPts val="600"/>
              </a:spcAft>
            </a:pPr>
            <a:fld id="{6D22F896-40B5-4ADD-8801-0D06FADFA095}" type="slidenum">
              <a:rPr lang="en-US">
                <a:solidFill>
                  <a:srgbClr val="FFFFFF"/>
                </a:solidFill>
              </a:rPr>
              <a:pPr>
                <a:spcAft>
                  <a:spcPts val="600"/>
                </a:spcAft>
              </a:pPr>
              <a:t>61</a:t>
            </a:fld>
            <a:endParaRPr lang="en-US">
              <a:solidFill>
                <a:srgbClr val="FFFFFF"/>
              </a:solidFill>
            </a:endParaRPr>
          </a:p>
        </p:txBody>
      </p:sp>
    </p:spTree>
    <p:extLst>
      <p:ext uri="{BB962C8B-B14F-4D97-AF65-F5344CB8AC3E}">
        <p14:creationId xmlns:p14="http://schemas.microsoft.com/office/powerpoint/2010/main" val="96404676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05AA505E-889B-056F-6683-B6EDF1C2DC5D}"/>
              </a:ext>
            </a:extLst>
          </p:cNvPr>
          <p:cNvSpPr>
            <a:spLocks noGrp="1"/>
          </p:cNvSpPr>
          <p:nvPr>
            <p:ph type="sldNum" sz="quarter" idx="12"/>
          </p:nvPr>
        </p:nvSpPr>
        <p:spPr/>
        <p:txBody>
          <a:bodyPr>
            <a:normAutofit/>
          </a:bodyPr>
          <a:lstStyle/>
          <a:p>
            <a:fld id="{6D22F896-40B5-4ADD-8801-0D06FADFA095}" type="slidenum">
              <a:rPr lang="en-US" smtClean="0"/>
              <a:t>62</a:t>
            </a:fld>
            <a:endParaRPr lang="en-US" dirty="0"/>
          </a:p>
        </p:txBody>
      </p:sp>
      <p:pic>
        <p:nvPicPr>
          <p:cNvPr id="5" name="Picture 4" descr="A close-up of a cross&#10;&#10;Description automatically generated">
            <a:extLst>
              <a:ext uri="{FF2B5EF4-FFF2-40B4-BE49-F238E27FC236}">
                <a16:creationId xmlns:a16="http://schemas.microsoft.com/office/drawing/2014/main" id="{3DF86EA5-7369-D206-DB8E-C025940F31CF}"/>
              </a:ext>
            </a:extLst>
          </p:cNvPr>
          <p:cNvPicPr>
            <a:picLocks noChangeAspect="1"/>
          </p:cNvPicPr>
          <p:nvPr/>
        </p:nvPicPr>
        <p:blipFill>
          <a:blip r:embed="rId3">
            <a:clrChange>
              <a:clrFrom>
                <a:srgbClr val="FFFFFF"/>
              </a:clrFrom>
              <a:clrTo>
                <a:srgbClr val="FFFFFF">
                  <a:alpha val="0"/>
                </a:srgbClr>
              </a:clrTo>
            </a:clrChange>
            <a:alphaModFix amt="20000"/>
          </a:blip>
          <a:stretch>
            <a:fillRect/>
          </a:stretch>
        </p:blipFill>
        <p:spPr>
          <a:xfrm>
            <a:off x="11091995" y="5513904"/>
            <a:ext cx="763407" cy="892486"/>
          </a:xfrm>
          <a:prstGeom prst="rect">
            <a:avLst/>
          </a:prstGeom>
        </p:spPr>
      </p:pic>
      <p:pic>
        <p:nvPicPr>
          <p:cNvPr id="7" name="Picture 6">
            <a:extLst>
              <a:ext uri="{FF2B5EF4-FFF2-40B4-BE49-F238E27FC236}">
                <a16:creationId xmlns:a16="http://schemas.microsoft.com/office/drawing/2014/main" id="{1D6E9532-07AC-CD03-146B-B84D4F26102B}"/>
              </a:ext>
            </a:extLst>
          </p:cNvPr>
          <p:cNvPicPr>
            <a:picLocks noChangeAspect="1"/>
          </p:cNvPicPr>
          <p:nvPr/>
        </p:nvPicPr>
        <p:blipFill>
          <a:blip r:embed="rId4"/>
          <a:srcRect t="21961"/>
          <a:stretch>
            <a:fillRect/>
          </a:stretch>
        </p:blipFill>
        <p:spPr>
          <a:xfrm>
            <a:off x="1490387" y="269047"/>
            <a:ext cx="9227458" cy="6319906"/>
          </a:xfrm>
          <a:prstGeom prst="rect">
            <a:avLst/>
          </a:prstGeom>
        </p:spPr>
      </p:pic>
      <p:sp>
        <p:nvSpPr>
          <p:cNvPr id="3" name="TextBox 2">
            <a:extLst>
              <a:ext uri="{FF2B5EF4-FFF2-40B4-BE49-F238E27FC236}">
                <a16:creationId xmlns:a16="http://schemas.microsoft.com/office/drawing/2014/main" id="{FB87D12E-2D7A-3F0F-1713-66E04C742D1D}"/>
              </a:ext>
            </a:extLst>
          </p:cNvPr>
          <p:cNvSpPr txBox="1"/>
          <p:nvPr/>
        </p:nvSpPr>
        <p:spPr>
          <a:xfrm>
            <a:off x="1391920" y="5513904"/>
            <a:ext cx="9408160" cy="1077218"/>
          </a:xfrm>
          <a:prstGeom prst="rect">
            <a:avLst/>
          </a:prstGeom>
          <a:solidFill>
            <a:schemeClr val="bg1">
              <a:lumMod val="75000"/>
            </a:schemeClr>
          </a:solidFill>
        </p:spPr>
        <p:txBody>
          <a:bodyPr wrap="square" rtlCol="0">
            <a:spAutoFit/>
          </a:bodyPr>
          <a:lstStyle/>
          <a:p>
            <a:pPr algn="ctr"/>
            <a:r>
              <a:rPr lang="en-US" sz="1600" b="1" dirty="0">
                <a:latin typeface="Arial Narrow" panose="020B0606020202030204" pitchFamily="34" charset="0"/>
              </a:rPr>
              <a:t>Front Row:  </a:t>
            </a:r>
            <a:r>
              <a:rPr lang="en-US" sz="1600" dirty="0">
                <a:latin typeface="Arial Narrow" panose="020B0606020202030204" pitchFamily="34" charset="0"/>
              </a:rPr>
              <a:t>Jennifer Drees OFS, Jane DeRose-Bamman OFS, Mary Frances Charsky OFS, Layna Maher OFS</a:t>
            </a:r>
          </a:p>
          <a:p>
            <a:pPr algn="ctr"/>
            <a:r>
              <a:rPr lang="en-US" sz="1600" b="1" dirty="0">
                <a:latin typeface="Arial Narrow" panose="020B0606020202030204" pitchFamily="34" charset="0"/>
              </a:rPr>
              <a:t>Middle Row: </a:t>
            </a:r>
            <a:r>
              <a:rPr lang="en-US" sz="1600" dirty="0">
                <a:latin typeface="Arial Narrow" panose="020B0606020202030204" pitchFamily="34" charset="0"/>
              </a:rPr>
              <a:t>Christine Blood OFS, Corinne </a:t>
            </a:r>
            <a:r>
              <a:rPr lang="en-US" sz="1600" dirty="0" err="1">
                <a:latin typeface="Arial Narrow" panose="020B0606020202030204" pitchFamily="34" charset="0"/>
              </a:rPr>
              <a:t>Lorenzet</a:t>
            </a:r>
            <a:r>
              <a:rPr lang="en-US" sz="1600" dirty="0">
                <a:latin typeface="Arial Narrow" panose="020B0606020202030204" pitchFamily="34" charset="0"/>
              </a:rPr>
              <a:t> OFS, Diane Menditto OFS, Susan Ronan OFS, Kathleen Molaro, OFS</a:t>
            </a:r>
          </a:p>
          <a:p>
            <a:pPr algn="ctr"/>
            <a:r>
              <a:rPr lang="en-US" sz="1600" b="1" dirty="0">
                <a:latin typeface="Arial Narrow" panose="020B0606020202030204" pitchFamily="34" charset="0"/>
              </a:rPr>
              <a:t>Back Row: </a:t>
            </a:r>
            <a:r>
              <a:rPr lang="en-US" sz="1600" dirty="0">
                <a:latin typeface="Arial Narrow" panose="020B0606020202030204" pitchFamily="34" charset="0"/>
              </a:rPr>
              <a:t>Steve </a:t>
            </a:r>
            <a:r>
              <a:rPr lang="en-US" sz="1600" dirty="0" err="1">
                <a:latin typeface="Arial Narrow" panose="020B0606020202030204" pitchFamily="34" charset="0"/>
              </a:rPr>
              <a:t>Roszhart</a:t>
            </a:r>
            <a:r>
              <a:rPr lang="en-US" sz="1600" dirty="0">
                <a:latin typeface="Arial Narrow" panose="020B0606020202030204" pitchFamily="34" charset="0"/>
              </a:rPr>
              <a:t> OFS, Fr. John De La Riva, OFM Cap; Fr. Marek </a:t>
            </a:r>
            <a:r>
              <a:rPr lang="en-US" sz="1600" dirty="0" err="1">
                <a:latin typeface="Arial Narrow" panose="020B0606020202030204" pitchFamily="34" charset="0"/>
              </a:rPr>
              <a:t>Stybor</a:t>
            </a:r>
            <a:r>
              <a:rPr lang="en-US" sz="1600" dirty="0">
                <a:latin typeface="Arial Narrow" panose="020B0606020202030204" pitchFamily="34" charset="0"/>
              </a:rPr>
              <a:t>, OFM Conv, </a:t>
            </a:r>
          </a:p>
          <a:p>
            <a:pPr algn="ctr"/>
            <a:r>
              <a:rPr lang="en-US" sz="1600" dirty="0">
                <a:latin typeface="Arial Narrow" panose="020B0606020202030204" pitchFamily="34" charset="0"/>
              </a:rPr>
              <a:t>Fr. </a:t>
            </a:r>
            <a:r>
              <a:rPr lang="en-US" sz="1600" dirty="0" err="1">
                <a:latin typeface="Arial Narrow" panose="020B0606020202030204" pitchFamily="34" charset="0"/>
              </a:rPr>
              <a:t>Cidouane</a:t>
            </a:r>
            <a:r>
              <a:rPr lang="en-US" sz="1600" dirty="0">
                <a:latin typeface="Arial Narrow" panose="020B0606020202030204" pitchFamily="34" charset="0"/>
              </a:rPr>
              <a:t> Joseph, OFM,  Chris Leone OFS, and Joseph Makley OFS</a:t>
            </a:r>
          </a:p>
        </p:txBody>
      </p:sp>
      <p:sp>
        <p:nvSpPr>
          <p:cNvPr id="8" name="TextBox 7">
            <a:extLst>
              <a:ext uri="{FF2B5EF4-FFF2-40B4-BE49-F238E27FC236}">
                <a16:creationId xmlns:a16="http://schemas.microsoft.com/office/drawing/2014/main" id="{B99FA379-DA76-7B58-8F81-6589236CF552}"/>
              </a:ext>
            </a:extLst>
          </p:cNvPr>
          <p:cNvSpPr txBox="1"/>
          <p:nvPr/>
        </p:nvSpPr>
        <p:spPr>
          <a:xfrm>
            <a:off x="802640" y="670560"/>
            <a:ext cx="4544899" cy="923330"/>
          </a:xfrm>
          <a:prstGeom prst="rect">
            <a:avLst/>
          </a:prstGeom>
          <a:noFill/>
        </p:spPr>
        <p:txBody>
          <a:bodyPr wrap="none" rtlCol="0">
            <a:spAutoFit/>
          </a:bodyPr>
          <a:lstStyle/>
          <a:p>
            <a:r>
              <a:rPr lang="en-US" dirty="0">
                <a:highlight>
                  <a:srgbClr val="C0C0C0"/>
                </a:highlight>
              </a:rPr>
              <a:t>The National Executive Council, </a:t>
            </a:r>
          </a:p>
          <a:p>
            <a:r>
              <a:rPr lang="en-US" dirty="0">
                <a:highlight>
                  <a:srgbClr val="C0C0C0"/>
                </a:highlight>
              </a:rPr>
              <a:t>Conference of National Spiritual Assistants</a:t>
            </a:r>
          </a:p>
          <a:p>
            <a:r>
              <a:rPr lang="en-US" dirty="0">
                <a:highlight>
                  <a:srgbClr val="C0C0C0"/>
                </a:highlight>
              </a:rPr>
              <a:t>National Commission Chairs</a:t>
            </a:r>
          </a:p>
        </p:txBody>
      </p:sp>
    </p:spTree>
    <p:extLst>
      <p:ext uri="{BB962C8B-B14F-4D97-AF65-F5344CB8AC3E}">
        <p14:creationId xmlns:p14="http://schemas.microsoft.com/office/powerpoint/2010/main" val="267057622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C609C3F8-B9C1-E790-1B51-529A61EC5243}"/>
              </a:ext>
            </a:extLst>
          </p:cNvPr>
          <p:cNvSpPr txBox="1"/>
          <p:nvPr/>
        </p:nvSpPr>
        <p:spPr>
          <a:xfrm>
            <a:off x="6705600" y="1200894"/>
            <a:ext cx="5031644" cy="4308872"/>
          </a:xfrm>
          <a:prstGeom prst="rect">
            <a:avLst/>
          </a:prstGeom>
          <a:solidFill>
            <a:srgbClr val="58310B"/>
          </a:solidFill>
        </p:spPr>
        <p:txBody>
          <a:bodyPr wrap="square" rtlCol="0">
            <a:spAutoFit/>
          </a:bodyPr>
          <a:lstStyle/>
          <a:p>
            <a:r>
              <a:rPr lang="en-US" sz="3200" dirty="0">
                <a:solidFill>
                  <a:srgbClr val="FFFFCC"/>
                </a:solidFill>
                <a:latin typeface="Arial" panose="020B0604020202020204" pitchFamily="34" charset="0"/>
                <a:cs typeface="Arial" panose="020B0604020202020204" pitchFamily="34" charset="0"/>
              </a:rPr>
              <a:t>“our life cannot continue as before. It cannot continue as if nothing special happened. … we are responsible to share it and make our fraternities a better place to live our vocation.”  </a:t>
            </a:r>
            <a:r>
              <a:rPr lang="en-US" dirty="0">
                <a:solidFill>
                  <a:srgbClr val="FFFFCC"/>
                </a:solidFill>
                <a:latin typeface="Arial" panose="020B0604020202020204" pitchFamily="34" charset="0"/>
                <a:cs typeface="Arial" panose="020B0604020202020204" pitchFamily="34" charset="0"/>
              </a:rPr>
              <a:t>Tibor Kauser, OFS, Minister General  October 4, 2026</a:t>
            </a:r>
          </a:p>
        </p:txBody>
      </p:sp>
      <p:sp>
        <p:nvSpPr>
          <p:cNvPr id="4" name="Slide Number Placeholder 3">
            <a:extLst>
              <a:ext uri="{FF2B5EF4-FFF2-40B4-BE49-F238E27FC236}">
                <a16:creationId xmlns:a16="http://schemas.microsoft.com/office/drawing/2014/main" id="{52701CE9-60A3-4E08-3A7A-3C88093C37BB}"/>
              </a:ext>
            </a:extLst>
          </p:cNvPr>
          <p:cNvSpPr>
            <a:spLocks noGrp="1"/>
          </p:cNvSpPr>
          <p:nvPr>
            <p:ph type="sldNum" sz="quarter" idx="12"/>
          </p:nvPr>
        </p:nvSpPr>
        <p:spPr/>
        <p:txBody>
          <a:bodyPr/>
          <a:lstStyle/>
          <a:p>
            <a:fld id="{6D22F896-40B5-4ADD-8801-0D06FADFA095}" type="slidenum">
              <a:rPr lang="en-US" smtClean="0"/>
              <a:pPr/>
              <a:t>63</a:t>
            </a:fld>
            <a:endParaRPr lang="en-US" dirty="0"/>
          </a:p>
        </p:txBody>
      </p:sp>
      <p:pic>
        <p:nvPicPr>
          <p:cNvPr id="12" name="Picture 11">
            <a:extLst>
              <a:ext uri="{FF2B5EF4-FFF2-40B4-BE49-F238E27FC236}">
                <a16:creationId xmlns:a16="http://schemas.microsoft.com/office/drawing/2014/main" id="{6D5548E5-70BD-740B-D45B-44D56798E82A}"/>
              </a:ext>
            </a:extLst>
          </p:cNvPr>
          <p:cNvPicPr>
            <a:picLocks noChangeAspect="1"/>
          </p:cNvPicPr>
          <p:nvPr/>
        </p:nvPicPr>
        <p:blipFill>
          <a:blip r:embed="rId2"/>
          <a:stretch>
            <a:fillRect/>
          </a:stretch>
        </p:blipFill>
        <p:spPr>
          <a:xfrm>
            <a:off x="454756" y="1091901"/>
            <a:ext cx="6069965" cy="4674198"/>
          </a:xfrm>
          <a:prstGeom prst="rect">
            <a:avLst/>
          </a:prstGeom>
        </p:spPr>
      </p:pic>
    </p:spTree>
    <p:extLst>
      <p:ext uri="{BB962C8B-B14F-4D97-AF65-F5344CB8AC3E}">
        <p14:creationId xmlns:p14="http://schemas.microsoft.com/office/powerpoint/2010/main" val="1114855986"/>
      </p:ext>
    </p:extLst>
  </p:cSld>
  <p:clrMapOvr>
    <a:masterClrMapping/>
  </p:clrMapOvr>
</p:sld>
</file>

<file path=ppt/theme/theme1.xml><?xml version="1.0" encoding="utf-8"?>
<a:theme xmlns:a="http://schemas.openxmlformats.org/drawingml/2006/main" name="Basis">
  <a:themeElements>
    <a:clrScheme name="Red">
      <a:dk1>
        <a:sysClr val="windowText" lastClr="000000"/>
      </a:dk1>
      <a:lt1>
        <a:sysClr val="window" lastClr="FFFFFF"/>
      </a:lt1>
      <a:dk2>
        <a:srgbClr val="323232"/>
      </a:dk2>
      <a:lt2>
        <a:srgbClr val="E5C243"/>
      </a:lt2>
      <a:accent1>
        <a:srgbClr val="A5300F"/>
      </a:accent1>
      <a:accent2>
        <a:srgbClr val="D55816"/>
      </a:accent2>
      <a:accent3>
        <a:srgbClr val="E19825"/>
      </a:accent3>
      <a:accent4>
        <a:srgbClr val="B19C7D"/>
      </a:accent4>
      <a:accent5>
        <a:srgbClr val="7F5F52"/>
      </a:accent5>
      <a:accent6>
        <a:srgbClr val="B27D49"/>
      </a:accent6>
      <a:hlink>
        <a:srgbClr val="6B9F25"/>
      </a:hlink>
      <a:folHlink>
        <a:srgbClr val="B26B0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asis">
      <a:fillStyleLst>
        <a:solidFill>
          <a:schemeClr val="phClr"/>
        </a:solidFill>
        <a:solidFill>
          <a:schemeClr val="phClr">
            <a:tint val="55000"/>
            <a:satMod val="130000"/>
          </a:schemeClr>
        </a:solidFill>
        <a:gradFill rotWithShape="1">
          <a:gsLst>
            <a:gs pos="0">
              <a:schemeClr val="phClr"/>
            </a:gs>
            <a:gs pos="90000">
              <a:schemeClr val="phClr">
                <a:shade val="100000"/>
                <a:satMod val="105000"/>
              </a:schemeClr>
            </a:gs>
            <a:gs pos="100000">
              <a:schemeClr val="phClr">
                <a:shade val="80000"/>
                <a:satMod val="120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27000"/>
                <a:satMod val="120000"/>
              </a:schemeClr>
            </a:contourClr>
          </a:sp3d>
        </a:effectStyle>
      </a:effectStyleLst>
      <a:bgFillStyleLst>
        <a:solidFill>
          <a:schemeClr val="phClr"/>
        </a:solidFill>
        <a:solidFill>
          <a:schemeClr val="phClr">
            <a:tint val="95000"/>
            <a:shade val="95000"/>
            <a:satMod val="140000"/>
          </a:schemeClr>
        </a:solidFill>
        <a:solidFill>
          <a:schemeClr val="phClr">
            <a:tint val="90000"/>
            <a:shade val="85000"/>
            <a:satMod val="160000"/>
            <a:lumMod val="110000"/>
          </a:schemeClr>
        </a:solidFill>
      </a:bgFillStyleLst>
    </a:fmtScheme>
  </a:themeElements>
  <a:objectDefaults/>
  <a:extraClrSchemeLst/>
  <a:extLst>
    <a:ext uri="{05A4C25C-085E-4340-85A3-A5531E510DB2}">
      <thm15:themeFamily xmlns:thm15="http://schemas.microsoft.com/office/thememl/2012/main" name="Basis" id="{5665723A-49BA-4B57-8411-A56F8F207965}" vid="{90E45F77-AEFC-46EF-A7C1-5B338C297B0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788" row="1">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C8C10BC9-3780-4BA8-B00C-3BFEE0C6DE05}">
  <we:reference id="wa104178141" version="4.3.3.0" store="en-US" storeType="OMEX"/>
  <we:alternateReferences>
    <we:reference id="WA104178141" version="4.3.3.0" store="" storeType="OMEX"/>
  </we:alternateReferences>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emplate>Basis</Template>
  <TotalTime>7572</TotalTime>
  <Words>2213</Words>
  <Application>Microsoft Office PowerPoint</Application>
  <PresentationFormat>Widescreen</PresentationFormat>
  <Paragraphs>467</Paragraphs>
  <Slides>63</Slides>
  <Notes>7</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63</vt:i4>
      </vt:variant>
    </vt:vector>
  </HeadingPairs>
  <TitlesOfParts>
    <vt:vector size="70" baseType="lpstr">
      <vt:lpstr>Malgun Gothic Semilight</vt:lpstr>
      <vt:lpstr>Arial</vt:lpstr>
      <vt:lpstr>Arial Narrow</vt:lpstr>
      <vt:lpstr>Calibri</vt:lpstr>
      <vt:lpstr>Corbel</vt:lpstr>
      <vt:lpstr>Tahoma</vt:lpstr>
      <vt:lpstr>Basis</vt:lpstr>
      <vt:lpstr>PowerPoint Presentation</vt:lpstr>
      <vt:lpstr>PowerPoint Presentation</vt:lpstr>
      <vt:lpstr>PowerPoint Presentation</vt:lpstr>
      <vt:lpstr>Last’s year’s “What’s next?”</vt:lpstr>
      <vt:lpstr>Overview</vt:lpstr>
      <vt:lpstr>Total Professed Members of OFS-USA (Active and Excused) </vt:lpstr>
      <vt:lpstr>What Happened in 2025?</vt:lpstr>
      <vt:lpstr>PowerPoint Presentation</vt:lpstr>
      <vt:lpstr>PowerPoint Presentation</vt:lpstr>
      <vt:lpstr>Good News…..</vt:lpstr>
      <vt:lpstr>Knowing our Membership</vt:lpstr>
      <vt:lpstr>PowerPoint Presentation</vt:lpstr>
      <vt:lpstr>PowerPoint Presentation</vt:lpstr>
      <vt:lpstr>PowerPoint Presentation</vt:lpstr>
      <vt:lpstr>Conclusions</vt:lpstr>
      <vt:lpstr>Reviewing the numbers are important </vt:lpstr>
      <vt:lpstr>What Was Accomplished to Impact the Trend?</vt:lpstr>
      <vt:lpstr>Communications/ Social Media</vt:lpstr>
      <vt:lpstr>Website</vt:lpstr>
      <vt:lpstr>Website Activity – 2026 Year to Date</vt:lpstr>
      <vt:lpstr>Locations of Visitors to the Website (7-hour period) on 09/27/2026</vt:lpstr>
      <vt:lpstr>Website – keeping content fresh</vt:lpstr>
      <vt:lpstr>Facebook</vt:lpstr>
      <vt:lpstr>Facebook</vt:lpstr>
      <vt:lpstr>Facebook – Top Content</vt:lpstr>
      <vt:lpstr>1-800-Francis  - Fran Acosta, OFS</vt:lpstr>
      <vt:lpstr>1-800-Francis Inquiry Topics</vt:lpstr>
      <vt:lpstr>TAU-USA </vt:lpstr>
      <vt:lpstr>Gospel to Life Bookstore – Claudia Kauzlarich, OFS</vt:lpstr>
      <vt:lpstr>Visitation and Elections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Efforts to serve the members</vt:lpstr>
      <vt:lpstr>Vocations</vt:lpstr>
      <vt:lpstr>Commissions</vt:lpstr>
      <vt:lpstr>Committees and Individual Appointments</vt:lpstr>
      <vt:lpstr>Others adding to the mission</vt:lpstr>
      <vt:lpstr>What Was Accomplished to Impact the Trend?</vt:lpstr>
      <vt:lpstr>  </vt:lpstr>
      <vt:lpstr>Charity</vt:lpstr>
      <vt:lpstr>Justice</vt:lpstr>
      <vt:lpstr>Fraternity</vt:lpstr>
      <vt:lpstr>Prayer and Formation</vt:lpstr>
      <vt:lpstr>Humble Presence</vt:lpstr>
      <vt:lpstr>What’s the goal?</vt:lpstr>
      <vt:lpstr>Goal:  Thriving Local Fraternities</vt:lpstr>
      <vt:lpstr>Concluding Thoughts</vt:lpstr>
      <vt:lpstr>We are more than numbers! </vt:lpstr>
      <vt:lpstr>Living the Gospel</vt:lpstr>
      <vt:lpstr>Living the Gospel (con’t)</vt:lpstr>
      <vt:lpstr>Living the Gospel (con’t)</vt:lpstr>
      <vt:lpstr>Living the Gospel (con’t)</vt:lpstr>
      <vt:lpstr>What’s next?</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did I get here?</dc:title>
  <dc:creator>Jane DeRose-Bamman</dc:creator>
  <cp:lastModifiedBy>Jane DeRose-Bamman</cp:lastModifiedBy>
  <cp:revision>183</cp:revision>
  <cp:lastPrinted>2023-08-26T02:13:57Z</cp:lastPrinted>
  <dcterms:created xsi:type="dcterms:W3CDTF">2023-05-22T03:38:51Z</dcterms:created>
  <dcterms:modified xsi:type="dcterms:W3CDTF">2026-10-15T02:53:17Z</dcterms:modified>
</cp:coreProperties>
</file>