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6" r:id="rId5"/>
    <p:sldId id="267" r:id="rId6"/>
    <p:sldId id="270" r:id="rId7"/>
    <p:sldId id="263" r:id="rId8"/>
    <p:sldId id="262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FCEBC-F366-F14A-AA8A-FC5E4C818DBE}" v="173" dt="2019-11-12T05:13:56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4689"/>
  </p:normalViewPr>
  <p:slideViewPr>
    <p:cSldViewPr snapToGrid="0" snapToObjects="1">
      <p:cViewPr varScale="1">
        <p:scale>
          <a:sx n="111" d="100"/>
          <a:sy n="111" d="100"/>
        </p:scale>
        <p:origin x="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ofs.org/porta/en/presence-in-the-world/news/1068-survey-on-the-ofs-in-the-worl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1244AF-18DE-564D-8D3E-44B66EC1C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2366010"/>
          </a:xfrm>
        </p:spPr>
        <p:txBody>
          <a:bodyPr/>
          <a:lstStyle/>
          <a:p>
            <a:pPr algn="ctr"/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OFS –YOUFRA</a:t>
            </a:r>
            <a:b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PRESENCE IN THE CHURCH AND IN THE WORLD</a:t>
            </a:r>
            <a:br>
              <a:rPr lang="it-IT" dirty="0"/>
            </a:br>
            <a:endParaRPr lang="it-IT" sz="18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AD31FE-466F-9A4F-9B26-AE543E263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394460"/>
            <a:ext cx="7766936" cy="5463540"/>
          </a:xfrm>
        </p:spPr>
        <p:txBody>
          <a:bodyPr>
            <a:normAutofit/>
          </a:bodyPr>
          <a:lstStyle/>
          <a:p>
            <a:pPr algn="just"/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laity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Church and in the world.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Vatican II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OFS General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Constitutions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981BB6-2D46-5640-93C8-D3A5434F3351}"/>
              </a:ext>
            </a:extLst>
          </p:cNvPr>
          <p:cNvSpPr txBox="1"/>
          <p:nvPr/>
        </p:nvSpPr>
        <p:spPr>
          <a:xfrm>
            <a:off x="1971304" y="4999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791265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6459E5-88DB-8844-83FA-BD46AEA98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GROUP REFLECTION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FE1E8F-24AE-BE40-AD65-3C7A7917A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Chruch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the world?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attitudes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fraternities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OFS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promotion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family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care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take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seriouslly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 call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apostalate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Church and the World?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172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E88830-0DEE-8E44-8A07-87CA5669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72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FRANCISCAN TRILOGY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1C54FA-9A4E-284A-BF92-3C133F66D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1329"/>
            <a:ext cx="8596668" cy="5376672"/>
          </a:xfrm>
        </p:spPr>
        <p:txBody>
          <a:bodyPr>
            <a:normAutofit/>
          </a:bodyPr>
          <a:lstStyle/>
          <a:p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Franciscan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Family</a:t>
            </a: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founder </a:t>
            </a:r>
          </a:p>
          <a:p>
            <a:endParaRPr lang="e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Same Charism </a:t>
            </a:r>
          </a:p>
        </p:txBody>
      </p:sp>
    </p:spTree>
    <p:extLst>
      <p:ext uri="{BB962C8B-B14F-4D97-AF65-F5344CB8AC3E}">
        <p14:creationId xmlns:p14="http://schemas.microsoft.com/office/powerpoint/2010/main" val="85046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03A20-5587-4F4A-BA81-E245A29B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 THE PROTAGONIST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BAB883-FAF5-F144-ADDE-65BF9D4EF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tilled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Francis</a:t>
            </a: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Shared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charism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Beneficts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setbacks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8F50F0-A79D-1E48-830F-9FF0C36F2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EXCHANGE OF GIFTS WITHIN FRANCISCAN FAMILY AND THE WORLD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871332-01D5-9B48-A2E1-3E4056AB8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4000" dirty="0"/>
              <a:t> 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gifts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Spiritual and social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91367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691D5-0363-684D-97D1-38B9F13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OFS,RELIGIOUS AND THE CHURCH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D54809-905A-1B41-9C29-97C1CD078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ministries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OFS</a:t>
            </a: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Baptismal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79391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53EED-01DE-DE44-9F2E-33DB90F51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LAITY IN THE MISSION OF THE CHURCH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67F0AB-81D7-164A-90CD-0D0D1C184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927600"/>
          </a:xfrm>
        </p:spPr>
        <p:txBody>
          <a:bodyPr>
            <a:normAutofit/>
          </a:bodyPr>
          <a:lstStyle/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animation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baptised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5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A8CFB5-8B5B-E14B-9956-9710017EF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477817" cy="99617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 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OFS PUBLIC LIFE </a:t>
            </a:r>
            <a:b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AAB0B-AF97-6643-B2DE-2863D625B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18371"/>
            <a:ext cx="8596668" cy="483962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1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it-IT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Pratical</a:t>
            </a: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General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Constitutions</a:t>
            </a: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GGCC art. 19:1.2; art 22:2; OFS </a:t>
            </a:r>
            <a:r>
              <a:rPr lang="it-IT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it-IT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14, </a:t>
            </a:r>
            <a:r>
              <a:rPr lang="it-IT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it-IT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endParaRPr lang="it-IT" sz="1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it-IT" sz="1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sz="1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OFS </a:t>
            </a:r>
            <a:r>
              <a:rPr lang="it-IT" sz="1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endParaRPr lang="it-IT" sz="1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41939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6C1B5B-7DA2-D74B-9F3E-46351181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Bibliography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08D92A-37E1-5B4B-8311-833CF6EE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8084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* Manual for </a:t>
            </a:r>
            <a:r>
              <a:rPr lang="it-IT" dirty="0" err="1"/>
              <a:t>assistance</a:t>
            </a:r>
            <a:r>
              <a:rPr lang="it-IT" dirty="0"/>
              <a:t> to the OFS and the </a:t>
            </a:r>
            <a:r>
              <a:rPr lang="it-IT" dirty="0" err="1"/>
              <a:t>Franciscan</a:t>
            </a:r>
            <a:r>
              <a:rPr lang="it-IT" dirty="0"/>
              <a:t> Youth, Rome, 2006/2012</a:t>
            </a:r>
          </a:p>
          <a:p>
            <a:pPr marL="0" indent="0">
              <a:buNone/>
            </a:pPr>
            <a:r>
              <a:rPr lang="it-IT" dirty="0"/>
              <a:t>* The general </a:t>
            </a:r>
            <a:r>
              <a:rPr lang="it-IT" dirty="0" err="1"/>
              <a:t>Constitutions</a:t>
            </a:r>
            <a:r>
              <a:rPr lang="it-IT" dirty="0"/>
              <a:t> of the </a:t>
            </a:r>
            <a:r>
              <a:rPr lang="it-IT" dirty="0" err="1"/>
              <a:t>Secular</a:t>
            </a:r>
            <a:r>
              <a:rPr lang="it-IT" dirty="0"/>
              <a:t> </a:t>
            </a:r>
            <a:r>
              <a:rPr lang="it-IT" dirty="0" err="1"/>
              <a:t>Franciscan</a:t>
            </a:r>
            <a:r>
              <a:rPr lang="it-IT" dirty="0"/>
              <a:t> Order (2000)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Rule</a:t>
            </a:r>
            <a:r>
              <a:rPr lang="it-IT" dirty="0"/>
              <a:t> of the </a:t>
            </a:r>
            <a:r>
              <a:rPr lang="it-IT" dirty="0" err="1"/>
              <a:t>Secular</a:t>
            </a:r>
            <a:r>
              <a:rPr lang="it-IT" dirty="0"/>
              <a:t> </a:t>
            </a:r>
            <a:r>
              <a:rPr lang="it-IT" dirty="0" err="1"/>
              <a:t>Franciscan</a:t>
            </a:r>
            <a:r>
              <a:rPr lang="it-IT" dirty="0"/>
              <a:t> Order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Vatican II </a:t>
            </a:r>
            <a:r>
              <a:rPr lang="it-IT" dirty="0" err="1"/>
              <a:t>documents</a:t>
            </a:r>
            <a:r>
              <a:rPr lang="it-IT" dirty="0"/>
              <a:t>, </a:t>
            </a:r>
            <a:r>
              <a:rPr lang="it-IT" dirty="0" err="1"/>
              <a:t>Papal</a:t>
            </a:r>
            <a:r>
              <a:rPr lang="it-IT" dirty="0"/>
              <a:t> </a:t>
            </a:r>
            <a:r>
              <a:rPr lang="it-IT" dirty="0" err="1"/>
              <a:t>exhortation</a:t>
            </a:r>
            <a:r>
              <a:rPr lang="it-IT" dirty="0"/>
              <a:t> and </a:t>
            </a:r>
            <a:r>
              <a:rPr lang="it-IT" dirty="0" err="1"/>
              <a:t>Decrees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Apostolicam</a:t>
            </a:r>
            <a:r>
              <a:rPr lang="it-IT" dirty="0"/>
              <a:t> </a:t>
            </a:r>
            <a:r>
              <a:rPr lang="it-IT" dirty="0" err="1"/>
              <a:t>Actuositatem</a:t>
            </a:r>
            <a:r>
              <a:rPr lang="it-IT" dirty="0"/>
              <a:t>, Pope Paul VI, 1965, #10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Envangelii</a:t>
            </a:r>
            <a:r>
              <a:rPr lang="it-IT" dirty="0"/>
              <a:t> </a:t>
            </a:r>
            <a:r>
              <a:rPr lang="it-IT" dirty="0" err="1"/>
              <a:t>Nuntiandi</a:t>
            </a:r>
            <a:r>
              <a:rPr lang="it-IT" dirty="0"/>
              <a:t>, Pope Paul VI, 1975, #70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Gaudium</a:t>
            </a:r>
            <a:r>
              <a:rPr lang="it-IT" dirty="0"/>
              <a:t> et </a:t>
            </a:r>
            <a:r>
              <a:rPr lang="it-IT" dirty="0" err="1"/>
              <a:t>Spes</a:t>
            </a:r>
            <a:r>
              <a:rPr lang="it-IT" dirty="0"/>
              <a:t>, Pope Paul VI 1965, # 31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Post-</a:t>
            </a:r>
            <a:r>
              <a:rPr lang="it-IT" dirty="0" err="1"/>
              <a:t>Synodal</a:t>
            </a:r>
            <a:r>
              <a:rPr lang="it-IT" dirty="0"/>
              <a:t> </a:t>
            </a:r>
            <a:r>
              <a:rPr lang="it-IT" dirty="0" err="1"/>
              <a:t>Apostolic</a:t>
            </a:r>
            <a:r>
              <a:rPr lang="it-IT" dirty="0"/>
              <a:t> </a:t>
            </a:r>
            <a:r>
              <a:rPr lang="it-IT" dirty="0" err="1"/>
              <a:t>exhortation</a:t>
            </a:r>
            <a:r>
              <a:rPr lang="it-IT" dirty="0"/>
              <a:t> Vita </a:t>
            </a:r>
            <a:r>
              <a:rPr lang="it-IT" dirty="0" err="1"/>
              <a:t>Consecrata</a:t>
            </a:r>
            <a:r>
              <a:rPr lang="it-IT" dirty="0"/>
              <a:t> of the </a:t>
            </a:r>
            <a:r>
              <a:rPr lang="it-IT" dirty="0" err="1"/>
              <a:t>Holy</a:t>
            </a:r>
            <a:r>
              <a:rPr lang="it-IT" dirty="0"/>
              <a:t> </a:t>
            </a:r>
            <a:r>
              <a:rPr lang="it-IT" dirty="0" err="1"/>
              <a:t>Father</a:t>
            </a:r>
            <a:r>
              <a:rPr lang="it-IT" dirty="0"/>
              <a:t> John Paul II #54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hlinkClick r:id="rId2"/>
              </a:rPr>
              <a:t>Http://www.ciofs.org/porta/en/presence-in-the-world/news</a:t>
            </a:r>
            <a:r>
              <a:rPr lang="it-IT">
                <a:hlinkClick r:id="rId2"/>
              </a:rPr>
              <a:t>/1068-survey-on-the-ofs-in-the-world</a:t>
            </a:r>
            <a:r>
              <a:rPr lang="it-IT"/>
              <a:t> 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15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E01D1C-D5E4-624F-AD99-28B6B8084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aseline="-25000" dirty="0"/>
              <a:t> </a:t>
            </a:r>
            <a:r>
              <a:rPr lang="it-IT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REFLECTION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56EB03-FEEF-4F4C-86D9-7B4AD32E8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the spiritual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assistants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OFS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social, cultural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missionary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OFS?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OFS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hesitant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social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813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5245</TotalTime>
  <Words>412</Words>
  <Application>Microsoft Macintosh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Sfaccettatura</vt:lpstr>
      <vt:lpstr>      OFS –YOUFRA ACTIVE PRESENCE IN THE CHURCH AND IN THE WORLD </vt:lpstr>
      <vt:lpstr>THE FRANCISCAN TRILOGY </vt:lpstr>
      <vt:lpstr>FRANCIS THE PROTAGONIST</vt:lpstr>
      <vt:lpstr>EXCHANGE OF GIFTS WITHIN FRANCISCAN FAMILY AND THE WORLD</vt:lpstr>
      <vt:lpstr>RELATIONSHIP BETWEEN OFS,RELIGIOUS AND THE CHURCH </vt:lpstr>
      <vt:lpstr>LAITY IN THE MISSION OF THE CHURCH</vt:lpstr>
      <vt:lpstr>  OFS PUBLIC LIFE    </vt:lpstr>
      <vt:lpstr>Bibliography </vt:lpstr>
      <vt:lpstr> GROUP REFLECTION</vt:lpstr>
      <vt:lpstr>GROUP 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OFS -YOUFRA</dc:title>
  <dc:creator>Pedro Zitha</dc:creator>
  <cp:lastModifiedBy>Pedro Zitha</cp:lastModifiedBy>
  <cp:revision>7</cp:revision>
  <dcterms:created xsi:type="dcterms:W3CDTF">2019-05-16T08:34:51Z</dcterms:created>
  <dcterms:modified xsi:type="dcterms:W3CDTF">2019-11-12T05:14:01Z</dcterms:modified>
</cp:coreProperties>
</file>