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8" r:id="rId2"/>
    <p:sldId id="258" r:id="rId3"/>
    <p:sldId id="259" r:id="rId4"/>
    <p:sldId id="260" r:id="rId5"/>
    <p:sldId id="261" r:id="rId6"/>
    <p:sldId id="262" r:id="rId7"/>
    <p:sldId id="263" r:id="rId8"/>
    <p:sldId id="264" r:id="rId9"/>
    <p:sldId id="265" r:id="rId10"/>
    <p:sldId id="266" r:id="rId11"/>
    <p:sldId id="267" r:id="rId12"/>
    <p:sldId id="269" r:id="rId13"/>
    <p:sldId id="271" r:id="rId14"/>
    <p:sldId id="272" r:id="rId15"/>
    <p:sldId id="273" r:id="rId16"/>
    <p:sldId id="274" r:id="rId17"/>
    <p:sldId id="277" r:id="rId18"/>
    <p:sldId id="276" r:id="rId19"/>
    <p:sldId id="275" r:id="rId20"/>
    <p:sldId id="278" r:id="rId21"/>
    <p:sldId id="279" r:id="rId22"/>
    <p:sldId id="280" r:id="rId23"/>
    <p:sldId id="281" r:id="rId24"/>
    <p:sldId id="282" r:id="rId25"/>
    <p:sldId id="284" r:id="rId26"/>
    <p:sldId id="285" r:id="rId27"/>
    <p:sldId id="286" r:id="rId28"/>
    <p:sldId id="287"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87CBFB-EED8-47E2-A505-8D5D0495D351}" v="46" dt="2022-08-31T16:29:37.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3447" autoAdjust="0"/>
  </p:normalViewPr>
  <p:slideViewPr>
    <p:cSldViewPr snapToGrid="0" showGuides="1">
      <p:cViewPr varScale="1">
        <p:scale>
          <a:sx n="59" d="100"/>
          <a:sy n="59" d="100"/>
        </p:scale>
        <p:origin x="920" y="52"/>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Bianca" userId="23bdd00ea0943109" providerId="LiveId" clId="{C187CBFB-EED8-47E2-A505-8D5D0495D351}"/>
    <pc:docChg chg="undo custSel addSld delSld modSld sldOrd modMainMaster modNotesMaster">
      <pc:chgData name="Marie Bianca" userId="23bdd00ea0943109" providerId="LiveId" clId="{C187CBFB-EED8-47E2-A505-8D5D0495D351}" dt="2022-09-01T17:50:03.044" v="7778" actId="113"/>
      <pc:docMkLst>
        <pc:docMk/>
      </pc:docMkLst>
      <pc:sldChg chg="modSp">
        <pc:chgData name="Marie Bianca" userId="23bdd00ea0943109" providerId="LiveId" clId="{C187CBFB-EED8-47E2-A505-8D5D0495D351}" dt="2022-08-17T18:44:05.514" v="9"/>
        <pc:sldMkLst>
          <pc:docMk/>
          <pc:sldMk cId="2253536949" sldId="258"/>
        </pc:sldMkLst>
        <pc:picChg chg="mod">
          <ac:chgData name="Marie Bianca" userId="23bdd00ea0943109" providerId="LiveId" clId="{C187CBFB-EED8-47E2-A505-8D5D0495D351}" dt="2022-08-17T18:44:05.514" v="9"/>
          <ac:picMkLst>
            <pc:docMk/>
            <pc:sldMk cId="2253536949" sldId="258"/>
            <ac:picMk id="5" creationId="{3EFBBAF6-47E3-A396-D491-897AC3D3B72E}"/>
          </ac:picMkLst>
        </pc:picChg>
        <pc:picChg chg="mod">
          <ac:chgData name="Marie Bianca" userId="23bdd00ea0943109" providerId="LiveId" clId="{C187CBFB-EED8-47E2-A505-8D5D0495D351}" dt="2022-08-17T18:44:05.514" v="9"/>
          <ac:picMkLst>
            <pc:docMk/>
            <pc:sldMk cId="2253536949" sldId="258"/>
            <ac:picMk id="7" creationId="{22A02A63-E2D9-5252-5EE7-DD05827E97F5}"/>
          </ac:picMkLst>
        </pc:picChg>
        <pc:picChg chg="mod">
          <ac:chgData name="Marie Bianca" userId="23bdd00ea0943109" providerId="LiveId" clId="{C187CBFB-EED8-47E2-A505-8D5D0495D351}" dt="2022-08-17T18:44:05.514" v="9"/>
          <ac:picMkLst>
            <pc:docMk/>
            <pc:sldMk cId="2253536949" sldId="258"/>
            <ac:picMk id="9" creationId="{DB492461-D7D7-8C9F-74AD-AB4A2233BD5F}"/>
          </ac:picMkLst>
        </pc:picChg>
      </pc:sldChg>
      <pc:sldChg chg="modSp">
        <pc:chgData name="Marie Bianca" userId="23bdd00ea0943109" providerId="LiveId" clId="{C187CBFB-EED8-47E2-A505-8D5D0495D351}" dt="2022-08-17T18:44:05.514" v="9"/>
        <pc:sldMkLst>
          <pc:docMk/>
          <pc:sldMk cId="1585734172" sldId="259"/>
        </pc:sldMkLst>
        <pc:spChg chg="mod">
          <ac:chgData name="Marie Bianca" userId="23bdd00ea0943109" providerId="LiveId" clId="{C187CBFB-EED8-47E2-A505-8D5D0495D351}" dt="2022-08-17T18:44:05.514" v="9"/>
          <ac:spMkLst>
            <pc:docMk/>
            <pc:sldMk cId="1585734172" sldId="259"/>
            <ac:spMk id="2" creationId="{00000000-0000-0000-0000-000000000000}"/>
          </ac:spMkLst>
        </pc:spChg>
        <pc:spChg chg="mod">
          <ac:chgData name="Marie Bianca" userId="23bdd00ea0943109" providerId="LiveId" clId="{C187CBFB-EED8-47E2-A505-8D5D0495D351}" dt="2022-08-17T18:44:05.514" v="9"/>
          <ac:spMkLst>
            <pc:docMk/>
            <pc:sldMk cId="1585734172" sldId="259"/>
            <ac:spMk id="4" creationId="{4A38EBAE-2BC5-90F1-4D3A-0DAB6E2CBB0A}"/>
          </ac:spMkLst>
        </pc:spChg>
        <pc:picChg chg="mod">
          <ac:chgData name="Marie Bianca" userId="23bdd00ea0943109" providerId="LiveId" clId="{C187CBFB-EED8-47E2-A505-8D5D0495D351}" dt="2022-08-17T18:44:05.514" v="9"/>
          <ac:picMkLst>
            <pc:docMk/>
            <pc:sldMk cId="1585734172" sldId="259"/>
            <ac:picMk id="5" creationId="{6212C474-27CD-A6C5-953C-213F35515E98}"/>
          </ac:picMkLst>
        </pc:picChg>
      </pc:sldChg>
      <pc:sldChg chg="modSp">
        <pc:chgData name="Marie Bianca" userId="23bdd00ea0943109" providerId="LiveId" clId="{C187CBFB-EED8-47E2-A505-8D5D0495D351}" dt="2022-08-17T18:44:05.514" v="9"/>
        <pc:sldMkLst>
          <pc:docMk/>
          <pc:sldMk cId="1570508256" sldId="260"/>
        </pc:sldMkLst>
        <pc:spChg chg="mod">
          <ac:chgData name="Marie Bianca" userId="23bdd00ea0943109" providerId="LiveId" clId="{C187CBFB-EED8-47E2-A505-8D5D0495D351}" dt="2022-08-17T18:44:05.514" v="9"/>
          <ac:spMkLst>
            <pc:docMk/>
            <pc:sldMk cId="1570508256" sldId="260"/>
            <ac:spMk id="3" creationId="{00000000-0000-0000-0000-000000000000}"/>
          </ac:spMkLst>
        </pc:spChg>
        <pc:picChg chg="mod">
          <ac:chgData name="Marie Bianca" userId="23bdd00ea0943109" providerId="LiveId" clId="{C187CBFB-EED8-47E2-A505-8D5D0495D351}" dt="2022-08-17T18:44:05.514" v="9"/>
          <ac:picMkLst>
            <pc:docMk/>
            <pc:sldMk cId="1570508256" sldId="260"/>
            <ac:picMk id="7" creationId="{790B1642-621C-B707-91F4-92D3F3727BFC}"/>
          </ac:picMkLst>
        </pc:picChg>
        <pc:picChg chg="mod">
          <ac:chgData name="Marie Bianca" userId="23bdd00ea0943109" providerId="LiveId" clId="{C187CBFB-EED8-47E2-A505-8D5D0495D351}" dt="2022-08-17T18:44:05.514" v="9"/>
          <ac:picMkLst>
            <pc:docMk/>
            <pc:sldMk cId="1570508256" sldId="260"/>
            <ac:picMk id="9" creationId="{66F89DBB-E894-2EED-B948-D088A6F887AD}"/>
          </ac:picMkLst>
        </pc:picChg>
        <pc:picChg chg="mod">
          <ac:chgData name="Marie Bianca" userId="23bdd00ea0943109" providerId="LiveId" clId="{C187CBFB-EED8-47E2-A505-8D5D0495D351}" dt="2022-08-17T18:44:05.514" v="9"/>
          <ac:picMkLst>
            <pc:docMk/>
            <pc:sldMk cId="1570508256" sldId="260"/>
            <ac:picMk id="11" creationId="{07620603-8BDA-3315-EBC9-D73422B586B0}"/>
          </ac:picMkLst>
        </pc:picChg>
      </pc:sldChg>
      <pc:sldChg chg="addSp delSp modSp mod">
        <pc:chgData name="Marie Bianca" userId="23bdd00ea0943109" providerId="LiveId" clId="{C187CBFB-EED8-47E2-A505-8D5D0495D351}" dt="2022-08-31T16:14:53.059" v="7471" actId="1076"/>
        <pc:sldMkLst>
          <pc:docMk/>
          <pc:sldMk cId="3213178253" sldId="261"/>
        </pc:sldMkLst>
        <pc:spChg chg="add del">
          <ac:chgData name="Marie Bianca" userId="23bdd00ea0943109" providerId="LiveId" clId="{C187CBFB-EED8-47E2-A505-8D5D0495D351}" dt="2022-08-31T16:09:30.206" v="7408"/>
          <ac:spMkLst>
            <pc:docMk/>
            <pc:sldMk cId="3213178253" sldId="261"/>
            <ac:spMk id="2" creationId="{C07E1243-6D3E-77F2-B6E1-02877A488A65}"/>
          </ac:spMkLst>
        </pc:spChg>
        <pc:spChg chg="mod">
          <ac:chgData name="Marie Bianca" userId="23bdd00ea0943109" providerId="LiveId" clId="{C187CBFB-EED8-47E2-A505-8D5D0495D351}" dt="2022-08-17T18:44:05.514" v="9"/>
          <ac:spMkLst>
            <pc:docMk/>
            <pc:sldMk cId="3213178253" sldId="261"/>
            <ac:spMk id="3" creationId="{00000000-0000-0000-0000-000000000000}"/>
          </ac:spMkLst>
        </pc:spChg>
        <pc:graphicFrameChg chg="mod">
          <ac:chgData name="Marie Bianca" userId="23bdd00ea0943109" providerId="LiveId" clId="{C187CBFB-EED8-47E2-A505-8D5D0495D351}" dt="2022-08-17T18:44:05.514" v="9"/>
          <ac:graphicFrameMkLst>
            <pc:docMk/>
            <pc:sldMk cId="3213178253" sldId="261"/>
            <ac:graphicFrameMk id="5" creationId="{00000000-0000-0000-0000-000000000000}"/>
          </ac:graphicFrameMkLst>
        </pc:graphicFrameChg>
        <pc:picChg chg="add mod">
          <ac:chgData name="Marie Bianca" userId="23bdd00ea0943109" providerId="LiveId" clId="{C187CBFB-EED8-47E2-A505-8D5D0495D351}" dt="2022-08-31T16:14:26.417" v="7466" actId="1076"/>
          <ac:picMkLst>
            <pc:docMk/>
            <pc:sldMk cId="3213178253" sldId="261"/>
            <ac:picMk id="6" creationId="{9CEB737D-5457-95D4-8143-F7C6E1BCC40A}"/>
          </ac:picMkLst>
        </pc:picChg>
        <pc:picChg chg="mod">
          <ac:chgData name="Marie Bianca" userId="23bdd00ea0943109" providerId="LiveId" clId="{C187CBFB-EED8-47E2-A505-8D5D0495D351}" dt="2022-08-31T16:14:38.246" v="7469" actId="1076"/>
          <ac:picMkLst>
            <pc:docMk/>
            <pc:sldMk cId="3213178253" sldId="261"/>
            <ac:picMk id="8" creationId="{34D870E0-BA95-33CB-C712-6727D5499EEE}"/>
          </ac:picMkLst>
        </pc:picChg>
        <pc:picChg chg="add del mod">
          <ac:chgData name="Marie Bianca" userId="23bdd00ea0943109" providerId="LiveId" clId="{C187CBFB-EED8-47E2-A505-8D5D0495D351}" dt="2022-08-31T16:13:09.342" v="7453" actId="478"/>
          <ac:picMkLst>
            <pc:docMk/>
            <pc:sldMk cId="3213178253" sldId="261"/>
            <ac:picMk id="10" creationId="{D633FEDF-0A61-BEB4-D262-27BB6CF89C6A}"/>
          </ac:picMkLst>
        </pc:picChg>
        <pc:picChg chg="mod">
          <ac:chgData name="Marie Bianca" userId="23bdd00ea0943109" providerId="LiveId" clId="{C187CBFB-EED8-47E2-A505-8D5D0495D351}" dt="2022-08-31T16:14:53.059" v="7471" actId="1076"/>
          <ac:picMkLst>
            <pc:docMk/>
            <pc:sldMk cId="3213178253" sldId="261"/>
            <ac:picMk id="12" creationId="{A79CA484-4B87-A6BD-48CF-7471D6288E31}"/>
          </ac:picMkLst>
        </pc:picChg>
        <pc:picChg chg="del mod">
          <ac:chgData name="Marie Bianca" userId="23bdd00ea0943109" providerId="LiveId" clId="{C187CBFB-EED8-47E2-A505-8D5D0495D351}" dt="2022-08-31T16:14:42.581" v="7470" actId="478"/>
          <ac:picMkLst>
            <pc:docMk/>
            <pc:sldMk cId="3213178253" sldId="261"/>
            <ac:picMk id="14" creationId="{AED3D644-EEE2-B820-7DF0-8A05DDA2A8F2}"/>
          </ac:picMkLst>
        </pc:picChg>
        <pc:picChg chg="mod">
          <ac:chgData name="Marie Bianca" userId="23bdd00ea0943109" providerId="LiveId" clId="{C187CBFB-EED8-47E2-A505-8D5D0495D351}" dt="2022-08-31T16:14:14.728" v="7464" actId="1076"/>
          <ac:picMkLst>
            <pc:docMk/>
            <pc:sldMk cId="3213178253" sldId="261"/>
            <ac:picMk id="16" creationId="{5516B65F-A2FD-C9F5-A945-5ED308522471}"/>
          </ac:picMkLst>
        </pc:picChg>
      </pc:sldChg>
      <pc:sldChg chg="addSp delSp modSp mod">
        <pc:chgData name="Marie Bianca" userId="23bdd00ea0943109" providerId="LiveId" clId="{C187CBFB-EED8-47E2-A505-8D5D0495D351}" dt="2022-08-31T16:29:50.591" v="7548" actId="478"/>
        <pc:sldMkLst>
          <pc:docMk/>
          <pc:sldMk cId="2811700760" sldId="262"/>
        </pc:sldMkLst>
        <pc:spChg chg="mod">
          <ac:chgData name="Marie Bianca" userId="23bdd00ea0943109" providerId="LiveId" clId="{C187CBFB-EED8-47E2-A505-8D5D0495D351}" dt="2022-08-17T18:44:05.514" v="9"/>
          <ac:spMkLst>
            <pc:docMk/>
            <pc:sldMk cId="2811700760" sldId="262"/>
            <ac:spMk id="2" creationId="{00000000-0000-0000-0000-000000000000}"/>
          </ac:spMkLst>
        </pc:spChg>
        <pc:picChg chg="del mod">
          <ac:chgData name="Marie Bianca" userId="23bdd00ea0943109" providerId="LiveId" clId="{C187CBFB-EED8-47E2-A505-8D5D0495D351}" dt="2022-08-31T16:29:50.591" v="7548" actId="478"/>
          <ac:picMkLst>
            <pc:docMk/>
            <pc:sldMk cId="2811700760" sldId="262"/>
            <ac:picMk id="4" creationId="{28CC8E09-4432-7588-2647-83928D6C35BD}"/>
          </ac:picMkLst>
        </pc:picChg>
        <pc:picChg chg="add mod">
          <ac:chgData name="Marie Bianca" userId="23bdd00ea0943109" providerId="LiveId" clId="{C187CBFB-EED8-47E2-A505-8D5D0495D351}" dt="2022-08-31T16:29:41.988" v="7547" actId="1076"/>
          <ac:picMkLst>
            <pc:docMk/>
            <pc:sldMk cId="2811700760" sldId="262"/>
            <ac:picMk id="5" creationId="{712F6E2F-9462-28E2-DFBC-08A4A3A18039}"/>
          </ac:picMkLst>
        </pc:picChg>
        <pc:picChg chg="del mod">
          <ac:chgData name="Marie Bianca" userId="23bdd00ea0943109" providerId="LiveId" clId="{C187CBFB-EED8-47E2-A505-8D5D0495D351}" dt="2022-08-31T16:06:47.732" v="7396" actId="478"/>
          <ac:picMkLst>
            <pc:docMk/>
            <pc:sldMk cId="2811700760" sldId="262"/>
            <ac:picMk id="6" creationId="{DB6CC8D8-9356-5E94-F5C7-F0EC87580435}"/>
          </ac:picMkLst>
        </pc:picChg>
        <pc:picChg chg="add mod">
          <ac:chgData name="Marie Bianca" userId="23bdd00ea0943109" providerId="LiveId" clId="{C187CBFB-EED8-47E2-A505-8D5D0495D351}" dt="2022-08-31T16:29:37.441" v="7546" actId="1076"/>
          <ac:picMkLst>
            <pc:docMk/>
            <pc:sldMk cId="2811700760" sldId="262"/>
            <ac:picMk id="3074" creationId="{1C18B58E-9EA4-3721-740E-7845AF9FBE65}"/>
          </ac:picMkLst>
        </pc:picChg>
      </pc:sldChg>
      <pc:sldChg chg="modSp modNotesTx">
        <pc:chgData name="Marie Bianca" userId="23bdd00ea0943109" providerId="LiveId" clId="{C187CBFB-EED8-47E2-A505-8D5D0495D351}" dt="2022-08-25T16:16:10.598" v="3623"/>
        <pc:sldMkLst>
          <pc:docMk/>
          <pc:sldMk cId="1543295777" sldId="263"/>
        </pc:sldMkLst>
        <pc:spChg chg="mod">
          <ac:chgData name="Marie Bianca" userId="23bdd00ea0943109" providerId="LiveId" clId="{C187CBFB-EED8-47E2-A505-8D5D0495D351}" dt="2022-08-17T18:44:05.514" v="9"/>
          <ac:spMkLst>
            <pc:docMk/>
            <pc:sldMk cId="1543295777" sldId="263"/>
            <ac:spMk id="3" creationId="{00000000-0000-0000-0000-000000000000}"/>
          </ac:spMkLst>
        </pc:spChg>
        <pc:spChg chg="mod">
          <ac:chgData name="Marie Bianca" userId="23bdd00ea0943109" providerId="LiveId" clId="{C187CBFB-EED8-47E2-A505-8D5D0495D351}" dt="2022-08-17T18:44:05.514" v="9"/>
          <ac:spMkLst>
            <pc:docMk/>
            <pc:sldMk cId="1543295777" sldId="263"/>
            <ac:spMk id="5" creationId="{00000000-0000-0000-0000-000000000000}"/>
          </ac:spMkLst>
        </pc:spChg>
        <pc:picChg chg="mod">
          <ac:chgData name="Marie Bianca" userId="23bdd00ea0943109" providerId="LiveId" clId="{C187CBFB-EED8-47E2-A505-8D5D0495D351}" dt="2022-08-17T18:44:05.514" v="9"/>
          <ac:picMkLst>
            <pc:docMk/>
            <pc:sldMk cId="1543295777" sldId="263"/>
            <ac:picMk id="16" creationId="{37410BA6-AF86-19EB-700D-EADDA997BAA9}"/>
          </ac:picMkLst>
        </pc:picChg>
        <pc:picChg chg="mod">
          <ac:chgData name="Marie Bianca" userId="23bdd00ea0943109" providerId="LiveId" clId="{C187CBFB-EED8-47E2-A505-8D5D0495D351}" dt="2022-08-17T18:44:05.514" v="9"/>
          <ac:picMkLst>
            <pc:docMk/>
            <pc:sldMk cId="1543295777" sldId="263"/>
            <ac:picMk id="21" creationId="{4CC3C7B8-10F9-4143-7F74-21A9FB8782D2}"/>
          </ac:picMkLst>
        </pc:picChg>
      </pc:sldChg>
      <pc:sldChg chg="addSp delSp modSp mod modNotesTx">
        <pc:chgData name="Marie Bianca" userId="23bdd00ea0943109" providerId="LiveId" clId="{C187CBFB-EED8-47E2-A505-8D5D0495D351}" dt="2022-08-31T16:27:02.950" v="7540" actId="1076"/>
        <pc:sldMkLst>
          <pc:docMk/>
          <pc:sldMk cId="2840829973" sldId="264"/>
        </pc:sldMkLst>
        <pc:spChg chg="mod">
          <ac:chgData name="Marie Bianca" userId="23bdd00ea0943109" providerId="LiveId" clId="{C187CBFB-EED8-47E2-A505-8D5D0495D351}" dt="2022-08-31T16:26:37.967" v="7534" actId="1076"/>
          <ac:spMkLst>
            <pc:docMk/>
            <pc:sldMk cId="2840829973" sldId="264"/>
            <ac:spMk id="8" creationId="{3ED15ED9-11C8-9F97-3C3C-8BCF2F3F7C7D}"/>
          </ac:spMkLst>
        </pc:spChg>
        <pc:picChg chg="add mod">
          <ac:chgData name="Marie Bianca" userId="23bdd00ea0943109" providerId="LiveId" clId="{C187CBFB-EED8-47E2-A505-8D5D0495D351}" dt="2022-08-31T16:26:53.031" v="7537" actId="1076"/>
          <ac:picMkLst>
            <pc:docMk/>
            <pc:sldMk cId="2840829973" sldId="264"/>
            <ac:picMk id="3" creationId="{48E9F980-93C3-6D2C-755A-760B197EC315}"/>
          </ac:picMkLst>
        </pc:picChg>
        <pc:picChg chg="del mod">
          <ac:chgData name="Marie Bianca" userId="23bdd00ea0943109" providerId="LiveId" clId="{C187CBFB-EED8-47E2-A505-8D5D0495D351}" dt="2022-08-31T16:26:57.817" v="7538" actId="478"/>
          <ac:picMkLst>
            <pc:docMk/>
            <pc:sldMk cId="2840829973" sldId="264"/>
            <ac:picMk id="5" creationId="{98010F8A-11D2-8A24-6EAE-1BD5F35E7B65}"/>
          </ac:picMkLst>
        </pc:picChg>
        <pc:picChg chg="del mod">
          <ac:chgData name="Marie Bianca" userId="23bdd00ea0943109" providerId="LiveId" clId="{C187CBFB-EED8-47E2-A505-8D5D0495D351}" dt="2022-08-31T02:09:56.094" v="7391" actId="478"/>
          <ac:picMkLst>
            <pc:docMk/>
            <pc:sldMk cId="2840829973" sldId="264"/>
            <ac:picMk id="7" creationId="{7CFC5514-FFF2-59D2-C0A5-40139473EFBE}"/>
          </ac:picMkLst>
        </pc:picChg>
        <pc:picChg chg="add mod">
          <ac:chgData name="Marie Bianca" userId="23bdd00ea0943109" providerId="LiveId" clId="{C187CBFB-EED8-47E2-A505-8D5D0495D351}" dt="2022-08-31T16:27:02.950" v="7540" actId="1076"/>
          <ac:picMkLst>
            <pc:docMk/>
            <pc:sldMk cId="2840829973" sldId="264"/>
            <ac:picMk id="2050" creationId="{D7C89346-AB2A-7954-E83D-B5D406DEB35D}"/>
          </ac:picMkLst>
        </pc:picChg>
      </pc:sldChg>
      <pc:sldChg chg="modSp modNotesTx">
        <pc:chgData name="Marie Bianca" userId="23bdd00ea0943109" providerId="LiveId" clId="{C187CBFB-EED8-47E2-A505-8D5D0495D351}" dt="2022-08-25T16:37:19.904" v="3627"/>
        <pc:sldMkLst>
          <pc:docMk/>
          <pc:sldMk cId="3891783230" sldId="265"/>
        </pc:sldMkLst>
        <pc:spChg chg="mod">
          <ac:chgData name="Marie Bianca" userId="23bdd00ea0943109" providerId="LiveId" clId="{C187CBFB-EED8-47E2-A505-8D5D0495D351}" dt="2022-08-17T18:44:05.514" v="9"/>
          <ac:spMkLst>
            <pc:docMk/>
            <pc:sldMk cId="3891783230" sldId="265"/>
            <ac:spMk id="7" creationId="{2DE8CA4A-BB25-FDC3-C8E2-5BC6B481CD09}"/>
          </ac:spMkLst>
        </pc:spChg>
        <pc:spChg chg="mod">
          <ac:chgData name="Marie Bianca" userId="23bdd00ea0943109" providerId="LiveId" clId="{C187CBFB-EED8-47E2-A505-8D5D0495D351}" dt="2022-08-17T18:44:05.514" v="9"/>
          <ac:spMkLst>
            <pc:docMk/>
            <pc:sldMk cId="3891783230" sldId="265"/>
            <ac:spMk id="8" creationId="{8350C8E1-24B9-A0CC-33D7-328520660904}"/>
          </ac:spMkLst>
        </pc:spChg>
        <pc:picChg chg="mod">
          <ac:chgData name="Marie Bianca" userId="23bdd00ea0943109" providerId="LiveId" clId="{C187CBFB-EED8-47E2-A505-8D5D0495D351}" dt="2022-08-17T18:44:05.514" v="9"/>
          <ac:picMkLst>
            <pc:docMk/>
            <pc:sldMk cId="3891783230" sldId="265"/>
            <ac:picMk id="3" creationId="{7F4261D5-6317-14BA-8261-CC9E875C5B4B}"/>
          </ac:picMkLst>
        </pc:picChg>
        <pc:picChg chg="mod">
          <ac:chgData name="Marie Bianca" userId="23bdd00ea0943109" providerId="LiveId" clId="{C187CBFB-EED8-47E2-A505-8D5D0495D351}" dt="2022-08-17T18:44:05.514" v="9"/>
          <ac:picMkLst>
            <pc:docMk/>
            <pc:sldMk cId="3891783230" sldId="265"/>
            <ac:picMk id="1026" creationId="{B148D343-C09F-0970-CE68-3B172E0C3B9C}"/>
          </ac:picMkLst>
        </pc:picChg>
      </pc:sldChg>
      <pc:sldChg chg="addSp delSp modSp mod">
        <pc:chgData name="Marie Bianca" userId="23bdd00ea0943109" providerId="LiveId" clId="{C187CBFB-EED8-47E2-A505-8D5D0495D351}" dt="2022-08-30T19:15:10.276" v="7282" actId="1076"/>
        <pc:sldMkLst>
          <pc:docMk/>
          <pc:sldMk cId="2998938184" sldId="266"/>
        </pc:sldMkLst>
        <pc:spChg chg="add mod">
          <ac:chgData name="Marie Bianca" userId="23bdd00ea0943109" providerId="LiveId" clId="{C187CBFB-EED8-47E2-A505-8D5D0495D351}" dt="2022-08-30T19:15:01.392" v="7279" actId="255"/>
          <ac:spMkLst>
            <pc:docMk/>
            <pc:sldMk cId="2998938184" sldId="266"/>
            <ac:spMk id="3" creationId="{BC839568-BD41-9091-0AED-B05A88F55522}"/>
          </ac:spMkLst>
        </pc:spChg>
        <pc:picChg chg="del mod">
          <ac:chgData name="Marie Bianca" userId="23bdd00ea0943109" providerId="LiveId" clId="{C187CBFB-EED8-47E2-A505-8D5D0495D351}" dt="2022-08-30T19:08:48.368" v="7017" actId="478"/>
          <ac:picMkLst>
            <pc:docMk/>
            <pc:sldMk cId="2998938184" sldId="266"/>
            <ac:picMk id="6" creationId="{58A25E38-9698-C336-5719-AD518755EF33}"/>
          </ac:picMkLst>
        </pc:picChg>
        <pc:picChg chg="del mod">
          <ac:chgData name="Marie Bianca" userId="23bdd00ea0943109" providerId="LiveId" clId="{C187CBFB-EED8-47E2-A505-8D5D0495D351}" dt="2022-08-30T19:07:21.297" v="7015" actId="478"/>
          <ac:picMkLst>
            <pc:docMk/>
            <pc:sldMk cId="2998938184" sldId="266"/>
            <ac:picMk id="8" creationId="{44AC6CAE-12B7-E6A3-A688-DB5C02225617}"/>
          </ac:picMkLst>
        </pc:picChg>
        <pc:picChg chg="mod">
          <ac:chgData name="Marie Bianca" userId="23bdd00ea0943109" providerId="LiveId" clId="{C187CBFB-EED8-47E2-A505-8D5D0495D351}" dt="2022-08-30T19:15:10.276" v="7282" actId="1076"/>
          <ac:picMkLst>
            <pc:docMk/>
            <pc:sldMk cId="2998938184" sldId="266"/>
            <ac:picMk id="10" creationId="{5C84A095-CBF2-EFD0-0654-9620D1A8118D}"/>
          </ac:picMkLst>
        </pc:picChg>
        <pc:picChg chg="del mod">
          <ac:chgData name="Marie Bianca" userId="23bdd00ea0943109" providerId="LiveId" clId="{C187CBFB-EED8-47E2-A505-8D5D0495D351}" dt="2022-08-30T19:07:23.660" v="7016" actId="478"/>
          <ac:picMkLst>
            <pc:docMk/>
            <pc:sldMk cId="2998938184" sldId="266"/>
            <ac:picMk id="12" creationId="{E1872C38-6475-3BE7-1E6E-8E1890851C2F}"/>
          </ac:picMkLst>
        </pc:picChg>
      </pc:sldChg>
      <pc:sldChg chg="addSp delSp modSp mod">
        <pc:chgData name="Marie Bianca" userId="23bdd00ea0943109" providerId="LiveId" clId="{C187CBFB-EED8-47E2-A505-8D5D0495D351}" dt="2022-08-30T19:19:15.264" v="7342" actId="1076"/>
        <pc:sldMkLst>
          <pc:docMk/>
          <pc:sldMk cId="4080749185" sldId="267"/>
        </pc:sldMkLst>
        <pc:spChg chg="add del mod">
          <ac:chgData name="Marie Bianca" userId="23bdd00ea0943109" providerId="LiveId" clId="{C187CBFB-EED8-47E2-A505-8D5D0495D351}" dt="2022-08-30T19:19:08.966" v="7340" actId="478"/>
          <ac:spMkLst>
            <pc:docMk/>
            <pc:sldMk cId="4080749185" sldId="267"/>
            <ac:spMk id="3" creationId="{98179D0C-1A61-D3F5-16FE-0C2D3BA9D3FD}"/>
          </ac:spMkLst>
        </pc:spChg>
        <pc:spChg chg="add mod">
          <ac:chgData name="Marie Bianca" userId="23bdd00ea0943109" providerId="LiveId" clId="{C187CBFB-EED8-47E2-A505-8D5D0495D351}" dt="2022-08-30T19:18:31.425" v="7335" actId="20577"/>
          <ac:spMkLst>
            <pc:docMk/>
            <pc:sldMk cId="4080749185" sldId="267"/>
            <ac:spMk id="4" creationId="{BD1AD822-05C6-6A4E-BBB4-AB91A668D36D}"/>
          </ac:spMkLst>
        </pc:spChg>
        <pc:picChg chg="del">
          <ac:chgData name="Marie Bianca" userId="23bdd00ea0943109" providerId="LiveId" clId="{C187CBFB-EED8-47E2-A505-8D5D0495D351}" dt="2022-08-30T19:16:33.953" v="7283" actId="478"/>
          <ac:picMkLst>
            <pc:docMk/>
            <pc:sldMk cId="4080749185" sldId="267"/>
            <ac:picMk id="6" creationId="{7C08C853-1AD8-505F-C0AB-9B0F5E75167E}"/>
          </ac:picMkLst>
        </pc:picChg>
        <pc:picChg chg="mod">
          <ac:chgData name="Marie Bianca" userId="23bdd00ea0943109" providerId="LiveId" clId="{C187CBFB-EED8-47E2-A505-8D5D0495D351}" dt="2022-08-30T19:19:12.488" v="7341" actId="1076"/>
          <ac:picMkLst>
            <pc:docMk/>
            <pc:sldMk cId="4080749185" sldId="267"/>
            <ac:picMk id="8" creationId="{F8398655-955A-0CC9-E299-1266513CDA76}"/>
          </ac:picMkLst>
        </pc:picChg>
        <pc:picChg chg="mod">
          <ac:chgData name="Marie Bianca" userId="23bdd00ea0943109" providerId="LiveId" clId="{C187CBFB-EED8-47E2-A505-8D5D0495D351}" dt="2022-08-17T18:44:05.514" v="9"/>
          <ac:picMkLst>
            <pc:docMk/>
            <pc:sldMk cId="4080749185" sldId="267"/>
            <ac:picMk id="10" creationId="{EBA0C1B6-6DAA-6404-ECED-893A598793C9}"/>
          </ac:picMkLst>
        </pc:picChg>
        <pc:picChg chg="mod">
          <ac:chgData name="Marie Bianca" userId="23bdd00ea0943109" providerId="LiveId" clId="{C187CBFB-EED8-47E2-A505-8D5D0495D351}" dt="2022-08-30T19:19:15.264" v="7342" actId="1076"/>
          <ac:picMkLst>
            <pc:docMk/>
            <pc:sldMk cId="4080749185" sldId="267"/>
            <ac:picMk id="14" creationId="{8F153466-A794-8964-E917-253ECB70B6FD}"/>
          </ac:picMkLst>
        </pc:picChg>
      </pc:sldChg>
      <pc:sldChg chg="modSp mod">
        <pc:chgData name="Marie Bianca" userId="23bdd00ea0943109" providerId="LiveId" clId="{C187CBFB-EED8-47E2-A505-8D5D0495D351}" dt="2022-09-01T02:07:48.292" v="7549" actId="20577"/>
        <pc:sldMkLst>
          <pc:docMk/>
          <pc:sldMk cId="2370110780" sldId="268"/>
        </pc:sldMkLst>
        <pc:spChg chg="mod">
          <ac:chgData name="Marie Bianca" userId="23bdd00ea0943109" providerId="LiveId" clId="{C187CBFB-EED8-47E2-A505-8D5D0495D351}" dt="2022-08-17T18:44:05.514" v="9"/>
          <ac:spMkLst>
            <pc:docMk/>
            <pc:sldMk cId="2370110780" sldId="268"/>
            <ac:spMk id="2" creationId="{00000000-0000-0000-0000-000000000000}"/>
          </ac:spMkLst>
        </pc:spChg>
        <pc:spChg chg="mod">
          <ac:chgData name="Marie Bianca" userId="23bdd00ea0943109" providerId="LiveId" clId="{C187CBFB-EED8-47E2-A505-8D5D0495D351}" dt="2022-09-01T02:07:48.292" v="7549" actId="20577"/>
          <ac:spMkLst>
            <pc:docMk/>
            <pc:sldMk cId="2370110780" sldId="268"/>
            <ac:spMk id="3" creationId="{00000000-0000-0000-0000-000000000000}"/>
          </ac:spMkLst>
        </pc:spChg>
        <pc:picChg chg="mod">
          <ac:chgData name="Marie Bianca" userId="23bdd00ea0943109" providerId="LiveId" clId="{C187CBFB-EED8-47E2-A505-8D5D0495D351}" dt="2022-08-17T18:44:05.514" v="9"/>
          <ac:picMkLst>
            <pc:docMk/>
            <pc:sldMk cId="2370110780" sldId="268"/>
            <ac:picMk id="4" creationId="{6C4194CF-DA22-651D-1323-1AD01ED12B66}"/>
          </ac:picMkLst>
        </pc:picChg>
      </pc:sldChg>
      <pc:sldChg chg="addSp delSp modSp mod">
        <pc:chgData name="Marie Bianca" userId="23bdd00ea0943109" providerId="LiveId" clId="{C187CBFB-EED8-47E2-A505-8D5D0495D351}" dt="2022-08-31T16:23:10.635" v="7529" actId="1076"/>
        <pc:sldMkLst>
          <pc:docMk/>
          <pc:sldMk cId="1909365469" sldId="269"/>
        </pc:sldMkLst>
        <pc:spChg chg="mod">
          <ac:chgData name="Marie Bianca" userId="23bdd00ea0943109" providerId="LiveId" clId="{C187CBFB-EED8-47E2-A505-8D5D0495D351}" dt="2022-08-30T19:23:48.115" v="7365" actId="14100"/>
          <ac:spMkLst>
            <pc:docMk/>
            <pc:sldMk cId="1909365469" sldId="269"/>
            <ac:spMk id="2" creationId="{32697D8C-42B0-D88D-F881-E27AA966FB5F}"/>
          </ac:spMkLst>
        </pc:spChg>
        <pc:spChg chg="add mod">
          <ac:chgData name="Marie Bianca" userId="23bdd00ea0943109" providerId="LiveId" clId="{C187CBFB-EED8-47E2-A505-8D5D0495D351}" dt="2022-08-31T16:22:49.047" v="7524" actId="1076"/>
          <ac:spMkLst>
            <pc:docMk/>
            <pc:sldMk cId="1909365469" sldId="269"/>
            <ac:spMk id="10" creationId="{ED315B8A-7CDF-DD95-DE0F-981543CC00FE}"/>
          </ac:spMkLst>
        </pc:spChg>
        <pc:picChg chg="add mod">
          <ac:chgData name="Marie Bianca" userId="23bdd00ea0943109" providerId="LiveId" clId="{C187CBFB-EED8-47E2-A505-8D5D0495D351}" dt="2022-08-31T16:23:01.625" v="7527" actId="1076"/>
          <ac:picMkLst>
            <pc:docMk/>
            <pc:sldMk cId="1909365469" sldId="269"/>
            <ac:picMk id="3" creationId="{7C019D93-27E1-E174-0152-239C051549AB}"/>
          </ac:picMkLst>
        </pc:picChg>
        <pc:picChg chg="add mod">
          <ac:chgData name="Marie Bianca" userId="23bdd00ea0943109" providerId="LiveId" clId="{C187CBFB-EED8-47E2-A505-8D5D0495D351}" dt="2022-08-31T16:23:06.013" v="7528" actId="1076"/>
          <ac:picMkLst>
            <pc:docMk/>
            <pc:sldMk cId="1909365469" sldId="269"/>
            <ac:picMk id="4" creationId="{F982BD8B-507F-31D4-395B-03DA38D500F4}"/>
          </ac:picMkLst>
        </pc:picChg>
        <pc:picChg chg="del mod">
          <ac:chgData name="Marie Bianca" userId="23bdd00ea0943109" providerId="LiveId" clId="{C187CBFB-EED8-47E2-A505-8D5D0495D351}" dt="2022-08-31T16:19:24.802" v="7489" actId="478"/>
          <ac:picMkLst>
            <pc:docMk/>
            <pc:sldMk cId="1909365469" sldId="269"/>
            <ac:picMk id="5" creationId="{5823F4CC-5B95-4968-1B9D-1C7671C87B34}"/>
          </ac:picMkLst>
        </pc:picChg>
        <pc:picChg chg="add mod">
          <ac:chgData name="Marie Bianca" userId="23bdd00ea0943109" providerId="LiveId" clId="{C187CBFB-EED8-47E2-A505-8D5D0495D351}" dt="2022-08-31T16:23:10.635" v="7529" actId="1076"/>
          <ac:picMkLst>
            <pc:docMk/>
            <pc:sldMk cId="1909365469" sldId="269"/>
            <ac:picMk id="6" creationId="{E2B03FFB-EF67-4385-F37C-28545FFCE7C0}"/>
          </ac:picMkLst>
        </pc:picChg>
        <pc:picChg chg="add mod">
          <ac:chgData name="Marie Bianca" userId="23bdd00ea0943109" providerId="LiveId" clId="{C187CBFB-EED8-47E2-A505-8D5D0495D351}" dt="2022-08-31T16:22:58.547" v="7526" actId="1076"/>
          <ac:picMkLst>
            <pc:docMk/>
            <pc:sldMk cId="1909365469" sldId="269"/>
            <ac:picMk id="8" creationId="{3F7D13CB-39ED-54F4-9D69-1AFC58CC73F9}"/>
          </ac:picMkLst>
        </pc:picChg>
      </pc:sldChg>
      <pc:sldChg chg="addSp delSp modSp del mod">
        <pc:chgData name="Marie Bianca" userId="23bdd00ea0943109" providerId="LiveId" clId="{C187CBFB-EED8-47E2-A505-8D5D0495D351}" dt="2022-08-30T19:24:17.635" v="7373" actId="47"/>
        <pc:sldMkLst>
          <pc:docMk/>
          <pc:sldMk cId="503787018" sldId="270"/>
        </pc:sldMkLst>
        <pc:picChg chg="add mod">
          <ac:chgData name="Marie Bianca" userId="23bdd00ea0943109" providerId="LiveId" clId="{C187CBFB-EED8-47E2-A505-8D5D0495D351}" dt="2022-08-25T16:52:21.704" v="3641" actId="1076"/>
          <ac:picMkLst>
            <pc:docMk/>
            <pc:sldMk cId="503787018" sldId="270"/>
            <ac:picMk id="3" creationId="{AFAD5DF8-E7B2-02E0-8553-C55926BEECFC}"/>
          </ac:picMkLst>
        </pc:picChg>
        <pc:picChg chg="del mod">
          <ac:chgData name="Marie Bianca" userId="23bdd00ea0943109" providerId="LiveId" clId="{C187CBFB-EED8-47E2-A505-8D5D0495D351}" dt="2022-08-25T16:51:53.983" v="3634" actId="478"/>
          <ac:picMkLst>
            <pc:docMk/>
            <pc:sldMk cId="503787018" sldId="270"/>
            <ac:picMk id="8" creationId="{8454DA51-E4AB-CBE8-BFD9-83DBBA71E291}"/>
          </ac:picMkLst>
        </pc:picChg>
        <pc:picChg chg="del mod">
          <ac:chgData name="Marie Bianca" userId="23bdd00ea0943109" providerId="LiveId" clId="{C187CBFB-EED8-47E2-A505-8D5D0495D351}" dt="2022-08-30T19:22:12.738" v="7351" actId="21"/>
          <ac:picMkLst>
            <pc:docMk/>
            <pc:sldMk cId="503787018" sldId="270"/>
            <ac:picMk id="10" creationId="{32BBC9DE-63A1-E294-59F6-42BFA6A14E26}"/>
          </ac:picMkLst>
        </pc:picChg>
        <pc:picChg chg="del mod">
          <ac:chgData name="Marie Bianca" userId="23bdd00ea0943109" providerId="LiveId" clId="{C187CBFB-EED8-47E2-A505-8D5D0495D351}" dt="2022-08-30T19:21:06.021" v="7343" actId="21"/>
          <ac:picMkLst>
            <pc:docMk/>
            <pc:sldMk cId="503787018" sldId="270"/>
            <ac:picMk id="12" creationId="{B3F23242-6D4E-9A89-44BE-7FABEDA7257E}"/>
          </ac:picMkLst>
        </pc:picChg>
        <pc:picChg chg="mod">
          <ac:chgData name="Marie Bianca" userId="23bdd00ea0943109" providerId="LiveId" clId="{C187CBFB-EED8-47E2-A505-8D5D0495D351}" dt="2022-08-17T18:44:05.514" v="9"/>
          <ac:picMkLst>
            <pc:docMk/>
            <pc:sldMk cId="503787018" sldId="270"/>
            <ac:picMk id="14" creationId="{D7240249-4278-C019-D33B-F3C784B2A068}"/>
          </ac:picMkLst>
        </pc:picChg>
        <pc:picChg chg="del mod">
          <ac:chgData name="Marie Bianca" userId="23bdd00ea0943109" providerId="LiveId" clId="{C187CBFB-EED8-47E2-A505-8D5D0495D351}" dt="2022-08-30T19:22:48.313" v="7356" actId="21"/>
          <ac:picMkLst>
            <pc:docMk/>
            <pc:sldMk cId="503787018" sldId="270"/>
            <ac:picMk id="16" creationId="{D42BC902-BFBC-B1F4-E162-2E1A0A8E3063}"/>
          </ac:picMkLst>
        </pc:picChg>
        <pc:picChg chg="mod">
          <ac:chgData name="Marie Bianca" userId="23bdd00ea0943109" providerId="LiveId" clId="{C187CBFB-EED8-47E2-A505-8D5D0495D351}" dt="2022-08-17T18:44:05.514" v="9"/>
          <ac:picMkLst>
            <pc:docMk/>
            <pc:sldMk cId="503787018" sldId="270"/>
            <ac:picMk id="18" creationId="{EEE33EA2-141F-C640-1EAE-42E7BF830DA5}"/>
          </ac:picMkLst>
        </pc:picChg>
        <pc:picChg chg="mod">
          <ac:chgData name="Marie Bianca" userId="23bdd00ea0943109" providerId="LiveId" clId="{C187CBFB-EED8-47E2-A505-8D5D0495D351}" dt="2022-08-17T18:44:05.514" v="9"/>
          <ac:picMkLst>
            <pc:docMk/>
            <pc:sldMk cId="503787018" sldId="270"/>
            <ac:picMk id="20" creationId="{BA645EDA-F106-BB3E-F0F8-DC337D04A34B}"/>
          </ac:picMkLst>
        </pc:picChg>
      </pc:sldChg>
      <pc:sldChg chg="delSp modSp mod">
        <pc:chgData name="Marie Bianca" userId="23bdd00ea0943109" providerId="LiveId" clId="{C187CBFB-EED8-47E2-A505-8D5D0495D351}" dt="2022-08-30T17:41:23.390" v="3737" actId="478"/>
        <pc:sldMkLst>
          <pc:docMk/>
          <pc:sldMk cId="1197499051" sldId="271"/>
        </pc:sldMkLst>
        <pc:spChg chg="mod">
          <ac:chgData name="Marie Bianca" userId="23bdd00ea0943109" providerId="LiveId" clId="{C187CBFB-EED8-47E2-A505-8D5D0495D351}" dt="2022-08-30T17:41:18.618" v="3734" actId="255"/>
          <ac:spMkLst>
            <pc:docMk/>
            <pc:sldMk cId="1197499051" sldId="271"/>
            <ac:spMk id="2" creationId="{8DABE01D-1CE3-F423-CD3D-28F077243525}"/>
          </ac:spMkLst>
        </pc:spChg>
        <pc:spChg chg="del mod">
          <ac:chgData name="Marie Bianca" userId="23bdd00ea0943109" providerId="LiveId" clId="{C187CBFB-EED8-47E2-A505-8D5D0495D351}" dt="2022-08-30T17:41:23.390" v="3737" actId="478"/>
          <ac:spMkLst>
            <pc:docMk/>
            <pc:sldMk cId="1197499051" sldId="271"/>
            <ac:spMk id="4" creationId="{09635D02-E7A1-D4E4-F86E-71B019BB9BE5}"/>
          </ac:spMkLst>
        </pc:spChg>
      </pc:sldChg>
      <pc:sldChg chg="modSp mod">
        <pc:chgData name="Marie Bianca" userId="23bdd00ea0943109" providerId="LiveId" clId="{C187CBFB-EED8-47E2-A505-8D5D0495D351}" dt="2022-08-17T18:49:18.974" v="105" actId="20577"/>
        <pc:sldMkLst>
          <pc:docMk/>
          <pc:sldMk cId="2192189627" sldId="272"/>
        </pc:sldMkLst>
        <pc:spChg chg="mod">
          <ac:chgData name="Marie Bianca" userId="23bdd00ea0943109" providerId="LiveId" clId="{C187CBFB-EED8-47E2-A505-8D5D0495D351}" dt="2022-08-17T18:49:18.974" v="105" actId="20577"/>
          <ac:spMkLst>
            <pc:docMk/>
            <pc:sldMk cId="2192189627" sldId="272"/>
            <ac:spMk id="2" creationId="{B122B8FB-99B1-018D-FEEC-407517D5D33A}"/>
          </ac:spMkLst>
        </pc:spChg>
        <pc:picChg chg="mod">
          <ac:chgData name="Marie Bianca" userId="23bdd00ea0943109" providerId="LiveId" clId="{C187CBFB-EED8-47E2-A505-8D5D0495D351}" dt="2022-08-17T18:44:05.514" v="9"/>
          <ac:picMkLst>
            <pc:docMk/>
            <pc:sldMk cId="2192189627" sldId="272"/>
            <ac:picMk id="6" creationId="{1A440DE4-1B3A-B375-8B03-B841E339DE85}"/>
          </ac:picMkLst>
        </pc:picChg>
      </pc:sldChg>
      <pc:sldChg chg="modSp">
        <pc:chgData name="Marie Bianca" userId="23bdd00ea0943109" providerId="LiveId" clId="{C187CBFB-EED8-47E2-A505-8D5D0495D351}" dt="2022-08-17T18:44:05.514" v="9"/>
        <pc:sldMkLst>
          <pc:docMk/>
          <pc:sldMk cId="1385651412" sldId="273"/>
        </pc:sldMkLst>
        <pc:picChg chg="mod">
          <ac:chgData name="Marie Bianca" userId="23bdd00ea0943109" providerId="LiveId" clId="{C187CBFB-EED8-47E2-A505-8D5D0495D351}" dt="2022-08-17T18:44:05.514" v="9"/>
          <ac:picMkLst>
            <pc:docMk/>
            <pc:sldMk cId="1385651412" sldId="273"/>
            <ac:picMk id="4" creationId="{2FECE219-7066-0080-10C1-22FDA51CC0A2}"/>
          </ac:picMkLst>
        </pc:picChg>
      </pc:sldChg>
      <pc:sldChg chg="modSp ord">
        <pc:chgData name="Marie Bianca" userId="23bdd00ea0943109" providerId="LiveId" clId="{C187CBFB-EED8-47E2-A505-8D5D0495D351}" dt="2022-08-25T17:00:39.726" v="3651"/>
        <pc:sldMkLst>
          <pc:docMk/>
          <pc:sldMk cId="1609941543" sldId="274"/>
        </pc:sldMkLst>
        <pc:picChg chg="mod">
          <ac:chgData name="Marie Bianca" userId="23bdd00ea0943109" providerId="LiveId" clId="{C187CBFB-EED8-47E2-A505-8D5D0495D351}" dt="2022-08-17T18:44:05.514" v="9"/>
          <ac:picMkLst>
            <pc:docMk/>
            <pc:sldMk cId="1609941543" sldId="274"/>
            <ac:picMk id="5" creationId="{BDC74BC5-D5A9-6169-8350-94840F6DC845}"/>
          </ac:picMkLst>
        </pc:picChg>
      </pc:sldChg>
      <pc:sldChg chg="modSp ord">
        <pc:chgData name="Marie Bianca" userId="23bdd00ea0943109" providerId="LiveId" clId="{C187CBFB-EED8-47E2-A505-8D5D0495D351}" dt="2022-08-25T16:56:29.781" v="3645"/>
        <pc:sldMkLst>
          <pc:docMk/>
          <pc:sldMk cId="1941691215" sldId="275"/>
        </pc:sldMkLst>
        <pc:picChg chg="mod">
          <ac:chgData name="Marie Bianca" userId="23bdd00ea0943109" providerId="LiveId" clId="{C187CBFB-EED8-47E2-A505-8D5D0495D351}" dt="2022-08-17T18:44:05.514" v="9"/>
          <ac:picMkLst>
            <pc:docMk/>
            <pc:sldMk cId="1941691215" sldId="275"/>
            <ac:picMk id="5" creationId="{9C8C5313-FD83-738C-F871-CB8E06C12EB6}"/>
          </ac:picMkLst>
        </pc:picChg>
        <pc:picChg chg="mod">
          <ac:chgData name="Marie Bianca" userId="23bdd00ea0943109" providerId="LiveId" clId="{C187CBFB-EED8-47E2-A505-8D5D0495D351}" dt="2022-08-17T18:44:05.514" v="9"/>
          <ac:picMkLst>
            <pc:docMk/>
            <pc:sldMk cId="1941691215" sldId="275"/>
            <ac:picMk id="7" creationId="{967E679C-0F95-74EF-0627-5D7AA62B131B}"/>
          </ac:picMkLst>
        </pc:picChg>
        <pc:picChg chg="mod">
          <ac:chgData name="Marie Bianca" userId="23bdd00ea0943109" providerId="LiveId" clId="{C187CBFB-EED8-47E2-A505-8D5D0495D351}" dt="2022-08-17T18:44:05.514" v="9"/>
          <ac:picMkLst>
            <pc:docMk/>
            <pc:sldMk cId="1941691215" sldId="275"/>
            <ac:picMk id="9" creationId="{4A627B73-6C44-9F3B-0B3D-C7432AA7E855}"/>
          </ac:picMkLst>
        </pc:picChg>
      </pc:sldChg>
      <pc:sldChg chg="modSp ord">
        <pc:chgData name="Marie Bianca" userId="23bdd00ea0943109" providerId="LiveId" clId="{C187CBFB-EED8-47E2-A505-8D5D0495D351}" dt="2022-08-25T16:57:34.762" v="3647"/>
        <pc:sldMkLst>
          <pc:docMk/>
          <pc:sldMk cId="1736151679" sldId="276"/>
        </pc:sldMkLst>
        <pc:picChg chg="mod">
          <ac:chgData name="Marie Bianca" userId="23bdd00ea0943109" providerId="LiveId" clId="{C187CBFB-EED8-47E2-A505-8D5D0495D351}" dt="2022-08-17T18:44:05.514" v="9"/>
          <ac:picMkLst>
            <pc:docMk/>
            <pc:sldMk cId="1736151679" sldId="276"/>
            <ac:picMk id="5" creationId="{91874AC0-326C-6F1B-7A17-8B27FFB78E2A}"/>
          </ac:picMkLst>
        </pc:picChg>
      </pc:sldChg>
      <pc:sldChg chg="modSp ord">
        <pc:chgData name="Marie Bianca" userId="23bdd00ea0943109" providerId="LiveId" clId="{C187CBFB-EED8-47E2-A505-8D5D0495D351}" dt="2022-09-01T17:38:50.105" v="7551"/>
        <pc:sldMkLst>
          <pc:docMk/>
          <pc:sldMk cId="3497040895" sldId="277"/>
        </pc:sldMkLst>
        <pc:picChg chg="mod">
          <ac:chgData name="Marie Bianca" userId="23bdd00ea0943109" providerId="LiveId" clId="{C187CBFB-EED8-47E2-A505-8D5D0495D351}" dt="2022-08-17T18:44:05.514" v="9"/>
          <ac:picMkLst>
            <pc:docMk/>
            <pc:sldMk cId="3497040895" sldId="277"/>
            <ac:picMk id="5" creationId="{DE0B872C-1DDA-76DF-45E9-105DF5EA5602}"/>
          </ac:picMkLst>
        </pc:picChg>
      </pc:sldChg>
      <pc:sldChg chg="addSp delSp modSp mod">
        <pc:chgData name="Marie Bianca" userId="23bdd00ea0943109" providerId="LiveId" clId="{C187CBFB-EED8-47E2-A505-8D5D0495D351}" dt="2022-08-31T16:17:07.454" v="7485" actId="1076"/>
        <pc:sldMkLst>
          <pc:docMk/>
          <pc:sldMk cId="4056306254" sldId="278"/>
        </pc:sldMkLst>
        <pc:picChg chg="add mod">
          <ac:chgData name="Marie Bianca" userId="23bdd00ea0943109" providerId="LiveId" clId="{C187CBFB-EED8-47E2-A505-8D5D0495D351}" dt="2022-08-31T16:16:43.891" v="7477" actId="1076"/>
          <ac:picMkLst>
            <pc:docMk/>
            <pc:sldMk cId="4056306254" sldId="278"/>
            <ac:picMk id="4" creationId="{B68E8C47-3E62-968F-6FCD-A3BDA9AEB0EF}"/>
          </ac:picMkLst>
        </pc:picChg>
        <pc:picChg chg="mod">
          <ac:chgData name="Marie Bianca" userId="23bdd00ea0943109" providerId="LiveId" clId="{C187CBFB-EED8-47E2-A505-8D5D0495D351}" dt="2022-08-31T16:17:01.982" v="7483" actId="1076"/>
          <ac:picMkLst>
            <pc:docMk/>
            <pc:sldMk cId="4056306254" sldId="278"/>
            <ac:picMk id="5" creationId="{ABB56B9A-2D99-C2F1-1713-E7DF97DF3A10}"/>
          </ac:picMkLst>
        </pc:picChg>
        <pc:picChg chg="mod">
          <ac:chgData name="Marie Bianca" userId="23bdd00ea0943109" providerId="LiveId" clId="{C187CBFB-EED8-47E2-A505-8D5D0495D351}" dt="2022-08-31T16:16:50.983" v="7480" actId="1076"/>
          <ac:picMkLst>
            <pc:docMk/>
            <pc:sldMk cId="4056306254" sldId="278"/>
            <ac:picMk id="7" creationId="{6DECF0F9-3087-D469-24A5-7E35A42822DE}"/>
          </ac:picMkLst>
        </pc:picChg>
        <pc:picChg chg="mod">
          <ac:chgData name="Marie Bianca" userId="23bdd00ea0943109" providerId="LiveId" clId="{C187CBFB-EED8-47E2-A505-8D5D0495D351}" dt="2022-08-31T16:16:47.074" v="7478" actId="1076"/>
          <ac:picMkLst>
            <pc:docMk/>
            <pc:sldMk cId="4056306254" sldId="278"/>
            <ac:picMk id="9" creationId="{B6C107D6-1A96-AAD1-4A0B-FEABFC040E10}"/>
          </ac:picMkLst>
        </pc:picChg>
        <pc:picChg chg="del mod">
          <ac:chgData name="Marie Bianca" userId="23bdd00ea0943109" providerId="LiveId" clId="{C187CBFB-EED8-47E2-A505-8D5D0495D351}" dt="2022-08-31T16:16:29.544" v="7472" actId="478"/>
          <ac:picMkLst>
            <pc:docMk/>
            <pc:sldMk cId="4056306254" sldId="278"/>
            <ac:picMk id="13" creationId="{AE6262F3-C0BF-3099-8D7B-69689D3BC8F4}"/>
          </ac:picMkLst>
        </pc:picChg>
        <pc:picChg chg="mod">
          <ac:chgData name="Marie Bianca" userId="23bdd00ea0943109" providerId="LiveId" clId="{C187CBFB-EED8-47E2-A505-8D5D0495D351}" dt="2022-08-31T16:17:07.454" v="7485" actId="1076"/>
          <ac:picMkLst>
            <pc:docMk/>
            <pc:sldMk cId="4056306254" sldId="278"/>
            <ac:picMk id="15" creationId="{E223926C-2150-8E1E-F750-CD863DB481BF}"/>
          </ac:picMkLst>
        </pc:picChg>
        <pc:picChg chg="mod">
          <ac:chgData name="Marie Bianca" userId="23bdd00ea0943109" providerId="LiveId" clId="{C187CBFB-EED8-47E2-A505-8D5D0495D351}" dt="2022-08-31T16:16:57.829" v="7482" actId="1076"/>
          <ac:picMkLst>
            <pc:docMk/>
            <pc:sldMk cId="4056306254" sldId="278"/>
            <ac:picMk id="17" creationId="{0B83F31D-5763-1CF0-B6A0-3DFDCA4D63D0}"/>
          </ac:picMkLst>
        </pc:picChg>
        <pc:picChg chg="mod">
          <ac:chgData name="Marie Bianca" userId="23bdd00ea0943109" providerId="LiveId" clId="{C187CBFB-EED8-47E2-A505-8D5D0495D351}" dt="2022-08-31T16:17:04.854" v="7484" actId="1076"/>
          <ac:picMkLst>
            <pc:docMk/>
            <pc:sldMk cId="4056306254" sldId="278"/>
            <ac:picMk id="19" creationId="{6813C568-1BA0-4479-E439-2C20E3103C5C}"/>
          </ac:picMkLst>
        </pc:picChg>
      </pc:sldChg>
      <pc:sldChg chg="modSp mod">
        <pc:chgData name="Marie Bianca" userId="23bdd00ea0943109" providerId="LiveId" clId="{C187CBFB-EED8-47E2-A505-8D5D0495D351}" dt="2022-08-30T19:05:54.668" v="7014" actId="2711"/>
        <pc:sldMkLst>
          <pc:docMk/>
          <pc:sldMk cId="2027922170" sldId="279"/>
        </pc:sldMkLst>
        <pc:spChg chg="mod">
          <ac:chgData name="Marie Bianca" userId="23bdd00ea0943109" providerId="LiveId" clId="{C187CBFB-EED8-47E2-A505-8D5D0495D351}" dt="2022-08-30T19:05:54.668" v="7014" actId="2711"/>
          <ac:spMkLst>
            <pc:docMk/>
            <pc:sldMk cId="2027922170" sldId="279"/>
            <ac:spMk id="2" creationId="{3F4A6DA2-BAB3-E978-2520-C24937897B59}"/>
          </ac:spMkLst>
        </pc:spChg>
        <pc:picChg chg="mod">
          <ac:chgData name="Marie Bianca" userId="23bdd00ea0943109" providerId="LiveId" clId="{C187CBFB-EED8-47E2-A505-8D5D0495D351}" dt="2022-08-17T18:44:05.514" v="9"/>
          <ac:picMkLst>
            <pc:docMk/>
            <pc:sldMk cId="2027922170" sldId="279"/>
            <ac:picMk id="9" creationId="{69CE5D36-742D-98D7-1EF2-8003EE556EF9}"/>
          </ac:picMkLst>
        </pc:picChg>
        <pc:picChg chg="mod">
          <ac:chgData name="Marie Bianca" userId="23bdd00ea0943109" providerId="LiveId" clId="{C187CBFB-EED8-47E2-A505-8D5D0495D351}" dt="2022-08-17T18:44:05.514" v="9"/>
          <ac:picMkLst>
            <pc:docMk/>
            <pc:sldMk cId="2027922170" sldId="279"/>
            <ac:picMk id="11" creationId="{ECD1E9AF-8A63-2B60-BCF4-C77BECB1D8F4}"/>
          </ac:picMkLst>
        </pc:picChg>
        <pc:picChg chg="mod">
          <ac:chgData name="Marie Bianca" userId="23bdd00ea0943109" providerId="LiveId" clId="{C187CBFB-EED8-47E2-A505-8D5D0495D351}" dt="2022-08-17T18:44:05.514" v="9"/>
          <ac:picMkLst>
            <pc:docMk/>
            <pc:sldMk cId="2027922170" sldId="279"/>
            <ac:picMk id="13" creationId="{7FBA867C-2D7E-664E-E9DF-E980886FB51E}"/>
          </ac:picMkLst>
        </pc:picChg>
        <pc:picChg chg="mod">
          <ac:chgData name="Marie Bianca" userId="23bdd00ea0943109" providerId="LiveId" clId="{C187CBFB-EED8-47E2-A505-8D5D0495D351}" dt="2022-08-17T18:44:05.514" v="9"/>
          <ac:picMkLst>
            <pc:docMk/>
            <pc:sldMk cId="2027922170" sldId="279"/>
            <ac:picMk id="15" creationId="{52AA2CE8-5E2B-AF31-1C67-D0AB122EE22D}"/>
          </ac:picMkLst>
        </pc:picChg>
      </pc:sldChg>
      <pc:sldChg chg="modSp">
        <pc:chgData name="Marie Bianca" userId="23bdd00ea0943109" providerId="LiveId" clId="{C187CBFB-EED8-47E2-A505-8D5D0495D351}" dt="2022-08-17T18:44:05.514" v="9"/>
        <pc:sldMkLst>
          <pc:docMk/>
          <pc:sldMk cId="1275410098" sldId="280"/>
        </pc:sldMkLst>
        <pc:spChg chg="mod">
          <ac:chgData name="Marie Bianca" userId="23bdd00ea0943109" providerId="LiveId" clId="{C187CBFB-EED8-47E2-A505-8D5D0495D351}" dt="2022-08-17T18:44:05.514" v="9"/>
          <ac:spMkLst>
            <pc:docMk/>
            <pc:sldMk cId="1275410098" sldId="280"/>
            <ac:spMk id="4" creationId="{8045A32B-401E-1BAB-03CB-EBD34FA355C3}"/>
          </ac:spMkLst>
        </pc:spChg>
        <pc:picChg chg="mod">
          <ac:chgData name="Marie Bianca" userId="23bdd00ea0943109" providerId="LiveId" clId="{C187CBFB-EED8-47E2-A505-8D5D0495D351}" dt="2022-08-17T18:44:05.514" v="9"/>
          <ac:picMkLst>
            <pc:docMk/>
            <pc:sldMk cId="1275410098" sldId="280"/>
            <ac:picMk id="3" creationId="{95CFA0D5-5FA2-B58F-EB50-33CD3B08B777}"/>
          </ac:picMkLst>
        </pc:picChg>
      </pc:sldChg>
      <pc:sldChg chg="modSp mod">
        <pc:chgData name="Marie Bianca" userId="23bdd00ea0943109" providerId="LiveId" clId="{C187CBFB-EED8-47E2-A505-8D5D0495D351}" dt="2022-08-30T19:05:30.858" v="7013" actId="2711"/>
        <pc:sldMkLst>
          <pc:docMk/>
          <pc:sldMk cId="3164348498" sldId="281"/>
        </pc:sldMkLst>
        <pc:spChg chg="mod">
          <ac:chgData name="Marie Bianca" userId="23bdd00ea0943109" providerId="LiveId" clId="{C187CBFB-EED8-47E2-A505-8D5D0495D351}" dt="2022-08-30T19:05:30.858" v="7013" actId="2711"/>
          <ac:spMkLst>
            <pc:docMk/>
            <pc:sldMk cId="3164348498" sldId="281"/>
            <ac:spMk id="2" creationId="{1B5A58EB-B2E3-AF5B-9C38-DA204E047976}"/>
          </ac:spMkLst>
        </pc:spChg>
        <pc:picChg chg="mod">
          <ac:chgData name="Marie Bianca" userId="23bdd00ea0943109" providerId="LiveId" clId="{C187CBFB-EED8-47E2-A505-8D5D0495D351}" dt="2022-08-17T18:44:05.514" v="9"/>
          <ac:picMkLst>
            <pc:docMk/>
            <pc:sldMk cId="3164348498" sldId="281"/>
            <ac:picMk id="4" creationId="{2CA55F85-6088-BC4C-DBC1-7D5319EDBB85}"/>
          </ac:picMkLst>
        </pc:picChg>
      </pc:sldChg>
      <pc:sldChg chg="modSp mod">
        <pc:chgData name="Marie Bianca" userId="23bdd00ea0943109" providerId="LiveId" clId="{C187CBFB-EED8-47E2-A505-8D5D0495D351}" dt="2022-08-30T19:05:10.574" v="7012" actId="20577"/>
        <pc:sldMkLst>
          <pc:docMk/>
          <pc:sldMk cId="1999136325" sldId="282"/>
        </pc:sldMkLst>
        <pc:spChg chg="mod">
          <ac:chgData name="Marie Bianca" userId="23bdd00ea0943109" providerId="LiveId" clId="{C187CBFB-EED8-47E2-A505-8D5D0495D351}" dt="2022-08-17T18:44:05.514" v="9"/>
          <ac:spMkLst>
            <pc:docMk/>
            <pc:sldMk cId="1999136325" sldId="282"/>
            <ac:spMk id="2" creationId="{74675CB2-B889-0528-0DDE-135CFF8F14E3}"/>
          </ac:spMkLst>
        </pc:spChg>
        <pc:spChg chg="mod">
          <ac:chgData name="Marie Bianca" userId="23bdd00ea0943109" providerId="LiveId" clId="{C187CBFB-EED8-47E2-A505-8D5D0495D351}" dt="2022-08-17T18:44:05.514" v="9"/>
          <ac:spMkLst>
            <pc:docMk/>
            <pc:sldMk cId="1999136325" sldId="282"/>
            <ac:spMk id="5" creationId="{0B4B048D-74A4-EBBD-F984-DF22FC2AEA25}"/>
          </ac:spMkLst>
        </pc:spChg>
        <pc:spChg chg="mod">
          <ac:chgData name="Marie Bianca" userId="23bdd00ea0943109" providerId="LiveId" clId="{C187CBFB-EED8-47E2-A505-8D5D0495D351}" dt="2022-08-30T19:05:10.574" v="7012" actId="20577"/>
          <ac:spMkLst>
            <pc:docMk/>
            <pc:sldMk cId="1999136325" sldId="282"/>
            <ac:spMk id="6" creationId="{F9E2F9C7-6739-FBCC-7105-55864CBC2524}"/>
          </ac:spMkLst>
        </pc:spChg>
      </pc:sldChg>
      <pc:sldChg chg="modSp mod ord">
        <pc:chgData name="Marie Bianca" userId="23bdd00ea0943109" providerId="LiveId" clId="{C187CBFB-EED8-47E2-A505-8D5D0495D351}" dt="2022-08-30T20:35:30.386" v="7385" actId="5793"/>
        <pc:sldMkLst>
          <pc:docMk/>
          <pc:sldMk cId="1092569117" sldId="283"/>
        </pc:sldMkLst>
        <pc:spChg chg="mod">
          <ac:chgData name="Marie Bianca" userId="23bdd00ea0943109" providerId="LiveId" clId="{C187CBFB-EED8-47E2-A505-8D5D0495D351}" dt="2022-08-30T20:35:30.386" v="7385" actId="5793"/>
          <ac:spMkLst>
            <pc:docMk/>
            <pc:sldMk cId="1092569117" sldId="283"/>
            <ac:spMk id="2" creationId="{8804BB6B-4699-7E5F-3FD8-0E3301E21053}"/>
          </ac:spMkLst>
        </pc:spChg>
      </pc:sldChg>
      <pc:sldChg chg="addSp delSp modSp new mod modClrScheme chgLayout">
        <pc:chgData name="Marie Bianca" userId="23bdd00ea0943109" providerId="LiveId" clId="{C187CBFB-EED8-47E2-A505-8D5D0495D351}" dt="2022-09-01T17:50:03.044" v="7778" actId="113"/>
        <pc:sldMkLst>
          <pc:docMk/>
          <pc:sldMk cId="886084093" sldId="284"/>
        </pc:sldMkLst>
        <pc:spChg chg="add del mod">
          <ac:chgData name="Marie Bianca" userId="23bdd00ea0943109" providerId="LiveId" clId="{C187CBFB-EED8-47E2-A505-8D5D0495D351}" dt="2022-08-30T17:43:36.043" v="3747" actId="478"/>
          <ac:spMkLst>
            <pc:docMk/>
            <pc:sldMk cId="886084093" sldId="284"/>
            <ac:spMk id="2" creationId="{25F41259-1202-4457-911D-2013603B1739}"/>
          </ac:spMkLst>
        </pc:spChg>
        <pc:spChg chg="add mod">
          <ac:chgData name="Marie Bianca" userId="23bdd00ea0943109" providerId="LiveId" clId="{C187CBFB-EED8-47E2-A505-8D5D0495D351}" dt="2022-09-01T17:50:03.044" v="7778" actId="113"/>
          <ac:spMkLst>
            <pc:docMk/>
            <pc:sldMk cId="886084093" sldId="284"/>
            <ac:spMk id="4" creationId="{BD9F37A4-51F8-F326-C69C-53E2AA03CC9B}"/>
          </ac:spMkLst>
        </pc:spChg>
        <pc:picChg chg="add mod">
          <ac:chgData name="Marie Bianca" userId="23bdd00ea0943109" providerId="LiveId" clId="{C187CBFB-EED8-47E2-A505-8D5D0495D351}" dt="2022-08-30T17:51:57.515" v="4417" actId="14100"/>
          <ac:picMkLst>
            <pc:docMk/>
            <pc:sldMk cId="886084093" sldId="284"/>
            <ac:picMk id="3" creationId="{C455A0A1-686E-47C6-DCCC-021AA906F2F7}"/>
          </ac:picMkLst>
        </pc:picChg>
      </pc:sldChg>
      <pc:sldChg chg="addSp modSp new mod modClrScheme chgLayout">
        <pc:chgData name="Marie Bianca" userId="23bdd00ea0943109" providerId="LiveId" clId="{C187CBFB-EED8-47E2-A505-8D5D0495D351}" dt="2022-09-01T17:48:48.560" v="7770" actId="255"/>
        <pc:sldMkLst>
          <pc:docMk/>
          <pc:sldMk cId="722846479" sldId="285"/>
        </pc:sldMkLst>
        <pc:spChg chg="mod">
          <ac:chgData name="Marie Bianca" userId="23bdd00ea0943109" providerId="LiveId" clId="{C187CBFB-EED8-47E2-A505-8D5D0495D351}" dt="2022-08-30T18:56:22.066" v="6830" actId="26606"/>
          <ac:spMkLst>
            <pc:docMk/>
            <pc:sldMk cId="722846479" sldId="285"/>
            <ac:spMk id="2" creationId="{E0C44AE2-12F7-9C43-4833-7DACFCFBEA1D}"/>
          </ac:spMkLst>
        </pc:spChg>
        <pc:spChg chg="mod ord">
          <ac:chgData name="Marie Bianca" userId="23bdd00ea0943109" providerId="LiveId" clId="{C187CBFB-EED8-47E2-A505-8D5D0495D351}" dt="2022-09-01T17:48:48.560" v="7770" actId="255"/>
          <ac:spMkLst>
            <pc:docMk/>
            <pc:sldMk cId="722846479" sldId="285"/>
            <ac:spMk id="3" creationId="{25696AA8-6A7F-A4D6-594C-8BA2042CD299}"/>
          </ac:spMkLst>
        </pc:spChg>
        <pc:picChg chg="add mod">
          <ac:chgData name="Marie Bianca" userId="23bdd00ea0943109" providerId="LiveId" clId="{C187CBFB-EED8-47E2-A505-8D5D0495D351}" dt="2022-08-30T18:57:03.361" v="6837" actId="1076"/>
          <ac:picMkLst>
            <pc:docMk/>
            <pc:sldMk cId="722846479" sldId="285"/>
            <ac:picMk id="5" creationId="{C2B83B8A-4E91-09F6-6317-378ECCF28D3C}"/>
          </ac:picMkLst>
        </pc:picChg>
      </pc:sldChg>
      <pc:sldChg chg="addSp delSp modSp new mod modClrScheme chgLayout">
        <pc:chgData name="Marie Bianca" userId="23bdd00ea0943109" providerId="LiveId" clId="{C187CBFB-EED8-47E2-A505-8D5D0495D351}" dt="2022-09-01T17:47:08.999" v="7733" actId="20577"/>
        <pc:sldMkLst>
          <pc:docMk/>
          <pc:sldMk cId="3483262428" sldId="286"/>
        </pc:sldMkLst>
        <pc:spChg chg="add del mod">
          <ac:chgData name="Marie Bianca" userId="23bdd00ea0943109" providerId="LiveId" clId="{C187CBFB-EED8-47E2-A505-8D5D0495D351}" dt="2022-08-30T18:03:59.034" v="5033"/>
          <ac:spMkLst>
            <pc:docMk/>
            <pc:sldMk cId="3483262428" sldId="286"/>
            <ac:spMk id="2" creationId="{31B17BB8-356F-2495-4C31-76115202C429}"/>
          </ac:spMkLst>
        </pc:spChg>
        <pc:spChg chg="add del mod">
          <ac:chgData name="Marie Bianca" userId="23bdd00ea0943109" providerId="LiveId" clId="{C187CBFB-EED8-47E2-A505-8D5D0495D351}" dt="2022-08-30T18:04:16.064" v="5037"/>
          <ac:spMkLst>
            <pc:docMk/>
            <pc:sldMk cId="3483262428" sldId="286"/>
            <ac:spMk id="3" creationId="{1B19613D-D24A-DBE3-C181-3C73706BC37D}"/>
          </ac:spMkLst>
        </pc:spChg>
        <pc:spChg chg="add del mod">
          <ac:chgData name="Marie Bianca" userId="23bdd00ea0943109" providerId="LiveId" clId="{C187CBFB-EED8-47E2-A505-8D5D0495D351}" dt="2022-08-30T18:04:28.261" v="5040"/>
          <ac:spMkLst>
            <pc:docMk/>
            <pc:sldMk cId="3483262428" sldId="286"/>
            <ac:spMk id="4" creationId="{23278FC0-368A-7A13-423C-85152F3B67EF}"/>
          </ac:spMkLst>
        </pc:spChg>
        <pc:spChg chg="add del mod">
          <ac:chgData name="Marie Bianca" userId="23bdd00ea0943109" providerId="LiveId" clId="{C187CBFB-EED8-47E2-A505-8D5D0495D351}" dt="2022-08-30T18:04:42.994" v="5043"/>
          <ac:spMkLst>
            <pc:docMk/>
            <pc:sldMk cId="3483262428" sldId="286"/>
            <ac:spMk id="5" creationId="{E038793F-94FD-4E65-6F81-7A3DC0C99514}"/>
          </ac:spMkLst>
        </pc:spChg>
        <pc:spChg chg="add del mod">
          <ac:chgData name="Marie Bianca" userId="23bdd00ea0943109" providerId="LiveId" clId="{C187CBFB-EED8-47E2-A505-8D5D0495D351}" dt="2022-08-30T18:05:00.329" v="5046"/>
          <ac:spMkLst>
            <pc:docMk/>
            <pc:sldMk cId="3483262428" sldId="286"/>
            <ac:spMk id="6" creationId="{18AD1148-176B-667B-1A50-E1CB1E955437}"/>
          </ac:spMkLst>
        </pc:spChg>
        <pc:spChg chg="add del mod">
          <ac:chgData name="Marie Bianca" userId="23bdd00ea0943109" providerId="LiveId" clId="{C187CBFB-EED8-47E2-A505-8D5D0495D351}" dt="2022-08-30T18:05:09.464" v="5049"/>
          <ac:spMkLst>
            <pc:docMk/>
            <pc:sldMk cId="3483262428" sldId="286"/>
            <ac:spMk id="7" creationId="{16D9C411-3E12-849F-8E4E-6D6583D1DF6C}"/>
          </ac:spMkLst>
        </pc:spChg>
        <pc:spChg chg="add del mod">
          <ac:chgData name="Marie Bianca" userId="23bdd00ea0943109" providerId="LiveId" clId="{C187CBFB-EED8-47E2-A505-8D5D0495D351}" dt="2022-08-30T18:05:22.730" v="5052"/>
          <ac:spMkLst>
            <pc:docMk/>
            <pc:sldMk cId="3483262428" sldId="286"/>
            <ac:spMk id="8" creationId="{11C653EA-44BA-836E-8854-AA74F4D8BB94}"/>
          </ac:spMkLst>
        </pc:spChg>
        <pc:spChg chg="add del mod">
          <ac:chgData name="Marie Bianca" userId="23bdd00ea0943109" providerId="LiveId" clId="{C187CBFB-EED8-47E2-A505-8D5D0495D351}" dt="2022-08-30T18:30:17.944" v="5664"/>
          <ac:spMkLst>
            <pc:docMk/>
            <pc:sldMk cId="3483262428" sldId="286"/>
            <ac:spMk id="9" creationId="{8708EDDB-C028-D7D8-BDD0-2FF7606CEB43}"/>
          </ac:spMkLst>
        </pc:spChg>
        <pc:spChg chg="add del mod">
          <ac:chgData name="Marie Bianca" userId="23bdd00ea0943109" providerId="LiveId" clId="{C187CBFB-EED8-47E2-A505-8D5D0495D351}" dt="2022-08-30T18:37:32.966" v="5905"/>
          <ac:spMkLst>
            <pc:docMk/>
            <pc:sldMk cId="3483262428" sldId="286"/>
            <ac:spMk id="10" creationId="{A25B035B-EFDB-5E7C-2AAF-5E79B582718B}"/>
          </ac:spMkLst>
        </pc:spChg>
        <pc:spChg chg="add mod">
          <ac:chgData name="Marie Bianca" userId="23bdd00ea0943109" providerId="LiveId" clId="{C187CBFB-EED8-47E2-A505-8D5D0495D351}" dt="2022-09-01T17:47:08.999" v="7733" actId="20577"/>
          <ac:spMkLst>
            <pc:docMk/>
            <pc:sldMk cId="3483262428" sldId="286"/>
            <ac:spMk id="11" creationId="{0DBEA3C5-3B2D-C11A-0BF5-7C460D512612}"/>
          </ac:spMkLst>
        </pc:spChg>
        <pc:spChg chg="add del mod">
          <ac:chgData name="Marie Bianca" userId="23bdd00ea0943109" providerId="LiveId" clId="{C187CBFB-EED8-47E2-A505-8D5D0495D351}" dt="2022-08-30T18:42:25.993" v="6257" actId="478"/>
          <ac:spMkLst>
            <pc:docMk/>
            <pc:sldMk cId="3483262428" sldId="286"/>
            <ac:spMk id="18" creationId="{01AAEF3C-CFFC-703B-F1A4-A7D0A36FD088}"/>
          </ac:spMkLst>
        </pc:spChg>
        <pc:picChg chg="add mod">
          <ac:chgData name="Marie Bianca" userId="23bdd00ea0943109" providerId="LiveId" clId="{C187CBFB-EED8-47E2-A505-8D5D0495D351}" dt="2022-08-30T18:43:06.011" v="6269" actId="1076"/>
          <ac:picMkLst>
            <pc:docMk/>
            <pc:sldMk cId="3483262428" sldId="286"/>
            <ac:picMk id="13" creationId="{C9394231-9174-1DE5-9D9C-FFD856E5605D}"/>
          </ac:picMkLst>
        </pc:picChg>
      </pc:sldChg>
      <pc:sldChg chg="addSp delSp modSp new mod">
        <pc:chgData name="Marie Bianca" userId="23bdd00ea0943109" providerId="LiveId" clId="{C187CBFB-EED8-47E2-A505-8D5D0495D351}" dt="2022-09-01T17:48:01.926" v="7765" actId="113"/>
        <pc:sldMkLst>
          <pc:docMk/>
          <pc:sldMk cId="814095752" sldId="287"/>
        </pc:sldMkLst>
        <pc:spChg chg="mod">
          <ac:chgData name="Marie Bianca" userId="23bdd00ea0943109" providerId="LiveId" clId="{C187CBFB-EED8-47E2-A505-8D5D0495D351}" dt="2022-09-01T17:48:01.926" v="7765" actId="113"/>
          <ac:spMkLst>
            <pc:docMk/>
            <pc:sldMk cId="814095752" sldId="287"/>
            <ac:spMk id="2" creationId="{E14C0204-DF94-6921-2489-825032D7B12B}"/>
          </ac:spMkLst>
        </pc:spChg>
        <pc:spChg chg="del">
          <ac:chgData name="Marie Bianca" userId="23bdd00ea0943109" providerId="LiveId" clId="{C187CBFB-EED8-47E2-A505-8D5D0495D351}" dt="2022-08-30T18:53:29.550" v="6826" actId="931"/>
          <ac:spMkLst>
            <pc:docMk/>
            <pc:sldMk cId="814095752" sldId="287"/>
            <ac:spMk id="3" creationId="{45BEDD6B-5746-FCD9-1194-4F050A4A67A0}"/>
          </ac:spMkLst>
        </pc:spChg>
        <pc:spChg chg="del mod">
          <ac:chgData name="Marie Bianca" userId="23bdd00ea0943109" providerId="LiveId" clId="{C187CBFB-EED8-47E2-A505-8D5D0495D351}" dt="2022-08-30T18:50:35.601" v="6821" actId="478"/>
          <ac:spMkLst>
            <pc:docMk/>
            <pc:sldMk cId="814095752" sldId="287"/>
            <ac:spMk id="4" creationId="{4F88BDE4-3047-59B6-4F68-EDA9640D6D43}"/>
          </ac:spMkLst>
        </pc:spChg>
        <pc:spChg chg="add del">
          <ac:chgData name="Marie Bianca" userId="23bdd00ea0943109" providerId="LiveId" clId="{C187CBFB-EED8-47E2-A505-8D5D0495D351}" dt="2022-08-30T18:27:36.008" v="5347" actId="22"/>
          <ac:spMkLst>
            <pc:docMk/>
            <pc:sldMk cId="814095752" sldId="287"/>
            <ac:spMk id="6" creationId="{3FBC43BD-E522-DCE6-53DD-C00D97739749}"/>
          </ac:spMkLst>
        </pc:spChg>
        <pc:spChg chg="add del mod">
          <ac:chgData name="Marie Bianca" userId="23bdd00ea0943109" providerId="LiveId" clId="{C187CBFB-EED8-47E2-A505-8D5D0495D351}" dt="2022-08-30T18:29:46.711" v="5661"/>
          <ac:spMkLst>
            <pc:docMk/>
            <pc:sldMk cId="814095752" sldId="287"/>
            <ac:spMk id="8" creationId="{23E1DC1A-B68A-C02E-5826-933F7FD74B16}"/>
          </ac:spMkLst>
        </pc:spChg>
        <pc:spChg chg="add del mod">
          <ac:chgData name="Marie Bianca" userId="23bdd00ea0943109" providerId="LiveId" clId="{C187CBFB-EED8-47E2-A505-8D5D0495D351}" dt="2022-08-30T18:50:51.794" v="6824" actId="478"/>
          <ac:spMkLst>
            <pc:docMk/>
            <pc:sldMk cId="814095752" sldId="287"/>
            <ac:spMk id="10" creationId="{8A3AA768-2BF6-FA36-4295-D345B173BA78}"/>
          </ac:spMkLst>
        </pc:spChg>
        <pc:picChg chg="add mod">
          <ac:chgData name="Marie Bianca" userId="23bdd00ea0943109" providerId="LiveId" clId="{C187CBFB-EED8-47E2-A505-8D5D0495D351}" dt="2022-08-30T18:53:37.737" v="6828" actId="1076"/>
          <ac:picMkLst>
            <pc:docMk/>
            <pc:sldMk cId="814095752" sldId="287"/>
            <ac:picMk id="12" creationId="{0CC81F14-1C04-2D1C-3DA5-FA53FC23F1B6}"/>
          </ac:picMkLst>
        </pc:picChg>
      </pc:sldChg>
      <pc:sldMasterChg chg="modSp modSldLayout">
        <pc:chgData name="Marie Bianca" userId="23bdd00ea0943109" providerId="LiveId" clId="{C187CBFB-EED8-47E2-A505-8D5D0495D351}" dt="2022-08-17T18:44:05.514" v="9"/>
        <pc:sldMasterMkLst>
          <pc:docMk/>
          <pc:sldMasterMk cId="1943259863" sldId="2147483648"/>
        </pc:sldMasterMkLst>
        <pc:spChg chg="mod">
          <ac:chgData name="Marie Bianca" userId="23bdd00ea0943109" providerId="LiveId" clId="{C187CBFB-EED8-47E2-A505-8D5D0495D351}" dt="2022-08-17T18:44:05.514" v="9"/>
          <ac:spMkLst>
            <pc:docMk/>
            <pc:sldMasterMk cId="1943259863" sldId="2147483648"/>
            <ac:spMk id="2" creationId="{00000000-0000-0000-0000-000000000000}"/>
          </ac:spMkLst>
        </pc:spChg>
        <pc:spChg chg="mod">
          <ac:chgData name="Marie Bianca" userId="23bdd00ea0943109" providerId="LiveId" clId="{C187CBFB-EED8-47E2-A505-8D5D0495D351}" dt="2022-08-17T18:44:05.514" v="9"/>
          <ac:spMkLst>
            <pc:docMk/>
            <pc:sldMasterMk cId="1943259863" sldId="2147483648"/>
            <ac:spMk id="3" creationId="{00000000-0000-0000-0000-000000000000}"/>
          </ac:spMkLst>
        </pc:spChg>
        <pc:spChg chg="mod">
          <ac:chgData name="Marie Bianca" userId="23bdd00ea0943109" providerId="LiveId" clId="{C187CBFB-EED8-47E2-A505-8D5D0495D351}" dt="2022-08-17T18:44:05.514" v="9"/>
          <ac:spMkLst>
            <pc:docMk/>
            <pc:sldMasterMk cId="1943259863" sldId="2147483648"/>
            <ac:spMk id="4" creationId="{00000000-0000-0000-0000-000000000000}"/>
          </ac:spMkLst>
        </pc:spChg>
        <pc:spChg chg="mod">
          <ac:chgData name="Marie Bianca" userId="23bdd00ea0943109" providerId="LiveId" clId="{C187CBFB-EED8-47E2-A505-8D5D0495D351}" dt="2022-08-17T18:44:05.514" v="9"/>
          <ac:spMkLst>
            <pc:docMk/>
            <pc:sldMasterMk cId="1943259863" sldId="2147483648"/>
            <ac:spMk id="5" creationId="{00000000-0000-0000-0000-000000000000}"/>
          </ac:spMkLst>
        </pc:spChg>
        <pc:spChg chg="mod">
          <ac:chgData name="Marie Bianca" userId="23bdd00ea0943109" providerId="LiveId" clId="{C187CBFB-EED8-47E2-A505-8D5D0495D351}" dt="2022-08-17T18:44:05.514" v="9"/>
          <ac:spMkLst>
            <pc:docMk/>
            <pc:sldMasterMk cId="1943259863" sldId="2147483648"/>
            <ac:spMk id="6" creationId="{00000000-0000-0000-0000-000000000000}"/>
          </ac:spMkLst>
        </pc:spChg>
        <pc:sldLayoutChg chg="modSp">
          <pc:chgData name="Marie Bianca" userId="23bdd00ea0943109" providerId="LiveId" clId="{C187CBFB-EED8-47E2-A505-8D5D0495D351}" dt="2022-08-17T18:44:05.514" v="9"/>
          <pc:sldLayoutMkLst>
            <pc:docMk/>
            <pc:sldMasterMk cId="1943259863" sldId="2147483648"/>
            <pc:sldLayoutMk cId="798862757" sldId="2147483649"/>
          </pc:sldLayoutMkLst>
          <pc:spChg chg="mod">
            <ac:chgData name="Marie Bianca" userId="23bdd00ea0943109" providerId="LiveId" clId="{C187CBFB-EED8-47E2-A505-8D5D0495D351}" dt="2022-08-17T18:44:05.514" v="9"/>
            <ac:spMkLst>
              <pc:docMk/>
              <pc:sldMasterMk cId="1943259863" sldId="2147483648"/>
              <pc:sldLayoutMk cId="798862757" sldId="2147483649"/>
              <ac:spMk id="2"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798862757" sldId="2147483649"/>
              <ac:spMk id="3" creationId="{00000000-0000-0000-0000-000000000000}"/>
            </ac:spMkLst>
          </pc:spChg>
        </pc:sldLayoutChg>
        <pc:sldLayoutChg chg="modSp">
          <pc:chgData name="Marie Bianca" userId="23bdd00ea0943109" providerId="LiveId" clId="{C187CBFB-EED8-47E2-A505-8D5D0495D351}" dt="2022-08-17T18:44:05.514" v="9"/>
          <pc:sldLayoutMkLst>
            <pc:docMk/>
            <pc:sldMasterMk cId="1943259863" sldId="2147483648"/>
            <pc:sldLayoutMk cId="3112444112" sldId="2147483650"/>
          </pc:sldLayoutMkLst>
          <pc:spChg chg="mod">
            <ac:chgData name="Marie Bianca" userId="23bdd00ea0943109" providerId="LiveId" clId="{C187CBFB-EED8-47E2-A505-8D5D0495D351}" dt="2022-08-17T18:44:05.514" v="9"/>
            <ac:spMkLst>
              <pc:docMk/>
              <pc:sldMasterMk cId="1943259863" sldId="2147483648"/>
              <pc:sldLayoutMk cId="3112444112" sldId="2147483650"/>
              <ac:spMk id="2" creationId="{00000000-0000-0000-0000-000000000000}"/>
            </ac:spMkLst>
          </pc:spChg>
        </pc:sldLayoutChg>
        <pc:sldLayoutChg chg="modSp">
          <pc:chgData name="Marie Bianca" userId="23bdd00ea0943109" providerId="LiveId" clId="{C187CBFB-EED8-47E2-A505-8D5D0495D351}" dt="2022-08-17T18:44:05.514" v="9"/>
          <pc:sldLayoutMkLst>
            <pc:docMk/>
            <pc:sldMasterMk cId="1943259863" sldId="2147483648"/>
            <pc:sldLayoutMk cId="3506778040" sldId="2147483651"/>
          </pc:sldLayoutMkLst>
          <pc:spChg chg="mod">
            <ac:chgData name="Marie Bianca" userId="23bdd00ea0943109" providerId="LiveId" clId="{C187CBFB-EED8-47E2-A505-8D5D0495D351}" dt="2022-08-17T18:44:05.514" v="9"/>
            <ac:spMkLst>
              <pc:docMk/>
              <pc:sldMasterMk cId="1943259863" sldId="2147483648"/>
              <pc:sldLayoutMk cId="3506778040" sldId="2147483651"/>
              <ac:spMk id="2"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3506778040" sldId="2147483651"/>
              <ac:spMk id="3" creationId="{00000000-0000-0000-0000-000000000000}"/>
            </ac:spMkLst>
          </pc:spChg>
        </pc:sldLayoutChg>
        <pc:sldLayoutChg chg="modSp">
          <pc:chgData name="Marie Bianca" userId="23bdd00ea0943109" providerId="LiveId" clId="{C187CBFB-EED8-47E2-A505-8D5D0495D351}" dt="2022-08-17T18:44:05.514" v="9"/>
          <pc:sldLayoutMkLst>
            <pc:docMk/>
            <pc:sldMasterMk cId="1943259863" sldId="2147483648"/>
            <pc:sldLayoutMk cId="4044567947" sldId="2147483652"/>
          </pc:sldLayoutMkLst>
          <pc:spChg chg="mod">
            <ac:chgData name="Marie Bianca" userId="23bdd00ea0943109" providerId="LiveId" clId="{C187CBFB-EED8-47E2-A505-8D5D0495D351}" dt="2022-08-17T18:44:05.514" v="9"/>
            <ac:spMkLst>
              <pc:docMk/>
              <pc:sldMasterMk cId="1943259863" sldId="2147483648"/>
              <pc:sldLayoutMk cId="4044567947" sldId="2147483652"/>
              <ac:spMk id="3"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4044567947" sldId="2147483652"/>
              <ac:spMk id="4" creationId="{00000000-0000-0000-0000-000000000000}"/>
            </ac:spMkLst>
          </pc:spChg>
        </pc:sldLayoutChg>
        <pc:sldLayoutChg chg="modSp">
          <pc:chgData name="Marie Bianca" userId="23bdd00ea0943109" providerId="LiveId" clId="{C187CBFB-EED8-47E2-A505-8D5D0495D351}" dt="2022-08-17T18:44:05.514" v="9"/>
          <pc:sldLayoutMkLst>
            <pc:docMk/>
            <pc:sldMasterMk cId="1943259863" sldId="2147483648"/>
            <pc:sldLayoutMk cId="3397906568" sldId="2147483653"/>
          </pc:sldLayoutMkLst>
          <pc:spChg chg="mod">
            <ac:chgData name="Marie Bianca" userId="23bdd00ea0943109" providerId="LiveId" clId="{C187CBFB-EED8-47E2-A505-8D5D0495D351}" dt="2022-08-17T18:44:05.514" v="9"/>
            <ac:spMkLst>
              <pc:docMk/>
              <pc:sldMasterMk cId="1943259863" sldId="2147483648"/>
              <pc:sldLayoutMk cId="3397906568" sldId="2147483653"/>
              <ac:spMk id="3"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3397906568" sldId="2147483653"/>
              <ac:spMk id="4"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3397906568" sldId="2147483653"/>
              <ac:spMk id="5"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3397906568" sldId="2147483653"/>
              <ac:spMk id="6" creationId="{00000000-0000-0000-0000-000000000000}"/>
            </ac:spMkLst>
          </pc:spChg>
        </pc:sldLayoutChg>
        <pc:sldLayoutChg chg="modSp">
          <pc:chgData name="Marie Bianca" userId="23bdd00ea0943109" providerId="LiveId" clId="{C187CBFB-EED8-47E2-A505-8D5D0495D351}" dt="2022-08-17T18:44:05.514" v="9"/>
          <pc:sldLayoutMkLst>
            <pc:docMk/>
            <pc:sldMasterMk cId="1943259863" sldId="2147483648"/>
            <pc:sldLayoutMk cId="1667374130" sldId="2147483656"/>
          </pc:sldLayoutMkLst>
          <pc:spChg chg="mod">
            <ac:chgData name="Marie Bianca" userId="23bdd00ea0943109" providerId="LiveId" clId="{C187CBFB-EED8-47E2-A505-8D5D0495D351}" dt="2022-08-17T18:44:05.514" v="9"/>
            <ac:spMkLst>
              <pc:docMk/>
              <pc:sldMasterMk cId="1943259863" sldId="2147483648"/>
              <pc:sldLayoutMk cId="1667374130" sldId="2147483656"/>
              <ac:spMk id="2"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1667374130" sldId="2147483656"/>
              <ac:spMk id="3"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1667374130" sldId="2147483656"/>
              <ac:spMk id="4" creationId="{00000000-0000-0000-0000-000000000000}"/>
            </ac:spMkLst>
          </pc:spChg>
        </pc:sldLayoutChg>
        <pc:sldLayoutChg chg="modSp">
          <pc:chgData name="Marie Bianca" userId="23bdd00ea0943109" providerId="LiveId" clId="{C187CBFB-EED8-47E2-A505-8D5D0495D351}" dt="2022-08-17T18:44:05.514" v="9"/>
          <pc:sldLayoutMkLst>
            <pc:docMk/>
            <pc:sldMasterMk cId="1943259863" sldId="2147483648"/>
            <pc:sldLayoutMk cId="2977249753" sldId="2147483657"/>
          </pc:sldLayoutMkLst>
          <pc:spChg chg="mod">
            <ac:chgData name="Marie Bianca" userId="23bdd00ea0943109" providerId="LiveId" clId="{C187CBFB-EED8-47E2-A505-8D5D0495D351}" dt="2022-08-17T18:44:05.514" v="9"/>
            <ac:spMkLst>
              <pc:docMk/>
              <pc:sldMasterMk cId="1943259863" sldId="2147483648"/>
              <pc:sldLayoutMk cId="2977249753" sldId="2147483657"/>
              <ac:spMk id="2"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2977249753" sldId="2147483657"/>
              <ac:spMk id="3"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2977249753" sldId="2147483657"/>
              <ac:spMk id="4" creationId="{00000000-0000-0000-0000-000000000000}"/>
            </ac:spMkLst>
          </pc:spChg>
        </pc:sldLayoutChg>
        <pc:sldLayoutChg chg="modSp">
          <pc:chgData name="Marie Bianca" userId="23bdd00ea0943109" providerId="LiveId" clId="{C187CBFB-EED8-47E2-A505-8D5D0495D351}" dt="2022-08-17T18:44:05.514" v="9"/>
          <pc:sldLayoutMkLst>
            <pc:docMk/>
            <pc:sldMasterMk cId="1943259863" sldId="2147483648"/>
            <pc:sldLayoutMk cId="2524635021" sldId="2147483659"/>
          </pc:sldLayoutMkLst>
          <pc:spChg chg="mod">
            <ac:chgData name="Marie Bianca" userId="23bdd00ea0943109" providerId="LiveId" clId="{C187CBFB-EED8-47E2-A505-8D5D0495D351}" dt="2022-08-17T18:44:05.514" v="9"/>
            <ac:spMkLst>
              <pc:docMk/>
              <pc:sldMasterMk cId="1943259863" sldId="2147483648"/>
              <pc:sldLayoutMk cId="2524635021" sldId="2147483659"/>
              <ac:spMk id="2" creationId="{00000000-0000-0000-0000-000000000000}"/>
            </ac:spMkLst>
          </pc:spChg>
          <pc:spChg chg="mod">
            <ac:chgData name="Marie Bianca" userId="23bdd00ea0943109" providerId="LiveId" clId="{C187CBFB-EED8-47E2-A505-8D5D0495D351}" dt="2022-08-17T18:44:05.514" v="9"/>
            <ac:spMkLst>
              <pc:docMk/>
              <pc:sldMasterMk cId="1943259863" sldId="2147483648"/>
              <pc:sldLayoutMk cId="2524635021" sldId="2147483659"/>
              <ac:spMk id="3"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84336-D0B1-4B0E-BA5C-55B2CED1D394}"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E1F87E0E-FF3E-47D3-BFF3-1936BDC1B9A7}">
      <dgm:prSet phldrT="[Text]"/>
      <dgm:spPr/>
      <dgm:t>
        <a:bodyPr/>
        <a:lstStyle/>
        <a:p>
          <a:r>
            <a:rPr lang="en-US" dirty="0"/>
            <a:t>Group Title</a:t>
          </a:r>
        </a:p>
      </dgm:t>
    </dgm:pt>
    <dgm:pt modelId="{169E7CD4-95A5-4EA3-A305-1668AA4A744D}" type="parTrans" cxnId="{98FD00BD-2599-433A-AC2F-14A7D52BA766}">
      <dgm:prSet/>
      <dgm:spPr/>
      <dgm:t>
        <a:bodyPr/>
        <a:lstStyle/>
        <a:p>
          <a:endParaRPr lang="en-US"/>
        </a:p>
      </dgm:t>
    </dgm:pt>
    <dgm:pt modelId="{9C10DDF3-A40F-4978-A049-EE2D16408C99}" type="sibTrans" cxnId="{98FD00BD-2599-433A-AC2F-14A7D52BA766}">
      <dgm:prSet/>
      <dgm:spPr/>
      <dgm:t>
        <a:bodyPr/>
        <a:lstStyle/>
        <a:p>
          <a:endParaRPr lang="en-US"/>
        </a:p>
      </dgm:t>
    </dgm:pt>
    <dgm:pt modelId="{2356E178-4180-471B-A95D-2442FCF758CB}">
      <dgm:prSet phldrT="[Text]"/>
      <dgm:spPr/>
      <dgm:t>
        <a:bodyPr/>
        <a:lstStyle/>
        <a:p>
          <a:r>
            <a:rPr lang="en-US" dirty="0"/>
            <a:t>Group A</a:t>
          </a:r>
        </a:p>
      </dgm:t>
    </dgm:pt>
    <dgm:pt modelId="{28637787-CABB-4AAD-B4EC-042A0B395341}" type="parTrans" cxnId="{3D751365-FC4E-4999-8138-5C7B52A6F84F}">
      <dgm:prSet/>
      <dgm:spPr/>
      <dgm:t>
        <a:bodyPr/>
        <a:lstStyle/>
        <a:p>
          <a:endParaRPr lang="en-US"/>
        </a:p>
      </dgm:t>
    </dgm:pt>
    <dgm:pt modelId="{419F9E5C-97BF-4A9A-8E09-71B55289B3AE}" type="sibTrans" cxnId="{3D751365-FC4E-4999-8138-5C7B52A6F84F}">
      <dgm:prSet/>
      <dgm:spPr/>
      <dgm:t>
        <a:bodyPr/>
        <a:lstStyle/>
        <a:p>
          <a:endParaRPr lang="en-US"/>
        </a:p>
      </dgm:t>
    </dgm:pt>
    <dgm:pt modelId="{D6369594-53CA-4743-BFF7-C2D904DA742C}">
      <dgm:prSet phldrT="[Text]"/>
      <dgm:spPr/>
      <dgm:t>
        <a:bodyPr/>
        <a:lstStyle/>
        <a:p>
          <a:r>
            <a:rPr lang="en-US" dirty="0"/>
            <a:t>Group B</a:t>
          </a:r>
        </a:p>
      </dgm:t>
    </dgm:pt>
    <dgm:pt modelId="{5433BCDE-D01B-4C43-9770-3BCF6A203491}" type="parTrans" cxnId="{AFAA54E3-514A-4D36-807E-9FBD4120AF30}">
      <dgm:prSet/>
      <dgm:spPr/>
      <dgm:t>
        <a:bodyPr/>
        <a:lstStyle/>
        <a:p>
          <a:endParaRPr lang="en-US"/>
        </a:p>
      </dgm:t>
    </dgm:pt>
    <dgm:pt modelId="{5B98D9CA-9FDF-44BD-98EC-0F6E2E37923A}" type="sibTrans" cxnId="{AFAA54E3-514A-4D36-807E-9FBD4120AF30}">
      <dgm:prSet/>
      <dgm:spPr/>
      <dgm:t>
        <a:bodyPr/>
        <a:lstStyle/>
        <a:p>
          <a:endParaRPr lang="en-US"/>
        </a:p>
      </dgm:t>
    </dgm:pt>
    <dgm:pt modelId="{B626C495-F3A7-4ADE-A0FE-4E7983E98359}">
      <dgm:prSet phldrT="[Text]"/>
      <dgm:spPr/>
      <dgm:t>
        <a:bodyPr/>
        <a:lstStyle/>
        <a:p>
          <a:r>
            <a:rPr lang="en-US" dirty="0"/>
            <a:t>Group C</a:t>
          </a:r>
        </a:p>
      </dgm:t>
    </dgm:pt>
    <dgm:pt modelId="{6F2AC2C2-8163-4C6A-99C5-72A6C2B2A33F}" type="parTrans" cxnId="{13AF98FC-2DB9-4B5F-85B0-E587DE19880D}">
      <dgm:prSet/>
      <dgm:spPr/>
      <dgm:t>
        <a:bodyPr/>
        <a:lstStyle/>
        <a:p>
          <a:endParaRPr lang="en-US"/>
        </a:p>
      </dgm:t>
    </dgm:pt>
    <dgm:pt modelId="{91A8EA40-4823-4FE8-82D6-C24B81F0FC1F}" type="sibTrans" cxnId="{13AF98FC-2DB9-4B5F-85B0-E587DE19880D}">
      <dgm:prSet/>
      <dgm:spPr/>
      <dgm:t>
        <a:bodyPr/>
        <a:lstStyle/>
        <a:p>
          <a:endParaRPr lang="en-US"/>
        </a:p>
      </dgm:t>
    </dgm:pt>
    <dgm:pt modelId="{BC2DF43D-A878-4B6A-B15F-7FFBED6EC842}">
      <dgm:prSet phldrT="[Text]"/>
      <dgm:spPr/>
      <dgm:t>
        <a:bodyPr/>
        <a:lstStyle/>
        <a:p>
          <a:r>
            <a:rPr lang="en-US" dirty="0"/>
            <a:t>Group D</a:t>
          </a:r>
        </a:p>
      </dgm:t>
    </dgm:pt>
    <dgm:pt modelId="{17DD7635-F2DC-43BE-A312-49946A09DBA4}" type="parTrans" cxnId="{5C40F758-5264-4653-AF57-ED244AC8F3A3}">
      <dgm:prSet/>
      <dgm:spPr/>
      <dgm:t>
        <a:bodyPr/>
        <a:lstStyle/>
        <a:p>
          <a:endParaRPr lang="en-US"/>
        </a:p>
      </dgm:t>
    </dgm:pt>
    <dgm:pt modelId="{E6A990DC-0228-4E23-ABC6-C9EE879B9A00}" type="sibTrans" cxnId="{5C40F758-5264-4653-AF57-ED244AC8F3A3}">
      <dgm:prSet/>
      <dgm:spPr/>
      <dgm:t>
        <a:bodyPr/>
        <a:lstStyle/>
        <a:p>
          <a:endParaRPr lang="en-US"/>
        </a:p>
      </dgm:t>
    </dgm:pt>
    <dgm:pt modelId="{175F1DAC-7B7E-4D09-8DB8-99368C0C72D4}" type="pres">
      <dgm:prSet presAssocID="{62584336-D0B1-4B0E-BA5C-55B2CED1D394}" presName="composite" presStyleCnt="0">
        <dgm:presLayoutVars>
          <dgm:chMax val="1"/>
          <dgm:dir/>
          <dgm:resizeHandles val="exact"/>
        </dgm:presLayoutVars>
      </dgm:prSet>
      <dgm:spPr/>
    </dgm:pt>
    <dgm:pt modelId="{1C01A5B2-67EA-4686-B86C-CBFC598D5477}" type="pres">
      <dgm:prSet presAssocID="{62584336-D0B1-4B0E-BA5C-55B2CED1D394}" presName="radial" presStyleCnt="0">
        <dgm:presLayoutVars>
          <dgm:animLvl val="ctr"/>
        </dgm:presLayoutVars>
      </dgm:prSet>
      <dgm:spPr/>
    </dgm:pt>
    <dgm:pt modelId="{D4E6F5B5-CA2C-475F-A4B6-5AB59CD1A7CA}" type="pres">
      <dgm:prSet presAssocID="{E1F87E0E-FF3E-47D3-BFF3-1936BDC1B9A7}" presName="centerShape" presStyleLbl="vennNode1" presStyleIdx="0" presStyleCnt="5"/>
      <dgm:spPr/>
    </dgm:pt>
    <dgm:pt modelId="{E7BFA9EE-B858-4016-80BA-575963560F75}" type="pres">
      <dgm:prSet presAssocID="{2356E178-4180-471B-A95D-2442FCF758CB}" presName="node" presStyleLbl="vennNode1" presStyleIdx="1" presStyleCnt="5">
        <dgm:presLayoutVars>
          <dgm:bulletEnabled val="1"/>
        </dgm:presLayoutVars>
      </dgm:prSet>
      <dgm:spPr/>
    </dgm:pt>
    <dgm:pt modelId="{3255F1BD-E04A-41BF-B64D-B06E6D0468D8}" type="pres">
      <dgm:prSet presAssocID="{D6369594-53CA-4743-BFF7-C2D904DA742C}" presName="node" presStyleLbl="vennNode1" presStyleIdx="2" presStyleCnt="5">
        <dgm:presLayoutVars>
          <dgm:bulletEnabled val="1"/>
        </dgm:presLayoutVars>
      </dgm:prSet>
      <dgm:spPr/>
    </dgm:pt>
    <dgm:pt modelId="{BCC6AE36-1AA5-4143-A95B-3979139E867E}" type="pres">
      <dgm:prSet presAssocID="{B626C495-F3A7-4ADE-A0FE-4E7983E98359}" presName="node" presStyleLbl="vennNode1" presStyleIdx="3" presStyleCnt="5">
        <dgm:presLayoutVars>
          <dgm:bulletEnabled val="1"/>
        </dgm:presLayoutVars>
      </dgm:prSet>
      <dgm:spPr/>
    </dgm:pt>
    <dgm:pt modelId="{E0DEE663-04E6-49D6-A3C7-F8FB5F8BE33B}" type="pres">
      <dgm:prSet presAssocID="{BC2DF43D-A878-4B6A-B15F-7FFBED6EC842}" presName="node" presStyleLbl="vennNode1" presStyleIdx="4" presStyleCnt="5">
        <dgm:presLayoutVars>
          <dgm:bulletEnabled val="1"/>
        </dgm:presLayoutVars>
      </dgm:prSet>
      <dgm:spPr/>
    </dgm:pt>
  </dgm:ptLst>
  <dgm:cxnLst>
    <dgm:cxn modelId="{B6E83B19-5D11-44BC-AD17-99B028D996DF}" type="presOf" srcId="{B626C495-F3A7-4ADE-A0FE-4E7983E98359}" destId="{BCC6AE36-1AA5-4143-A95B-3979139E867E}" srcOrd="0" destOrd="0" presId="urn:microsoft.com/office/officeart/2005/8/layout/radial3"/>
    <dgm:cxn modelId="{AEE98D22-A9F2-4255-AFB6-A0ED2CB1873F}" type="presOf" srcId="{D6369594-53CA-4743-BFF7-C2D904DA742C}" destId="{3255F1BD-E04A-41BF-B64D-B06E6D0468D8}" srcOrd="0" destOrd="0" presId="urn:microsoft.com/office/officeart/2005/8/layout/radial3"/>
    <dgm:cxn modelId="{CCE7D73C-2F15-4D9E-9FC7-CDC0102E98DD}" type="presOf" srcId="{BC2DF43D-A878-4B6A-B15F-7FFBED6EC842}" destId="{E0DEE663-04E6-49D6-A3C7-F8FB5F8BE33B}" srcOrd="0" destOrd="0" presId="urn:microsoft.com/office/officeart/2005/8/layout/radial3"/>
    <dgm:cxn modelId="{A1085363-045E-4F47-B723-8682EAC9231F}" type="presOf" srcId="{E1F87E0E-FF3E-47D3-BFF3-1936BDC1B9A7}" destId="{D4E6F5B5-CA2C-475F-A4B6-5AB59CD1A7CA}" srcOrd="0" destOrd="0" presId="urn:microsoft.com/office/officeart/2005/8/layout/radial3"/>
    <dgm:cxn modelId="{3D751365-FC4E-4999-8138-5C7B52A6F84F}" srcId="{E1F87E0E-FF3E-47D3-BFF3-1936BDC1B9A7}" destId="{2356E178-4180-471B-A95D-2442FCF758CB}" srcOrd="0" destOrd="0" parTransId="{28637787-CABB-4AAD-B4EC-042A0B395341}" sibTransId="{419F9E5C-97BF-4A9A-8E09-71B55289B3AE}"/>
    <dgm:cxn modelId="{BAFD616A-48D4-4CE2-BE90-B473CBD27401}" type="presOf" srcId="{62584336-D0B1-4B0E-BA5C-55B2CED1D394}" destId="{175F1DAC-7B7E-4D09-8DB8-99368C0C72D4}" srcOrd="0" destOrd="0" presId="urn:microsoft.com/office/officeart/2005/8/layout/radial3"/>
    <dgm:cxn modelId="{5C40F758-5264-4653-AF57-ED244AC8F3A3}" srcId="{E1F87E0E-FF3E-47D3-BFF3-1936BDC1B9A7}" destId="{BC2DF43D-A878-4B6A-B15F-7FFBED6EC842}" srcOrd="3" destOrd="0" parTransId="{17DD7635-F2DC-43BE-A312-49946A09DBA4}" sibTransId="{E6A990DC-0228-4E23-ABC6-C9EE879B9A00}"/>
    <dgm:cxn modelId="{C7C97B5A-DAB0-425D-8190-7B36D881A196}" type="presOf" srcId="{2356E178-4180-471B-A95D-2442FCF758CB}" destId="{E7BFA9EE-B858-4016-80BA-575963560F75}" srcOrd="0" destOrd="0" presId="urn:microsoft.com/office/officeart/2005/8/layout/radial3"/>
    <dgm:cxn modelId="{98FD00BD-2599-433A-AC2F-14A7D52BA766}" srcId="{62584336-D0B1-4B0E-BA5C-55B2CED1D394}" destId="{E1F87E0E-FF3E-47D3-BFF3-1936BDC1B9A7}" srcOrd="0" destOrd="0" parTransId="{169E7CD4-95A5-4EA3-A305-1668AA4A744D}" sibTransId="{9C10DDF3-A40F-4978-A049-EE2D16408C99}"/>
    <dgm:cxn modelId="{AFAA54E3-514A-4D36-807E-9FBD4120AF30}" srcId="{E1F87E0E-FF3E-47D3-BFF3-1936BDC1B9A7}" destId="{D6369594-53CA-4743-BFF7-C2D904DA742C}" srcOrd="1" destOrd="0" parTransId="{5433BCDE-D01B-4C43-9770-3BCF6A203491}" sibTransId="{5B98D9CA-9FDF-44BD-98EC-0F6E2E37923A}"/>
    <dgm:cxn modelId="{13AF98FC-2DB9-4B5F-85B0-E587DE19880D}" srcId="{E1F87E0E-FF3E-47D3-BFF3-1936BDC1B9A7}" destId="{B626C495-F3A7-4ADE-A0FE-4E7983E98359}" srcOrd="2" destOrd="0" parTransId="{6F2AC2C2-8163-4C6A-99C5-72A6C2B2A33F}" sibTransId="{91A8EA40-4823-4FE8-82D6-C24B81F0FC1F}"/>
    <dgm:cxn modelId="{322F8310-51C0-41AC-BA86-878469AEE493}" type="presParOf" srcId="{175F1DAC-7B7E-4D09-8DB8-99368C0C72D4}" destId="{1C01A5B2-67EA-4686-B86C-CBFC598D5477}" srcOrd="0" destOrd="0" presId="urn:microsoft.com/office/officeart/2005/8/layout/radial3"/>
    <dgm:cxn modelId="{FB900D26-307F-470A-A5A9-AF75A570F909}" type="presParOf" srcId="{1C01A5B2-67EA-4686-B86C-CBFC598D5477}" destId="{D4E6F5B5-CA2C-475F-A4B6-5AB59CD1A7CA}" srcOrd="0" destOrd="0" presId="urn:microsoft.com/office/officeart/2005/8/layout/radial3"/>
    <dgm:cxn modelId="{1DC02741-8F5F-446C-82F9-5DEE6810631E}" type="presParOf" srcId="{1C01A5B2-67EA-4686-B86C-CBFC598D5477}" destId="{E7BFA9EE-B858-4016-80BA-575963560F75}" srcOrd="1" destOrd="0" presId="urn:microsoft.com/office/officeart/2005/8/layout/radial3"/>
    <dgm:cxn modelId="{E4CFE2F0-8814-4D45-A112-66C25B52A3B9}" type="presParOf" srcId="{1C01A5B2-67EA-4686-B86C-CBFC598D5477}" destId="{3255F1BD-E04A-41BF-B64D-B06E6D0468D8}" srcOrd="2" destOrd="0" presId="urn:microsoft.com/office/officeart/2005/8/layout/radial3"/>
    <dgm:cxn modelId="{D5D1BF6F-28A7-4A59-B882-B2B4B916C482}" type="presParOf" srcId="{1C01A5B2-67EA-4686-B86C-CBFC598D5477}" destId="{BCC6AE36-1AA5-4143-A95B-3979139E867E}" srcOrd="3" destOrd="0" presId="urn:microsoft.com/office/officeart/2005/8/layout/radial3"/>
    <dgm:cxn modelId="{E7218E32-519A-4638-B5DB-B4F82BB06877}" type="presParOf" srcId="{1C01A5B2-67EA-4686-B86C-CBFC598D5477}" destId="{E0DEE663-04E6-49D6-A3C7-F8FB5F8BE33B}"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6F5B5-CA2C-475F-A4B6-5AB59CD1A7CA}">
      <dsp:nvSpPr>
        <dsp:cNvPr id="0" name=""/>
        <dsp:cNvSpPr/>
      </dsp:nvSpPr>
      <dsp:spPr>
        <a:xfrm>
          <a:off x="1215497" y="951179"/>
          <a:ext cx="2369604" cy="2369604"/>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en-US" sz="4600" kern="1200" dirty="0"/>
            <a:t>Group Title</a:t>
          </a:r>
        </a:p>
      </dsp:txBody>
      <dsp:txXfrm>
        <a:off x="1562517" y="1298199"/>
        <a:ext cx="1675564" cy="1675564"/>
      </dsp:txXfrm>
    </dsp:sp>
    <dsp:sp modelId="{E7BFA9EE-B858-4016-80BA-575963560F75}">
      <dsp:nvSpPr>
        <dsp:cNvPr id="0" name=""/>
        <dsp:cNvSpPr/>
      </dsp:nvSpPr>
      <dsp:spPr>
        <a:xfrm>
          <a:off x="1807898" y="422"/>
          <a:ext cx="1184802" cy="118480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Group A</a:t>
          </a:r>
        </a:p>
      </dsp:txBody>
      <dsp:txXfrm>
        <a:off x="1981408" y="173932"/>
        <a:ext cx="837782" cy="837782"/>
      </dsp:txXfrm>
    </dsp:sp>
    <dsp:sp modelId="{3255F1BD-E04A-41BF-B64D-B06E6D0468D8}">
      <dsp:nvSpPr>
        <dsp:cNvPr id="0" name=""/>
        <dsp:cNvSpPr/>
      </dsp:nvSpPr>
      <dsp:spPr>
        <a:xfrm>
          <a:off x="3351056" y="1543580"/>
          <a:ext cx="1184802" cy="118480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Group B</a:t>
          </a:r>
        </a:p>
      </dsp:txBody>
      <dsp:txXfrm>
        <a:off x="3524566" y="1717090"/>
        <a:ext cx="837782" cy="837782"/>
      </dsp:txXfrm>
    </dsp:sp>
    <dsp:sp modelId="{BCC6AE36-1AA5-4143-A95B-3979139E867E}">
      <dsp:nvSpPr>
        <dsp:cNvPr id="0" name=""/>
        <dsp:cNvSpPr/>
      </dsp:nvSpPr>
      <dsp:spPr>
        <a:xfrm>
          <a:off x="1807898" y="3086737"/>
          <a:ext cx="1184802" cy="118480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Group C</a:t>
          </a:r>
        </a:p>
      </dsp:txBody>
      <dsp:txXfrm>
        <a:off x="1981408" y="3260247"/>
        <a:ext cx="837782" cy="837782"/>
      </dsp:txXfrm>
    </dsp:sp>
    <dsp:sp modelId="{E0DEE663-04E6-49D6-A3C7-F8FB5F8BE33B}">
      <dsp:nvSpPr>
        <dsp:cNvPr id="0" name=""/>
        <dsp:cNvSpPr/>
      </dsp:nvSpPr>
      <dsp:spPr>
        <a:xfrm>
          <a:off x="264741" y="1543580"/>
          <a:ext cx="1184802" cy="1184802"/>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Group D</a:t>
          </a:r>
        </a:p>
      </dsp:txBody>
      <dsp:txXfrm>
        <a:off x="438251" y="1717090"/>
        <a:ext cx="837782" cy="83778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t>8/31/2022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t>‹#›</a:t>
            </a:fld>
            <a:endParaRPr lang="en-US" dirty="0"/>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t>8/31/2022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t>‹#›</a:t>
            </a:fld>
            <a:endParaRPr lang="en-US" dirty="0"/>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Within the Catholic Branch of the family, Baptism is an opening of the door to faith in community. We follow in the foots steps of Christ- this washing, blessing and grace that the Creator has bestowed. When Jesus was Baptized by John the Baptist, water flowed, the Spirit appeared and God</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 voice witnessed and proclaimed at that moment,</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This is my beloved son, with whom I am well pleased.</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Jesus</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gesture is a manifestation of his self-emptying. The Spirit who hovered over the waters of the first creation descended then on the Christ as a prelude of the new creation, and the Father revealed Jesus as his </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beloved Son.</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 Greek word for Baptism is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baptizein</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meaning to </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plunge</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or </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immerse</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 </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plunge</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into the water- symbolizes the catechumen</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 burial into Christ</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 death, from which he rises up by the resurrection with him, as </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new creature.</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(CCC)</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Our foundation claims it washes clean all sin, that at that moment, is present in our lives binding us to salvation won in Jesus</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death and resurrection. It welcomes us too as children of the One God, One Body, One People in Christ. It sets a seal of eternal life within us.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7</a:t>
            </a:fld>
            <a:endParaRPr lang="en-US" dirty="0"/>
          </a:p>
        </p:txBody>
      </p:sp>
    </p:spTree>
    <p:extLst>
      <p:ext uri="{BB962C8B-B14F-4D97-AF65-F5344CB8AC3E}">
        <p14:creationId xmlns:p14="http://schemas.microsoft.com/office/powerpoint/2010/main" val="383502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 8:</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borrow a phrase: Life is messy, clean it up! That is what the profound moments of Baptism does, cleanses the slate, and lays a new foundation to build upon. It graces us with a rich reality that includes forgiveness of original sin and all personal sins- a regeneration, birth into the new life, recreation, by which man becomes an adoptive son of the Father, a member of Christ and a temple of the Holy Spirit (personal Pentecost). By this very fact the person baptized is incorporated into the Church, the Body of Christ, and made a sharer in the priesthood of Christ. (Catechism of the Catholic Church) Without water there is no life, baptismal waters bring this life anew into our world and personal realities. The baptized dawns a white garment- signifying spiritual purity, royal call, priestly presence, and prophetic voice. In the Catholic tradition, Holy Chrism is also used signifying the presence of the Holy Spirit and the sanctifying grace that is brought, creating life in fullness and joy.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8</a:t>
            </a:fld>
            <a:endParaRPr lang="en-US" dirty="0"/>
          </a:p>
        </p:txBody>
      </p:sp>
    </p:spTree>
    <p:extLst>
      <p:ext uri="{BB962C8B-B14F-4D97-AF65-F5344CB8AC3E}">
        <p14:creationId xmlns:p14="http://schemas.microsoft.com/office/powerpoint/2010/main" val="2261084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Water has many properties. We mentioned its cleaning ability, it can also be seen as a force of destruction- taking away that which was built on a weak foundation or no longer of usefulness. After a flood, people see nothing but devastation in their life, but hope blooms from this gift of letting go and dying to a part of our selves. It often is a painful process this rebuilding- but the new life that is molded- strengthens us and re-news our life, making our connectedness vital and important. We are connected to each other and our Creator- often in this letting go- we discover who we are at our true essence. We are raised to a new life- a life in the love of God, the Love of our brother Jesus, and filled with the gifts of the Spirit. We have a profound indelible union in the Body of Christ. This indelible sign reminds me of a story. A friend who in a Native American, but embraced his Catholic heritage was invited to sit in the Sacred Circle of the elders from the tribe he came from. He very much wanted to go but realizing the Sacredness of the gathering- and the fact that non- traditional members are not usually welcomed at the gathering, he attempted to decline. But the one who invited told him, just come- it will be ok. So, with no small trepidation he went. He indeed was welcomed in the Sacred Circle. But he wanted to be clear that he was a practicing Catholic. The chief assured him that he had </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Mark</a:t>
            </a:r>
            <a:r>
              <a:rPr lang="en-US" sz="18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My friend said what mark? The Chief smiled and said, the mark on your forehead, at your Baptism you were anointed with Holy Oil and Waters. We as elders and trained in the Spiritual world, can see everyone so marked. It gave my friend a deep peace knowing that those who can see- truly are aware of who we are Children of a living God, being embraced as His sons and daughters. So, our Baptism is an outward sign in many ways that we are not fully aware of at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9</a:t>
            </a:fld>
            <a:endParaRPr lang="en-US" dirty="0"/>
          </a:p>
        </p:txBody>
      </p:sp>
    </p:spTree>
    <p:extLst>
      <p:ext uri="{BB962C8B-B14F-4D97-AF65-F5344CB8AC3E}">
        <p14:creationId xmlns:p14="http://schemas.microsoft.com/office/powerpoint/2010/main" val="1727692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731799"/>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05003"/>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05003"/>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772819"/>
            <a:ext cx="4800600" cy="737121"/>
          </a:xfrm>
        </p:spPr>
        <p:txBody>
          <a:bodyPr anchor="ctr"/>
          <a:lstStyle>
            <a:lvl1pPr marL="0" indent="0">
              <a:spcBef>
                <a:spcPts val="0"/>
              </a:spcBef>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09941"/>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772819"/>
            <a:ext cx="4800600" cy="737121"/>
          </a:xfrm>
        </p:spPr>
        <p:txBody>
          <a:bodyPr anchor="ctr"/>
          <a:lstStyle>
            <a:lvl1pPr marL="0" indent="0">
              <a:spcBef>
                <a:spcPts val="0"/>
              </a:spcBef>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9941"/>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8/31/2022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8/31/2022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8/31/2022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85802"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fld id="{37CC0096-1860-4642-9CD2-0079EA5E7CD1}" type="datetimeFigureOut">
              <a:rPr lang="en-US" smtClean="0"/>
              <a:pPr/>
              <a:t>8/31/2022</a:t>
            </a:fld>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594" indent="-228594" algn="l" defTabSz="914377"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26" indent="-228594" algn="l" defTabSz="914377"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39" indent="-228594" algn="l" defTabSz="914377"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53" indent="-182875" algn="l" defTabSz="914377"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47" indent="-137157" algn="l" defTabSz="914377"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41" indent="-137157" algn="l" defTabSz="914377"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35" indent="-137157" algn="l" defTabSz="914377"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30" indent="-137157" algn="l" defTabSz="914377"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24" indent="-137157" algn="l" defTabSz="914377"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9.xml"/><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1.xml"/><Relationship Id="rId7" Type="http://schemas.openxmlformats.org/officeDocument/2006/relationships/image" Target="../media/image12.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5.jpg"/><Relationship Id="rId4" Type="http://schemas.openxmlformats.org/officeDocument/2006/relationships/diagramQuickStyle" Target="../diagrams/quickStyle1.xml"/><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96233"/>
            <a:ext cx="8686800" cy="1464907"/>
          </a:xfrm>
        </p:spPr>
        <p:txBody>
          <a:bodyPr>
            <a:normAutofit/>
          </a:bodyPr>
          <a:lstStyle/>
          <a:p>
            <a:r>
              <a:rPr lang="en-US" sz="5400" dirty="0">
                <a:latin typeface="Dubai Light" panose="020B0303030403030204" pitchFamily="34" charset="-78"/>
                <a:cs typeface="Dubai Light" panose="020B0303030403030204" pitchFamily="34" charset="-78"/>
              </a:rPr>
              <a:t>Baptism-New Life in Christ</a:t>
            </a:r>
            <a:br>
              <a:rPr lang="en-US" dirty="0"/>
            </a:br>
            <a:endParaRPr lang="en-US" dirty="0"/>
          </a:p>
        </p:txBody>
      </p:sp>
      <p:sp>
        <p:nvSpPr>
          <p:cNvPr id="3" name="Subtitle 2"/>
          <p:cNvSpPr>
            <a:spLocks noGrp="1"/>
          </p:cNvSpPr>
          <p:nvPr>
            <p:ph type="subTitle" idx="1"/>
          </p:nvPr>
        </p:nvSpPr>
        <p:spPr>
          <a:xfrm>
            <a:off x="1066800" y="5218527"/>
            <a:ext cx="8686800" cy="1464907"/>
          </a:xfrm>
        </p:spPr>
        <p:txBody>
          <a:bodyPr>
            <a:normAutofit/>
          </a:bodyPr>
          <a:lstStyle/>
          <a:p>
            <a:r>
              <a:rPr lang="en-US" dirty="0">
                <a:latin typeface="Dubai Light" panose="020B0303030403030204" pitchFamily="34" charset="-78"/>
                <a:cs typeface="Dubai Light" panose="020B0303030403030204" pitchFamily="34" charset="-78"/>
              </a:rPr>
              <a:t>Mini-Retreat Presented by the Joint Committee on Franciscan Unity</a:t>
            </a:r>
          </a:p>
          <a:p>
            <a:endParaRPr lang="en-US" dirty="0">
              <a:latin typeface="Dubai Light" panose="020B0303030403030204" pitchFamily="34" charset="-78"/>
              <a:cs typeface="Dubai Light" panose="020B0303030403030204" pitchFamily="34" charset="-78"/>
            </a:endParaRPr>
          </a:p>
          <a:p>
            <a:r>
              <a:rPr lang="en-US" sz="1900" dirty="0">
                <a:latin typeface="Dubai Light" panose="020B0303030403030204" pitchFamily="34" charset="-78"/>
                <a:cs typeface="Dubai Light" panose="020B0303030403030204" pitchFamily="34" charset="-78"/>
              </a:rPr>
              <a:t>Presenters:  Rev. Andrew Chavanak OLF, Rev. Ron Nuss-Warren OEF,</a:t>
            </a:r>
          </a:p>
          <a:p>
            <a:r>
              <a:rPr lang="en-US" sz="1900" dirty="0">
                <a:latin typeface="Dubai Light" panose="020B0303030403030204" pitchFamily="34" charset="-78"/>
                <a:cs typeface="Dubai Light" panose="020B0303030403030204" pitchFamily="34" charset="-78"/>
              </a:rPr>
              <a:t>Rev .Masud Ibn </a:t>
            </a:r>
            <a:r>
              <a:rPr lang="en-US" sz="1900" dirty="0" err="1">
                <a:latin typeface="Dubai Light" panose="020B0303030403030204" pitchFamily="34" charset="-78"/>
                <a:cs typeface="Dubai Light" panose="020B0303030403030204" pitchFamily="34" charset="-78"/>
              </a:rPr>
              <a:t>Syedullah</a:t>
            </a:r>
            <a:r>
              <a:rPr lang="en-US" sz="1900" dirty="0">
                <a:latin typeface="Dubai Light" panose="020B0303030403030204" pitchFamily="34" charset="-78"/>
                <a:cs typeface="Dubai Light" panose="020B0303030403030204" pitchFamily="34" charset="-78"/>
              </a:rPr>
              <a:t> TSSF, Marie Bianca OFS</a:t>
            </a:r>
          </a:p>
          <a:p>
            <a:endParaRPr lang="en-US" dirty="0"/>
          </a:p>
        </p:txBody>
      </p:sp>
      <p:pic>
        <p:nvPicPr>
          <p:cNvPr id="4" name="Picture 3" descr="A statue of a person holding a cross&#10;&#10;Description automatically generated with low confidence">
            <a:extLst>
              <a:ext uri="{FF2B5EF4-FFF2-40B4-BE49-F238E27FC236}">
                <a16:creationId xmlns:a16="http://schemas.microsoft.com/office/drawing/2014/main" id="{6C4194CF-DA22-651D-1323-1AD01ED12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912" y="4013301"/>
            <a:ext cx="2346769" cy="2410460"/>
          </a:xfrm>
          <a:prstGeom prst="rect">
            <a:avLst/>
          </a:prstGeom>
        </p:spPr>
      </p:pic>
    </p:spTree>
    <p:extLst>
      <p:ext uri="{BB962C8B-B14F-4D97-AF65-F5344CB8AC3E}">
        <p14:creationId xmlns:p14="http://schemas.microsoft.com/office/powerpoint/2010/main" val="23701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yellow butterfly&#10;&#10;Description automatically generated with medium confidence">
            <a:extLst>
              <a:ext uri="{FF2B5EF4-FFF2-40B4-BE49-F238E27FC236}">
                <a16:creationId xmlns:a16="http://schemas.microsoft.com/office/drawing/2014/main" id="{5C84A095-CBF2-EFD0-0654-9620D1A81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201" y="747943"/>
            <a:ext cx="2828141" cy="3969321"/>
          </a:xfrm>
          <a:prstGeom prst="rect">
            <a:avLst/>
          </a:prstGeom>
        </p:spPr>
      </p:pic>
      <p:sp>
        <p:nvSpPr>
          <p:cNvPr id="3" name="Content Placeholder 2">
            <a:extLst>
              <a:ext uri="{FF2B5EF4-FFF2-40B4-BE49-F238E27FC236}">
                <a16:creationId xmlns:a16="http://schemas.microsoft.com/office/drawing/2014/main" id="{BC839568-BD41-9091-0AED-B05A88F55522}"/>
              </a:ext>
            </a:extLst>
          </p:cNvPr>
          <p:cNvSpPr>
            <a:spLocks noGrp="1"/>
          </p:cNvSpPr>
          <p:nvPr>
            <p:ph idx="1"/>
          </p:nvPr>
        </p:nvSpPr>
        <p:spPr/>
        <p:txBody>
          <a:bodyPr>
            <a:normAutofit/>
          </a:bodyPr>
          <a:lstStyle/>
          <a:p>
            <a:pPr marL="0" indent="0">
              <a:buNone/>
            </a:pPr>
            <a:r>
              <a:rPr lang="en-US" sz="3200" dirty="0">
                <a:latin typeface="Dubai Light" panose="020B0303030403030204" pitchFamily="34" charset="-78"/>
                <a:cs typeface="Dubai Light" panose="020B0303030403030204" pitchFamily="34" charset="-78"/>
              </a:rPr>
              <a:t>As a result, in the Order of Ecumenical Franciscans we look to a more mystical belief about baptism, one that reaches beyond mechanics and doctrine…</a:t>
            </a:r>
          </a:p>
          <a:p>
            <a:pPr marL="0" indent="0">
              <a:buNone/>
            </a:pPr>
            <a:r>
              <a:rPr lang="en-US" sz="3200" dirty="0">
                <a:latin typeface="Dubai Light" panose="020B0303030403030204" pitchFamily="34" charset="-78"/>
                <a:cs typeface="Dubai Light" panose="020B0303030403030204" pitchFamily="34" charset="-78"/>
              </a:rPr>
              <a:t>The baptism we as Christians receive is an outward and visible sign of an inward and invisible grace.</a:t>
            </a:r>
          </a:p>
        </p:txBody>
      </p:sp>
    </p:spTree>
    <p:extLst>
      <p:ext uri="{BB962C8B-B14F-4D97-AF65-F5344CB8AC3E}">
        <p14:creationId xmlns:p14="http://schemas.microsoft.com/office/powerpoint/2010/main" val="29989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cat&#10;&#10;Description automatically generated with medium confidence">
            <a:extLst>
              <a:ext uri="{FF2B5EF4-FFF2-40B4-BE49-F238E27FC236}">
                <a16:creationId xmlns:a16="http://schemas.microsoft.com/office/drawing/2014/main" id="{F8398655-955A-0CC9-E299-1266513CD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43" y="2990901"/>
            <a:ext cx="3409951" cy="3095625"/>
          </a:xfrm>
          <a:prstGeom prst="rect">
            <a:avLst/>
          </a:prstGeom>
        </p:spPr>
      </p:pic>
      <p:pic>
        <p:nvPicPr>
          <p:cNvPr id="10" name="Picture 9" descr="A picture containing person, cooking&#10;&#10;Description automatically generated">
            <a:extLst>
              <a:ext uri="{FF2B5EF4-FFF2-40B4-BE49-F238E27FC236}">
                <a16:creationId xmlns:a16="http://schemas.microsoft.com/office/drawing/2014/main" id="{EBA0C1B6-6DAA-6404-ECED-893A598793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978" y="102314"/>
            <a:ext cx="4032545" cy="4133359"/>
          </a:xfrm>
          <a:prstGeom prst="rect">
            <a:avLst/>
          </a:prstGeom>
        </p:spPr>
      </p:pic>
      <p:pic>
        <p:nvPicPr>
          <p:cNvPr id="14" name="Picture 13" descr="A statue of a person and a cat&#10;&#10;Description automatically generated with medium confidence">
            <a:extLst>
              <a:ext uri="{FF2B5EF4-FFF2-40B4-BE49-F238E27FC236}">
                <a16:creationId xmlns:a16="http://schemas.microsoft.com/office/drawing/2014/main" id="{8F153466-A794-8964-E917-253ECB70B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9144" y="1883891"/>
            <a:ext cx="1993711" cy="2990193"/>
          </a:xfrm>
          <a:prstGeom prst="rect">
            <a:avLst/>
          </a:prstGeom>
        </p:spPr>
      </p:pic>
      <p:sp>
        <p:nvSpPr>
          <p:cNvPr id="4" name="TextBox 3">
            <a:extLst>
              <a:ext uri="{FF2B5EF4-FFF2-40B4-BE49-F238E27FC236}">
                <a16:creationId xmlns:a16="http://schemas.microsoft.com/office/drawing/2014/main" id="{BD1AD822-05C6-6A4E-BBB4-AB91A668D36D}"/>
              </a:ext>
            </a:extLst>
          </p:cNvPr>
          <p:cNvSpPr txBox="1"/>
          <p:nvPr/>
        </p:nvSpPr>
        <p:spPr>
          <a:xfrm flipH="1">
            <a:off x="951241" y="1029810"/>
            <a:ext cx="4357606" cy="954107"/>
          </a:xfrm>
          <a:prstGeom prst="rect">
            <a:avLst/>
          </a:prstGeom>
          <a:noFill/>
        </p:spPr>
        <p:txBody>
          <a:bodyPr wrap="square" rtlCol="0">
            <a:spAutoFit/>
          </a:bodyPr>
          <a:lstStyle/>
          <a:p>
            <a:r>
              <a:rPr lang="en-US" sz="2800" dirty="0">
                <a:latin typeface="Dubai Light" panose="020B0303030403030204" pitchFamily="34" charset="-78"/>
                <a:cs typeface="Dubai Light" panose="020B0303030403030204" pitchFamily="34" charset="-78"/>
              </a:rPr>
              <a:t>We claim our baptism with our words and deeds.</a:t>
            </a:r>
          </a:p>
        </p:txBody>
      </p:sp>
    </p:spTree>
    <p:extLst>
      <p:ext uri="{BB962C8B-B14F-4D97-AF65-F5344CB8AC3E}">
        <p14:creationId xmlns:p14="http://schemas.microsoft.com/office/powerpoint/2010/main" val="408074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97D8C-42B0-D88D-F881-E27AA966FB5F}"/>
              </a:ext>
            </a:extLst>
          </p:cNvPr>
          <p:cNvSpPr>
            <a:spLocks noGrp="1"/>
          </p:cNvSpPr>
          <p:nvPr>
            <p:ph type="title"/>
          </p:nvPr>
        </p:nvSpPr>
        <p:spPr>
          <a:xfrm>
            <a:off x="6842760" y="3817204"/>
            <a:ext cx="4663440" cy="2361654"/>
          </a:xfrm>
        </p:spPr>
        <p:txBody>
          <a:bodyPr>
            <a:noAutofit/>
          </a:bodyPr>
          <a:lstStyle/>
          <a:p>
            <a:r>
              <a:rPr lang="en-US" sz="2400" dirty="0">
                <a:latin typeface="Dubai Light" panose="020B0303030403030204" pitchFamily="34" charset="-78"/>
                <a:cs typeface="Dubai Light" panose="020B0303030403030204" pitchFamily="34" charset="-78"/>
              </a:rPr>
              <a:t>Baptism as the Sign of Unity among All followers of Jesus, regardless of denomination. As Franciscans, we take this point seriously. Jesus prayed that All may be one, as he and the father are one. We are unified in and through Jesus.</a:t>
            </a:r>
          </a:p>
        </p:txBody>
      </p:sp>
      <p:pic>
        <p:nvPicPr>
          <p:cNvPr id="3" name="Picture 2" descr="A picture containing drawing, colorful, painting&#10;&#10;Description automatically generated">
            <a:extLst>
              <a:ext uri="{FF2B5EF4-FFF2-40B4-BE49-F238E27FC236}">
                <a16:creationId xmlns:a16="http://schemas.microsoft.com/office/drawing/2014/main" id="{7C019D93-27E1-E174-0152-239C05154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312" y="1487920"/>
            <a:ext cx="2446667" cy="2446667"/>
          </a:xfrm>
          <a:prstGeom prst="rect">
            <a:avLst/>
          </a:prstGeom>
        </p:spPr>
      </p:pic>
      <p:pic>
        <p:nvPicPr>
          <p:cNvPr id="4" name="Picture 3" descr="A picture containing nature, sunset&#10;&#10;Description automatically generated">
            <a:extLst>
              <a:ext uri="{FF2B5EF4-FFF2-40B4-BE49-F238E27FC236}">
                <a16:creationId xmlns:a16="http://schemas.microsoft.com/office/drawing/2014/main" id="{F982BD8B-507F-31D4-395B-03DA38D50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979" y="930582"/>
            <a:ext cx="4876799" cy="1966385"/>
          </a:xfrm>
          <a:prstGeom prst="rect">
            <a:avLst/>
          </a:prstGeom>
        </p:spPr>
      </p:pic>
      <p:pic>
        <p:nvPicPr>
          <p:cNvPr id="6" name="Picture 5" descr="A picture containing candle, candelabrum&#10;&#10;Description automatically generated">
            <a:extLst>
              <a:ext uri="{FF2B5EF4-FFF2-40B4-BE49-F238E27FC236}">
                <a16:creationId xmlns:a16="http://schemas.microsoft.com/office/drawing/2014/main" id="{E2B03FFB-EF67-4385-F37C-28545FFCE7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4138" y="504727"/>
            <a:ext cx="1431541" cy="1966385"/>
          </a:xfrm>
          <a:prstGeom prst="rect">
            <a:avLst/>
          </a:prstGeom>
        </p:spPr>
      </p:pic>
      <p:pic>
        <p:nvPicPr>
          <p:cNvPr id="8" name="Picture 7" descr="Circle of smiling faces of children with heads together looking downwards">
            <a:extLst>
              <a:ext uri="{FF2B5EF4-FFF2-40B4-BE49-F238E27FC236}">
                <a16:creationId xmlns:a16="http://schemas.microsoft.com/office/drawing/2014/main" id="{3F7D13CB-39ED-54F4-9D69-1AFC58CC7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95" y="3020936"/>
            <a:ext cx="4517902" cy="3014932"/>
          </a:xfrm>
          <a:prstGeom prst="rect">
            <a:avLst/>
          </a:prstGeom>
        </p:spPr>
      </p:pic>
      <p:sp>
        <p:nvSpPr>
          <p:cNvPr id="10" name="Picture Placeholder 9">
            <a:extLst>
              <a:ext uri="{FF2B5EF4-FFF2-40B4-BE49-F238E27FC236}">
                <a16:creationId xmlns:a16="http://schemas.microsoft.com/office/drawing/2014/main" id="{ED315B8A-7CDF-DD95-DE0F-981543CC00FE}"/>
              </a:ext>
            </a:extLst>
          </p:cNvPr>
          <p:cNvSpPr>
            <a:spLocks noGrp="1"/>
          </p:cNvSpPr>
          <p:nvPr>
            <p:ph type="pic" idx="1"/>
          </p:nvPr>
        </p:nvSpPr>
        <p:spPr>
          <a:xfrm>
            <a:off x="-1606832" y="6860266"/>
            <a:ext cx="6096000" cy="6858000"/>
          </a:xfrm>
        </p:spPr>
      </p:sp>
    </p:spTree>
    <p:extLst>
      <p:ext uri="{BB962C8B-B14F-4D97-AF65-F5344CB8AC3E}">
        <p14:creationId xmlns:p14="http://schemas.microsoft.com/office/powerpoint/2010/main" val="190936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E01D-1CE3-F423-CD3D-28F077243525}"/>
              </a:ext>
            </a:extLst>
          </p:cNvPr>
          <p:cNvSpPr>
            <a:spLocks noGrp="1"/>
          </p:cNvSpPr>
          <p:nvPr>
            <p:ph type="title"/>
          </p:nvPr>
        </p:nvSpPr>
        <p:spPr/>
        <p:txBody>
          <a:bodyPr>
            <a:noAutofit/>
          </a:bodyPr>
          <a:lstStyle/>
          <a:p>
            <a:r>
              <a:rPr lang="en-US" sz="6000" dirty="0">
                <a:latin typeface="Dubai Light" panose="020B0303030403030204" pitchFamily="34" charset="-78"/>
                <a:cs typeface="Dubai Light" panose="020B0303030403030204" pitchFamily="34" charset="-78"/>
              </a:rPr>
              <a:t>Each of us connected to Christ, the Vine, and to each other</a:t>
            </a:r>
          </a:p>
        </p:txBody>
      </p:sp>
      <p:pic>
        <p:nvPicPr>
          <p:cNvPr id="6" name="Picture Placeholder 5" descr="A picture containing text&#10;&#10;Description automatically generated">
            <a:extLst>
              <a:ext uri="{FF2B5EF4-FFF2-40B4-BE49-F238E27FC236}">
                <a16:creationId xmlns:a16="http://schemas.microsoft.com/office/drawing/2014/main" id="{56EC843C-62BA-C685-0F9E-89948F4A381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630" r="12630"/>
          <a:stretch>
            <a:fillRect/>
          </a:stretch>
        </p:blipFill>
        <p:spPr/>
      </p:pic>
    </p:spTree>
    <p:extLst>
      <p:ext uri="{BB962C8B-B14F-4D97-AF65-F5344CB8AC3E}">
        <p14:creationId xmlns:p14="http://schemas.microsoft.com/office/powerpoint/2010/main" val="11974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B8FB-99B1-018D-FEEC-407517D5D33A}"/>
              </a:ext>
            </a:extLst>
          </p:cNvPr>
          <p:cNvSpPr>
            <a:spLocks noGrp="1"/>
          </p:cNvSpPr>
          <p:nvPr>
            <p:ph type="title"/>
          </p:nvPr>
        </p:nvSpPr>
        <p:spPr>
          <a:xfrm>
            <a:off x="1066800" y="457519"/>
            <a:ext cx="10058400" cy="1188720"/>
          </a:xfrm>
        </p:spPr>
        <p:txBody>
          <a:bodyPr anchor="b">
            <a:normAutofit/>
          </a:bodyPr>
          <a:lstStyle/>
          <a:p>
            <a:r>
              <a:rPr lang="en-US" sz="2000" dirty="0"/>
              <a:t>Jesus said, “Abide in me, as I in you. As the branch cannot bear fruit by itself, unless it abides in the vine, neither can you, unless you abide in me. I am the vine; you are the branches. By this my Father is glorified, that you bear much fruit, and so prove to be my disciples. As the father has loved me, so I have loved you; abide in my love.” JN 15: 4-5a, 8-9</a:t>
            </a:r>
          </a:p>
        </p:txBody>
      </p:sp>
      <p:pic>
        <p:nvPicPr>
          <p:cNvPr id="6" name="Picture Placeholder 5" descr="Cluster of grapes on vine">
            <a:extLst>
              <a:ext uri="{FF2B5EF4-FFF2-40B4-BE49-F238E27FC236}">
                <a16:creationId xmlns:a16="http://schemas.microsoft.com/office/drawing/2014/main" id="{1A440DE4-1B3A-B375-8B03-B841E339DE8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549" b="23131"/>
          <a:stretch/>
        </p:blipFill>
        <p:spPr>
          <a:xfrm>
            <a:off x="1066800" y="1905001"/>
            <a:ext cx="10058400" cy="4267200"/>
          </a:xfrm>
          <a:noFill/>
        </p:spPr>
      </p:pic>
    </p:spTree>
    <p:extLst>
      <p:ext uri="{BB962C8B-B14F-4D97-AF65-F5344CB8AC3E}">
        <p14:creationId xmlns:p14="http://schemas.microsoft.com/office/powerpoint/2010/main" val="21921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979-3FA0-9F22-993A-92858117AD1C}"/>
              </a:ext>
            </a:extLst>
          </p:cNvPr>
          <p:cNvSpPr>
            <a:spLocks noGrp="1"/>
          </p:cNvSpPr>
          <p:nvPr>
            <p:ph type="title"/>
          </p:nvPr>
        </p:nvSpPr>
        <p:spPr/>
        <p:txBody>
          <a:bodyPr>
            <a:normAutofit/>
          </a:bodyPr>
          <a:lstStyle/>
          <a:p>
            <a:r>
              <a:rPr lang="en-US" dirty="0">
                <a:latin typeface="Dubai Light" panose="020B0303030403030204" pitchFamily="34" charset="-78"/>
                <a:cs typeface="Dubai Light" panose="020B0303030403030204" pitchFamily="34" charset="-78"/>
              </a:rPr>
              <a:t>Baptism symbolizes our connection to Jesus, the Vine</a:t>
            </a:r>
          </a:p>
        </p:txBody>
      </p:sp>
      <p:pic>
        <p:nvPicPr>
          <p:cNvPr id="4" name="Content Placeholder 3" descr="Clusters of black grapes growing on vines">
            <a:extLst>
              <a:ext uri="{FF2B5EF4-FFF2-40B4-BE49-F238E27FC236}">
                <a16:creationId xmlns:a16="http://schemas.microsoft.com/office/drawing/2014/main" id="{2FECE219-7066-0080-10C1-22FDA51CC0A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1905000"/>
            <a:ext cx="6400800" cy="4267200"/>
          </a:xfrm>
          <a:prstGeom prst="rect">
            <a:avLst/>
          </a:prstGeom>
        </p:spPr>
      </p:pic>
    </p:spTree>
    <p:extLst>
      <p:ext uri="{BB962C8B-B14F-4D97-AF65-F5344CB8AC3E}">
        <p14:creationId xmlns:p14="http://schemas.microsoft.com/office/powerpoint/2010/main" val="13856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7EEE0-B6D4-4166-A966-F9FBB91BB3E2}"/>
              </a:ext>
            </a:extLst>
          </p:cNvPr>
          <p:cNvSpPr>
            <a:spLocks noGrp="1"/>
          </p:cNvSpPr>
          <p:nvPr>
            <p:ph type="title"/>
          </p:nvPr>
        </p:nvSpPr>
        <p:spPr/>
        <p:txBody>
          <a:bodyPr/>
          <a:lstStyle/>
          <a:p>
            <a:r>
              <a:rPr lang="en-US" dirty="0">
                <a:latin typeface="Dubai Light" panose="020B0303030403030204" pitchFamily="34" charset="-78"/>
                <a:cs typeface="Dubai Light" panose="020B0303030403030204" pitchFamily="34" charset="-78"/>
              </a:rPr>
              <a:t>Each denomination is committed to following Jesus</a:t>
            </a:r>
          </a:p>
        </p:txBody>
      </p:sp>
      <p:pic>
        <p:nvPicPr>
          <p:cNvPr id="5" name="Content Placeholder 4" descr="Heart-shaped puzzle missing one piece at the centre">
            <a:extLst>
              <a:ext uri="{FF2B5EF4-FFF2-40B4-BE49-F238E27FC236}">
                <a16:creationId xmlns:a16="http://schemas.microsoft.com/office/drawing/2014/main" id="{BDC74BC5-D5A9-6169-8350-94840F6DC84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1905000"/>
            <a:ext cx="6400800" cy="4267200"/>
          </a:xfrm>
        </p:spPr>
      </p:pic>
    </p:spTree>
    <p:extLst>
      <p:ext uri="{BB962C8B-B14F-4D97-AF65-F5344CB8AC3E}">
        <p14:creationId xmlns:p14="http://schemas.microsoft.com/office/powerpoint/2010/main" val="160994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E11B7-C5B0-081B-4AB7-512C6DA85895}"/>
              </a:ext>
            </a:extLst>
          </p:cNvPr>
          <p:cNvSpPr>
            <a:spLocks noGrp="1"/>
          </p:cNvSpPr>
          <p:nvPr>
            <p:ph type="title"/>
          </p:nvPr>
        </p:nvSpPr>
        <p:spPr/>
        <p:txBody>
          <a:bodyPr>
            <a:normAutofit/>
          </a:bodyPr>
          <a:lstStyle/>
          <a:p>
            <a:r>
              <a:rPr lang="en-US" sz="2400" dirty="0">
                <a:latin typeface="Dubai Light" panose="020B0303030403030204" pitchFamily="34" charset="-78"/>
                <a:cs typeface="Dubai Light" panose="020B0303030403030204" pitchFamily="34" charset="-78"/>
              </a:rPr>
              <a:t>Each branch of the family bears unique fruits of the Spirit, building the greater Kingdom of God</a:t>
            </a:r>
          </a:p>
        </p:txBody>
      </p:sp>
      <p:pic>
        <p:nvPicPr>
          <p:cNvPr id="5" name="Content Placeholder 4" descr="People holding sparklers">
            <a:extLst>
              <a:ext uri="{FF2B5EF4-FFF2-40B4-BE49-F238E27FC236}">
                <a16:creationId xmlns:a16="http://schemas.microsoft.com/office/drawing/2014/main" id="{DE0B872C-1DDA-76DF-45E9-105DF5EA56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7210" y="1905000"/>
            <a:ext cx="6397581" cy="4267200"/>
          </a:xfrm>
        </p:spPr>
      </p:pic>
    </p:spTree>
    <p:extLst>
      <p:ext uri="{BB962C8B-B14F-4D97-AF65-F5344CB8AC3E}">
        <p14:creationId xmlns:p14="http://schemas.microsoft.com/office/powerpoint/2010/main" val="349704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FA9B6-C436-4311-6270-8E0B5E062942}"/>
              </a:ext>
            </a:extLst>
          </p:cNvPr>
          <p:cNvSpPr>
            <a:spLocks noGrp="1"/>
          </p:cNvSpPr>
          <p:nvPr>
            <p:ph type="title"/>
          </p:nvPr>
        </p:nvSpPr>
        <p:spPr/>
        <p:txBody>
          <a:bodyPr/>
          <a:lstStyle/>
          <a:p>
            <a:r>
              <a:rPr lang="en-US" dirty="0">
                <a:latin typeface="Dubai Light" panose="020B0303030403030204" pitchFamily="34" charset="-78"/>
                <a:cs typeface="Dubai Light" panose="020B0303030403030204" pitchFamily="34" charset="-78"/>
              </a:rPr>
              <a:t>Each branch according to Jesus ”is to bear much fruit”, </a:t>
            </a:r>
          </a:p>
        </p:txBody>
      </p:sp>
      <p:pic>
        <p:nvPicPr>
          <p:cNvPr id="5" name="Content Placeholder 4" descr="A boat filled with fruits">
            <a:extLst>
              <a:ext uri="{FF2B5EF4-FFF2-40B4-BE49-F238E27FC236}">
                <a16:creationId xmlns:a16="http://schemas.microsoft.com/office/drawing/2014/main" id="{91874AC0-326C-6F1B-7A17-8B27FFB78E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84130" y="1905000"/>
            <a:ext cx="6423741" cy="4267200"/>
          </a:xfrm>
        </p:spPr>
      </p:pic>
    </p:spTree>
    <p:extLst>
      <p:ext uri="{BB962C8B-B14F-4D97-AF65-F5344CB8AC3E}">
        <p14:creationId xmlns:p14="http://schemas.microsoft.com/office/powerpoint/2010/main" val="17361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82B3-A1F1-41C1-63E2-DE998F3F1F31}"/>
              </a:ext>
            </a:extLst>
          </p:cNvPr>
          <p:cNvSpPr>
            <a:spLocks noGrp="1"/>
          </p:cNvSpPr>
          <p:nvPr>
            <p:ph type="title"/>
          </p:nvPr>
        </p:nvSpPr>
        <p:spPr/>
        <p:txBody>
          <a:bodyPr/>
          <a:lstStyle/>
          <a:p>
            <a:r>
              <a:rPr lang="en-US" dirty="0">
                <a:latin typeface="Dubai Light" panose="020B0303030403030204" pitchFamily="34" charset="-78"/>
                <a:cs typeface="Dubai Light" panose="020B0303030403030204" pitchFamily="34" charset="-78"/>
              </a:rPr>
              <a:t>Committed to following Jesus, being connected to Christ the Vine</a:t>
            </a:r>
          </a:p>
        </p:txBody>
      </p:sp>
      <p:pic>
        <p:nvPicPr>
          <p:cNvPr id="5" name="Content Placeholder 4" descr="Wheat field">
            <a:extLst>
              <a:ext uri="{FF2B5EF4-FFF2-40B4-BE49-F238E27FC236}">
                <a16:creationId xmlns:a16="http://schemas.microsoft.com/office/drawing/2014/main" id="{9C8C5313-FD83-738C-F871-CB8E06C12EB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846" y="1499093"/>
            <a:ext cx="5150068" cy="3433379"/>
          </a:xfrm>
        </p:spPr>
      </p:pic>
      <p:pic>
        <p:nvPicPr>
          <p:cNvPr id="7" name="Picture 6" descr="Couple with matching Pride heart">
            <a:extLst>
              <a:ext uri="{FF2B5EF4-FFF2-40B4-BE49-F238E27FC236}">
                <a16:creationId xmlns:a16="http://schemas.microsoft.com/office/drawing/2014/main" id="{967E679C-0F95-74EF-0627-5D7AA62B13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914" y="3014704"/>
            <a:ext cx="5557572" cy="3843296"/>
          </a:xfrm>
          <a:prstGeom prst="rect">
            <a:avLst/>
          </a:prstGeom>
        </p:spPr>
      </p:pic>
      <p:pic>
        <p:nvPicPr>
          <p:cNvPr id="9" name="Picture 8" descr="Spa setting of candles">
            <a:extLst>
              <a:ext uri="{FF2B5EF4-FFF2-40B4-BE49-F238E27FC236}">
                <a16:creationId xmlns:a16="http://schemas.microsoft.com/office/drawing/2014/main" id="{4A627B73-6C44-9F3B-0B3D-C7432AA7E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7782" y="4973022"/>
            <a:ext cx="2861905" cy="1900484"/>
          </a:xfrm>
          <a:prstGeom prst="rect">
            <a:avLst/>
          </a:prstGeom>
        </p:spPr>
      </p:pic>
    </p:spTree>
    <p:extLst>
      <p:ext uri="{BB962C8B-B14F-4D97-AF65-F5344CB8AC3E}">
        <p14:creationId xmlns:p14="http://schemas.microsoft.com/office/powerpoint/2010/main" val="194169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ubai Light" panose="020B0303030403030204" pitchFamily="34" charset="-78"/>
                <a:cs typeface="Dubai Light" panose="020B0303030403030204" pitchFamily="34" charset="-78"/>
              </a:rPr>
              <a:t>Holy Baptism 1</a:t>
            </a:r>
            <a:r>
              <a:rPr lang="en-US" baseline="30000" dirty="0">
                <a:latin typeface="Dubai Light" panose="020B0303030403030204" pitchFamily="34" charset="-78"/>
                <a:cs typeface="Dubai Light" panose="020B0303030403030204" pitchFamily="34" charset="-78"/>
              </a:rPr>
              <a:t>st</a:t>
            </a:r>
            <a:r>
              <a:rPr lang="en-US" dirty="0">
                <a:latin typeface="Dubai Light" panose="020B0303030403030204" pitchFamily="34" charset="-78"/>
                <a:cs typeface="Dubai Light" panose="020B0303030403030204" pitchFamily="34" charset="-78"/>
              </a:rPr>
              <a:t> Essential Element of the Joint Committee on Franciscan Unity</a:t>
            </a:r>
          </a:p>
        </p:txBody>
      </p:sp>
      <p:sp>
        <p:nvSpPr>
          <p:cNvPr id="3" name="Content Placeholder 2"/>
          <p:cNvSpPr>
            <a:spLocks noGrp="1"/>
          </p:cNvSpPr>
          <p:nvPr>
            <p:ph idx="1"/>
          </p:nvPr>
        </p:nvSpPr>
        <p:spPr/>
        <p:txBody>
          <a:bodyPr/>
          <a:lstStyle/>
          <a:p>
            <a:r>
              <a:rPr lang="en-US" dirty="0">
                <a:latin typeface="Dubai Light" panose="020B0303030403030204" pitchFamily="34" charset="-78"/>
                <a:cs typeface="Dubai Light" panose="020B0303030403030204" pitchFamily="34" charset="-78"/>
              </a:rPr>
              <a:t>To foster understanding,</a:t>
            </a:r>
          </a:p>
          <a:p>
            <a:r>
              <a:rPr lang="en-US" dirty="0">
                <a:latin typeface="Dubai Light" panose="020B0303030403030204" pitchFamily="34" charset="-78"/>
                <a:cs typeface="Dubai Light" panose="020B0303030403030204" pitchFamily="34" charset="-78"/>
              </a:rPr>
              <a:t> Affirmation, </a:t>
            </a:r>
          </a:p>
          <a:p>
            <a:r>
              <a:rPr lang="en-US" dirty="0">
                <a:latin typeface="Dubai Light" panose="020B0303030403030204" pitchFamily="34" charset="-78"/>
                <a:cs typeface="Dubai Light" panose="020B0303030403030204" pitchFamily="34" charset="-78"/>
              </a:rPr>
              <a:t> And cooperation among its Franciscan communities</a:t>
            </a:r>
          </a:p>
          <a:p>
            <a:endParaRPr lang="en-US" dirty="0">
              <a:latin typeface="Dubai Light" panose="020B0303030403030204" pitchFamily="34" charset="-78"/>
              <a:cs typeface="Dubai Light" panose="020B0303030403030204" pitchFamily="34" charset="-78"/>
            </a:endParaRPr>
          </a:p>
          <a:p>
            <a:r>
              <a:rPr lang="en-US" dirty="0">
                <a:latin typeface="Dubai Light" panose="020B0303030403030204" pitchFamily="34" charset="-78"/>
                <a:cs typeface="Dubai Light" panose="020B0303030403030204" pitchFamily="34" charset="-78"/>
              </a:rPr>
              <a:t>Future Mini Retreats will cover the Elements of Vocation, Christ- Centered, Charism, and Prophetic Voice</a:t>
            </a:r>
          </a:p>
          <a:p>
            <a:endParaRPr lang="en-US" dirty="0"/>
          </a:p>
        </p:txBody>
      </p:sp>
      <p:pic>
        <p:nvPicPr>
          <p:cNvPr id="5" name="Picture 4" descr="A waterfall in a forest&#10;&#10;Description automatically generated with low confidence">
            <a:extLst>
              <a:ext uri="{FF2B5EF4-FFF2-40B4-BE49-F238E27FC236}">
                <a16:creationId xmlns:a16="http://schemas.microsoft.com/office/drawing/2014/main" id="{3EFBBAF6-47E3-A396-D491-897AC3D3B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974" y="1290320"/>
            <a:ext cx="2038509" cy="1524635"/>
          </a:xfrm>
          <a:prstGeom prst="rect">
            <a:avLst/>
          </a:prstGeom>
        </p:spPr>
      </p:pic>
      <p:pic>
        <p:nvPicPr>
          <p:cNvPr id="7" name="Picture 6" descr="A close up of a plant&#10;&#10;Description automatically generated with low confidence">
            <a:extLst>
              <a:ext uri="{FF2B5EF4-FFF2-40B4-BE49-F238E27FC236}">
                <a16:creationId xmlns:a16="http://schemas.microsoft.com/office/drawing/2014/main" id="{22A02A63-E2D9-5252-5EE7-DD05827E97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06007" y="2050736"/>
            <a:ext cx="2001517" cy="1125853"/>
          </a:xfrm>
          <a:prstGeom prst="rect">
            <a:avLst/>
          </a:prstGeom>
        </p:spPr>
      </p:pic>
      <p:pic>
        <p:nvPicPr>
          <p:cNvPr id="9" name="Picture 8" descr="A picture containing outdoor, smoke, dark, light&#10;&#10;Description automatically generated">
            <a:extLst>
              <a:ext uri="{FF2B5EF4-FFF2-40B4-BE49-F238E27FC236}">
                <a16:creationId xmlns:a16="http://schemas.microsoft.com/office/drawing/2014/main" id="{DB492461-D7D7-8C9F-74AD-AB4A2233BD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7233" y="3383281"/>
            <a:ext cx="808151" cy="1366883"/>
          </a:xfrm>
          <a:prstGeom prst="rect">
            <a:avLst/>
          </a:prstGeom>
        </p:spPr>
      </p:pic>
    </p:spTree>
    <p:extLst>
      <p:ext uri="{BB962C8B-B14F-4D97-AF65-F5344CB8AC3E}">
        <p14:creationId xmlns:p14="http://schemas.microsoft.com/office/powerpoint/2010/main" val="22535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55E7-C26A-591A-74ED-04A44BEA3106}"/>
              </a:ext>
            </a:extLst>
          </p:cNvPr>
          <p:cNvSpPr>
            <a:spLocks noGrp="1"/>
          </p:cNvSpPr>
          <p:nvPr>
            <p:ph type="title"/>
          </p:nvPr>
        </p:nvSpPr>
        <p:spPr/>
        <p:txBody>
          <a:bodyPr>
            <a:normAutofit/>
          </a:bodyPr>
          <a:lstStyle/>
          <a:p>
            <a:r>
              <a:rPr lang="en-US" sz="4800" dirty="0">
                <a:latin typeface="Dubai Light" panose="020B0303030403030204" pitchFamily="34" charset="-78"/>
                <a:cs typeface="Dubai Light" panose="020B0303030403030204" pitchFamily="34" charset="-78"/>
              </a:rPr>
              <a:t>Fruits of the Spirit</a:t>
            </a:r>
          </a:p>
        </p:txBody>
      </p:sp>
      <p:pic>
        <p:nvPicPr>
          <p:cNvPr id="5" name="Content Placeholder 4" descr="A lit candle and a white flower">
            <a:extLst>
              <a:ext uri="{FF2B5EF4-FFF2-40B4-BE49-F238E27FC236}">
                <a16:creationId xmlns:a16="http://schemas.microsoft.com/office/drawing/2014/main" id="{ABB56B9A-2D99-C2F1-1713-E7DF97DF3A1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026" y="2143658"/>
            <a:ext cx="2285543" cy="1524000"/>
          </a:xfrm>
        </p:spPr>
      </p:pic>
      <p:pic>
        <p:nvPicPr>
          <p:cNvPr id="7" name="Picture 6" descr="Wedding rings and bible">
            <a:extLst>
              <a:ext uri="{FF2B5EF4-FFF2-40B4-BE49-F238E27FC236}">
                <a16:creationId xmlns:a16="http://schemas.microsoft.com/office/drawing/2014/main" id="{6DECF0F9-3087-D469-24A5-7E35A4282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320" y="4213964"/>
            <a:ext cx="3176751" cy="2117835"/>
          </a:xfrm>
          <a:prstGeom prst="rect">
            <a:avLst/>
          </a:prstGeom>
        </p:spPr>
      </p:pic>
      <p:pic>
        <p:nvPicPr>
          <p:cNvPr id="9" name="Picture 8" descr="A picture containing person, people, crowd&#10;&#10;Description automatically generated">
            <a:extLst>
              <a:ext uri="{FF2B5EF4-FFF2-40B4-BE49-F238E27FC236}">
                <a16:creationId xmlns:a16="http://schemas.microsoft.com/office/drawing/2014/main" id="{B6C107D6-1A96-AAD1-4A0B-FEABFC040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775" y="327616"/>
            <a:ext cx="3636012" cy="2354319"/>
          </a:xfrm>
          <a:prstGeom prst="rect">
            <a:avLst/>
          </a:prstGeom>
        </p:spPr>
      </p:pic>
      <p:pic>
        <p:nvPicPr>
          <p:cNvPr id="15" name="Picture 14" descr="A picture containing person, indoor, people, crowd&#10;&#10;Description automatically generated">
            <a:extLst>
              <a:ext uri="{FF2B5EF4-FFF2-40B4-BE49-F238E27FC236}">
                <a16:creationId xmlns:a16="http://schemas.microsoft.com/office/drawing/2014/main" id="{E223926C-2150-8E1E-F750-CD863DB481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9510" y="2619470"/>
            <a:ext cx="3030983" cy="1918303"/>
          </a:xfrm>
          <a:prstGeom prst="rect">
            <a:avLst/>
          </a:prstGeom>
        </p:spPr>
      </p:pic>
      <p:pic>
        <p:nvPicPr>
          <p:cNvPr id="17" name="Picture 16" descr="A picture containing floor, indoor, wall, living&#10;&#10;Description automatically generated">
            <a:extLst>
              <a:ext uri="{FF2B5EF4-FFF2-40B4-BE49-F238E27FC236}">
                <a16:creationId xmlns:a16="http://schemas.microsoft.com/office/drawing/2014/main" id="{0B83F31D-5763-1CF0-B6A0-3DFDCA4D6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046" y="3878081"/>
            <a:ext cx="2963917" cy="2222939"/>
          </a:xfrm>
          <a:prstGeom prst="rect">
            <a:avLst/>
          </a:prstGeom>
        </p:spPr>
      </p:pic>
      <p:pic>
        <p:nvPicPr>
          <p:cNvPr id="19" name="Picture 18" descr="A group of people planting a tree&#10;&#10;Description automatically generated with medium confidence">
            <a:extLst>
              <a:ext uri="{FF2B5EF4-FFF2-40B4-BE49-F238E27FC236}">
                <a16:creationId xmlns:a16="http://schemas.microsoft.com/office/drawing/2014/main" id="{6813C568-1BA0-4479-E439-2C20E3103C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8447" y="1824824"/>
            <a:ext cx="1539943" cy="2053257"/>
          </a:xfrm>
          <a:prstGeom prst="rect">
            <a:avLst/>
          </a:prstGeom>
        </p:spPr>
      </p:pic>
      <p:pic>
        <p:nvPicPr>
          <p:cNvPr id="4" name="Picture 3" descr="A group of people posing for a photo&#10;&#10;Description automatically generated with medium confidence">
            <a:extLst>
              <a:ext uri="{FF2B5EF4-FFF2-40B4-BE49-F238E27FC236}">
                <a16:creationId xmlns:a16="http://schemas.microsoft.com/office/drawing/2014/main" id="{B68E8C47-3E62-968F-6FCD-A3BDA9AEB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2211" y="3578622"/>
            <a:ext cx="3762480" cy="2821860"/>
          </a:xfrm>
          <a:prstGeom prst="rect">
            <a:avLst/>
          </a:prstGeom>
        </p:spPr>
      </p:pic>
    </p:spTree>
    <p:extLst>
      <p:ext uri="{BB962C8B-B14F-4D97-AF65-F5344CB8AC3E}">
        <p14:creationId xmlns:p14="http://schemas.microsoft.com/office/powerpoint/2010/main" val="405630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sitting around a table&#10;&#10;Description automatically generated with medium confidence">
            <a:extLst>
              <a:ext uri="{FF2B5EF4-FFF2-40B4-BE49-F238E27FC236}">
                <a16:creationId xmlns:a16="http://schemas.microsoft.com/office/drawing/2014/main" id="{7FBA867C-2D7E-664E-E9DF-E980886FB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932117"/>
            <a:ext cx="2184400" cy="946151"/>
          </a:xfrm>
          <a:prstGeom prst="rect">
            <a:avLst/>
          </a:prstGeom>
        </p:spPr>
      </p:pic>
      <p:pic>
        <p:nvPicPr>
          <p:cNvPr id="11" name="Picture 10" descr="A person standing behind a table&#10;&#10;Description automatically generated with low confidence">
            <a:extLst>
              <a:ext uri="{FF2B5EF4-FFF2-40B4-BE49-F238E27FC236}">
                <a16:creationId xmlns:a16="http://schemas.microsoft.com/office/drawing/2014/main" id="{ECD1E9AF-8A63-2B60-BCF4-C77BECB1D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946529"/>
            <a:ext cx="2184400" cy="1200151"/>
          </a:xfrm>
          <a:prstGeom prst="rect">
            <a:avLst/>
          </a:prstGeom>
        </p:spPr>
      </p:pic>
      <p:pic>
        <p:nvPicPr>
          <p:cNvPr id="9" name="Content Placeholder 8" descr="A group of people posing for a photo&#10;&#10;Description automatically generated">
            <a:extLst>
              <a:ext uri="{FF2B5EF4-FFF2-40B4-BE49-F238E27FC236}">
                <a16:creationId xmlns:a16="http://schemas.microsoft.com/office/drawing/2014/main" id="{69CE5D36-742D-98D7-1EF2-8003EE556EF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17879" y="2932113"/>
            <a:ext cx="2974975" cy="2214563"/>
          </a:xfrm>
        </p:spPr>
      </p:pic>
      <p:pic>
        <p:nvPicPr>
          <p:cNvPr id="15" name="Picture 14" descr="A group of people posing for a photo&#10;&#10;Description automatically generated">
            <a:extLst>
              <a:ext uri="{FF2B5EF4-FFF2-40B4-BE49-F238E27FC236}">
                <a16:creationId xmlns:a16="http://schemas.microsoft.com/office/drawing/2014/main" id="{52AA2CE8-5E2B-AF31-1C67-D0AB122EE2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1117" y="2932113"/>
            <a:ext cx="4762500" cy="2214563"/>
          </a:xfrm>
          <a:prstGeom prst="rect">
            <a:avLst/>
          </a:prstGeom>
        </p:spPr>
      </p:pic>
      <p:sp>
        <p:nvSpPr>
          <p:cNvPr id="2" name="Title 1">
            <a:extLst>
              <a:ext uri="{FF2B5EF4-FFF2-40B4-BE49-F238E27FC236}">
                <a16:creationId xmlns:a16="http://schemas.microsoft.com/office/drawing/2014/main" id="{3F4A6DA2-BAB3-E978-2520-C24937897B59}"/>
              </a:ext>
            </a:extLst>
          </p:cNvPr>
          <p:cNvSpPr>
            <a:spLocks noGrp="1"/>
          </p:cNvSpPr>
          <p:nvPr>
            <p:ph type="title"/>
          </p:nvPr>
        </p:nvSpPr>
        <p:spPr>
          <a:xfrm>
            <a:off x="1066800" y="457519"/>
            <a:ext cx="10058400" cy="1188720"/>
          </a:xfrm>
        </p:spPr>
        <p:txBody>
          <a:bodyPr anchor="b">
            <a:normAutofit/>
          </a:bodyPr>
          <a:lstStyle/>
          <a:p>
            <a:r>
              <a:rPr lang="en-US" dirty="0">
                <a:latin typeface="Dubai Light" panose="020B0303030403030204" pitchFamily="34" charset="-78"/>
                <a:cs typeface="Dubai Light" panose="020B0303030403030204" pitchFamily="34" charset="-78"/>
              </a:rPr>
              <a:t>Working towards Unity-evidences the Fruits of the Spirit</a:t>
            </a:r>
          </a:p>
        </p:txBody>
      </p:sp>
    </p:spTree>
    <p:extLst>
      <p:ext uri="{BB962C8B-B14F-4D97-AF65-F5344CB8AC3E}">
        <p14:creationId xmlns:p14="http://schemas.microsoft.com/office/powerpoint/2010/main" val="202792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45A32B-401E-1BAB-03CB-EBD34FA355C3}"/>
              </a:ext>
            </a:extLst>
          </p:cNvPr>
          <p:cNvSpPr txBox="1"/>
          <p:nvPr/>
        </p:nvSpPr>
        <p:spPr>
          <a:xfrm>
            <a:off x="1066800" y="457519"/>
            <a:ext cx="10058400" cy="118872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solidFill>
                  <a:schemeClr val="accent1">
                    <a:lumMod val="75000"/>
                  </a:schemeClr>
                </a:solidFill>
                <a:latin typeface="Dubai Light" panose="020B0303030403030204" pitchFamily="34" charset="-78"/>
                <a:ea typeface="+mj-ea"/>
                <a:cs typeface="Dubai Light" panose="020B0303030403030204" pitchFamily="34" charset="-78"/>
              </a:rPr>
              <a:t>Can we love as Christ?</a:t>
            </a:r>
          </a:p>
        </p:txBody>
      </p:sp>
      <p:pic>
        <p:nvPicPr>
          <p:cNvPr id="3" name="Picture 2" descr="A picture containing person, person, outdoor, nature&#10;&#10;Description automatically generated">
            <a:extLst>
              <a:ext uri="{FF2B5EF4-FFF2-40B4-BE49-F238E27FC236}">
                <a16:creationId xmlns:a16="http://schemas.microsoft.com/office/drawing/2014/main" id="{95CFA0D5-5FA2-B58F-EB50-33CD3B08B777}"/>
              </a:ext>
            </a:extLst>
          </p:cNvPr>
          <p:cNvPicPr>
            <a:picLocks noChangeAspect="1"/>
          </p:cNvPicPr>
          <p:nvPr/>
        </p:nvPicPr>
        <p:blipFill rotWithShape="1">
          <a:blip r:embed="rId2">
            <a:extLst>
              <a:ext uri="{28A0092B-C50C-407E-A947-70E740481C1C}">
                <a14:useLocalDpi xmlns:a14="http://schemas.microsoft.com/office/drawing/2010/main" val="0"/>
              </a:ext>
            </a:extLst>
          </a:blip>
          <a:srcRect t="27383" b="16051"/>
          <a:stretch/>
        </p:blipFill>
        <p:spPr>
          <a:xfrm>
            <a:off x="1066800" y="1905001"/>
            <a:ext cx="10058400" cy="4267200"/>
          </a:xfrm>
          <a:prstGeom prst="rect">
            <a:avLst/>
          </a:prstGeom>
          <a:noFill/>
        </p:spPr>
      </p:pic>
    </p:spTree>
    <p:extLst>
      <p:ext uri="{BB962C8B-B14F-4D97-AF65-F5344CB8AC3E}">
        <p14:creationId xmlns:p14="http://schemas.microsoft.com/office/powerpoint/2010/main" val="127541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A58EB-B2E3-AF5B-9C38-DA204E047976}"/>
              </a:ext>
            </a:extLst>
          </p:cNvPr>
          <p:cNvSpPr>
            <a:spLocks noGrp="1"/>
          </p:cNvSpPr>
          <p:nvPr>
            <p:ph type="title"/>
          </p:nvPr>
        </p:nvSpPr>
        <p:spPr>
          <a:xfrm>
            <a:off x="6842760" y="2081049"/>
            <a:ext cx="4663440" cy="2840851"/>
          </a:xfrm>
        </p:spPr>
        <p:txBody>
          <a:bodyPr anchor="b">
            <a:normAutofit fontScale="90000"/>
          </a:bodyPr>
          <a:lstStyle/>
          <a:p>
            <a:br>
              <a:rPr lang="en-US" sz="2700" dirty="0"/>
            </a:br>
            <a:br>
              <a:rPr lang="en-US" sz="2700" dirty="0"/>
            </a:br>
            <a:r>
              <a:rPr lang="en-US" sz="2700" dirty="0">
                <a:latin typeface="Dubai Light" panose="020B0303030403030204" pitchFamily="34" charset="-78"/>
                <a:cs typeface="Dubai Light" panose="020B0303030403030204" pitchFamily="34" charset="-78"/>
              </a:rPr>
              <a:t>Baptism is a commitment to follow Jesus, demonstrate love towards all, partner with Jesus to bless, heal, reconcile, a sign of God’s Presence, Compassion, and Active Care</a:t>
            </a:r>
            <a:br>
              <a:rPr lang="en-US" sz="2300" dirty="0"/>
            </a:br>
            <a:br>
              <a:rPr lang="en-US" sz="2300" dirty="0"/>
            </a:br>
            <a:endParaRPr lang="en-US" sz="2300" dirty="0"/>
          </a:p>
        </p:txBody>
      </p:sp>
      <p:pic>
        <p:nvPicPr>
          <p:cNvPr id="4" name="Picture 3" descr="A picture containing text, drawing, sunset, colorful&#10;&#10;Description automatically generated">
            <a:extLst>
              <a:ext uri="{FF2B5EF4-FFF2-40B4-BE49-F238E27FC236}">
                <a16:creationId xmlns:a16="http://schemas.microsoft.com/office/drawing/2014/main" id="{2CA55F85-6088-BC4C-DBC1-7D5319EDB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6096000" cy="6096000"/>
          </a:xfrm>
          <a:prstGeom prst="rect">
            <a:avLst/>
          </a:prstGeom>
          <a:noFill/>
        </p:spPr>
      </p:pic>
    </p:spTree>
    <p:extLst>
      <p:ext uri="{BB962C8B-B14F-4D97-AF65-F5344CB8AC3E}">
        <p14:creationId xmlns:p14="http://schemas.microsoft.com/office/powerpoint/2010/main" val="316434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5CB2-B889-0528-0DDE-135CFF8F14E3}"/>
              </a:ext>
            </a:extLst>
          </p:cNvPr>
          <p:cNvSpPr>
            <a:spLocks noGrp="1"/>
          </p:cNvSpPr>
          <p:nvPr>
            <p:ph type="title"/>
          </p:nvPr>
        </p:nvSpPr>
        <p:spPr>
          <a:xfrm>
            <a:off x="6842760" y="1488145"/>
            <a:ext cx="4663440" cy="3433759"/>
          </a:xfrm>
        </p:spPr>
        <p:txBody>
          <a:bodyPr>
            <a:normAutofit fontScale="90000"/>
          </a:bodyPr>
          <a:lstStyle/>
          <a:p>
            <a:r>
              <a:rPr lang="en-US" dirty="0">
                <a:latin typeface="Dubai Light" panose="020B0303030403030204" pitchFamily="34" charset="-78"/>
                <a:cs typeface="Dubai Light" panose="020B0303030403030204" pitchFamily="34" charset="-78"/>
              </a:rPr>
              <a:t>What projects (ministries or Franciscan observances) might your local Fraternity/Fellowship create in cooperation with Franciscans of another denomination?</a:t>
            </a:r>
          </a:p>
        </p:txBody>
      </p:sp>
      <p:sp>
        <p:nvSpPr>
          <p:cNvPr id="5" name="TextBox 4">
            <a:extLst>
              <a:ext uri="{FF2B5EF4-FFF2-40B4-BE49-F238E27FC236}">
                <a16:creationId xmlns:a16="http://schemas.microsoft.com/office/drawing/2014/main" id="{0B4B048D-74A4-EBBD-F984-DF22FC2AEA25}"/>
              </a:ext>
            </a:extLst>
          </p:cNvPr>
          <p:cNvSpPr txBox="1"/>
          <p:nvPr/>
        </p:nvSpPr>
        <p:spPr>
          <a:xfrm>
            <a:off x="241741" y="1"/>
            <a:ext cx="5352239" cy="369332"/>
          </a:xfrm>
          <a:prstGeom prst="rect">
            <a:avLst/>
          </a:prstGeom>
          <a:noFill/>
        </p:spPr>
        <p:txBody>
          <a:bodyPr wrap="square" rtlCol="0">
            <a:spAutoFit/>
          </a:bodyPr>
          <a:lstStyle/>
          <a:p>
            <a:r>
              <a:rPr lang="en-US" dirty="0">
                <a:latin typeface="Dubai Light" panose="020B0303030403030204" pitchFamily="34" charset="-78"/>
                <a:cs typeface="Dubai Light" panose="020B0303030403030204" pitchFamily="34" charset="-78"/>
              </a:rPr>
              <a:t> </a:t>
            </a:r>
            <a:endParaRPr lang="en-US" sz="2400" dirty="0">
              <a:latin typeface="Dubai Light" panose="020B0303030403030204" pitchFamily="34" charset="-78"/>
              <a:cs typeface="Dubai Light" panose="020B0303030403030204" pitchFamily="34" charset="-78"/>
            </a:endParaRPr>
          </a:p>
        </p:txBody>
      </p:sp>
      <p:sp>
        <p:nvSpPr>
          <p:cNvPr id="6" name="TextBox 5">
            <a:extLst>
              <a:ext uri="{FF2B5EF4-FFF2-40B4-BE49-F238E27FC236}">
                <a16:creationId xmlns:a16="http://schemas.microsoft.com/office/drawing/2014/main" id="{F9E2F9C7-6739-FBCC-7105-55864CBC2524}"/>
              </a:ext>
            </a:extLst>
          </p:cNvPr>
          <p:cNvSpPr txBox="1"/>
          <p:nvPr/>
        </p:nvSpPr>
        <p:spPr>
          <a:xfrm flipH="1">
            <a:off x="986117" y="699245"/>
            <a:ext cx="4912659" cy="5632311"/>
          </a:xfrm>
          <a:prstGeom prst="rect">
            <a:avLst/>
          </a:prstGeom>
          <a:noFill/>
        </p:spPr>
        <p:txBody>
          <a:bodyPr wrap="square" rtlCol="0">
            <a:spAutoFit/>
          </a:bodyPr>
          <a:lstStyle/>
          <a:p>
            <a:r>
              <a:rPr lang="en-US" sz="2400" dirty="0">
                <a:solidFill>
                  <a:schemeClr val="accent6">
                    <a:lumMod val="75000"/>
                  </a:schemeClr>
                </a:solidFill>
                <a:latin typeface="Dubai Light" panose="020B0303030403030204" pitchFamily="34" charset="-78"/>
                <a:cs typeface="Dubai Light" panose="020B0303030403030204" pitchFamily="34" charset="-78"/>
              </a:rPr>
              <a:t>Being informed, or reminded that Baptism is a universal sign among all Franciscans of being followers of </a:t>
            </a:r>
          </a:p>
          <a:p>
            <a:r>
              <a:rPr lang="en-US" sz="2400" dirty="0">
                <a:solidFill>
                  <a:schemeClr val="accent6">
                    <a:lumMod val="75000"/>
                  </a:schemeClr>
                </a:solidFill>
                <a:latin typeface="Dubai Light" panose="020B0303030403030204" pitchFamily="34" charset="-78"/>
                <a:cs typeface="Dubai Light" panose="020B0303030403030204" pitchFamily="34" charset="-78"/>
              </a:rPr>
              <a:t>Jesus (part of the Body of Christ), how does that affect your attitude toward, or understanding of those who are part of a denomination/Church other than your own?</a:t>
            </a:r>
          </a:p>
          <a:p>
            <a:endParaRPr lang="en-US" sz="2400" dirty="0">
              <a:solidFill>
                <a:schemeClr val="accent6">
                  <a:lumMod val="75000"/>
                </a:schemeClr>
              </a:solidFill>
              <a:latin typeface="Dubai Light" panose="020B0303030403030204" pitchFamily="34" charset="-78"/>
              <a:cs typeface="Dubai Light" panose="020B0303030403030204" pitchFamily="34" charset="-78"/>
            </a:endParaRPr>
          </a:p>
          <a:p>
            <a:endParaRPr lang="en-US" sz="2400" dirty="0">
              <a:solidFill>
                <a:schemeClr val="accent6">
                  <a:lumMod val="75000"/>
                </a:schemeClr>
              </a:solidFill>
              <a:latin typeface="Dubai Light" panose="020B0303030403030204" pitchFamily="34" charset="-78"/>
              <a:cs typeface="Dubai Light" panose="020B0303030403030204" pitchFamily="34" charset="-78"/>
            </a:endParaRPr>
          </a:p>
          <a:p>
            <a:r>
              <a:rPr lang="en-US" sz="2400" dirty="0">
                <a:solidFill>
                  <a:schemeClr val="accent6">
                    <a:lumMod val="75000"/>
                  </a:schemeClr>
                </a:solidFill>
                <a:latin typeface="Dubai Light" panose="020B0303030403030204" pitchFamily="34" charset="-78"/>
                <a:cs typeface="Dubai Light" panose="020B0303030403030204" pitchFamily="34" charset="-78"/>
              </a:rPr>
              <a:t>In what ways can you be instrumental in establishing, or strengthening a relationship with Franciscans (or other Christians) beyond your own order or denomination?</a:t>
            </a:r>
          </a:p>
        </p:txBody>
      </p:sp>
    </p:spTree>
    <p:extLst>
      <p:ext uri="{BB962C8B-B14F-4D97-AF65-F5344CB8AC3E}">
        <p14:creationId xmlns:p14="http://schemas.microsoft.com/office/powerpoint/2010/main" val="199913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with medium confidence">
            <a:extLst>
              <a:ext uri="{FF2B5EF4-FFF2-40B4-BE49-F238E27FC236}">
                <a16:creationId xmlns:a16="http://schemas.microsoft.com/office/drawing/2014/main" id="{C455A0A1-686E-47C6-DCCC-021AA906F2F7}"/>
              </a:ext>
            </a:extLst>
          </p:cNvPr>
          <p:cNvPicPr>
            <a:picLocks noChangeAspect="1"/>
          </p:cNvPicPr>
          <p:nvPr/>
        </p:nvPicPr>
        <p:blipFill rotWithShape="1">
          <a:blip r:embed="rId2">
            <a:extLst>
              <a:ext uri="{28A0092B-C50C-407E-A947-70E740481C1C}">
                <a14:useLocalDpi xmlns:a14="http://schemas.microsoft.com/office/drawing/2010/main" val="0"/>
              </a:ext>
            </a:extLst>
          </a:blip>
          <a:srcRect t="31005" b="21604"/>
          <a:stretch/>
        </p:blipFill>
        <p:spPr>
          <a:xfrm>
            <a:off x="7741490" y="1219199"/>
            <a:ext cx="4308996" cy="4909457"/>
          </a:xfrm>
          <a:prstGeom prst="rect">
            <a:avLst/>
          </a:prstGeom>
          <a:noFill/>
        </p:spPr>
      </p:pic>
      <p:sp>
        <p:nvSpPr>
          <p:cNvPr id="4" name="TextBox 3">
            <a:extLst>
              <a:ext uri="{FF2B5EF4-FFF2-40B4-BE49-F238E27FC236}">
                <a16:creationId xmlns:a16="http://schemas.microsoft.com/office/drawing/2014/main" id="{BD9F37A4-51F8-F326-C69C-53E2AA03CC9B}"/>
              </a:ext>
            </a:extLst>
          </p:cNvPr>
          <p:cNvSpPr txBox="1"/>
          <p:nvPr/>
        </p:nvSpPr>
        <p:spPr>
          <a:xfrm>
            <a:off x="609600" y="359229"/>
            <a:ext cx="7141029" cy="5078313"/>
          </a:xfrm>
          <a:prstGeom prst="rect">
            <a:avLst/>
          </a:prstGeom>
          <a:noFill/>
        </p:spPr>
        <p:txBody>
          <a:bodyPr wrap="square" rtlCol="0">
            <a:spAutoFit/>
          </a:bodyPr>
          <a:lstStyle/>
          <a:p>
            <a:r>
              <a:rPr lang="en-US" sz="2400" dirty="0"/>
              <a:t>Agape Meal</a:t>
            </a:r>
          </a:p>
          <a:p>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And the Power of God was revealed in the running wave and the flowing river, in the quiet earth and the shining sun and the stars.</a:t>
            </a:r>
          </a:p>
          <a:p>
            <a:r>
              <a:rPr lang="en-US" sz="2000" b="1" dirty="0">
                <a:latin typeface="Dubai Light" panose="020B0303030403030204" pitchFamily="34" charset="-78"/>
                <a:cs typeface="Dubai Light" panose="020B0303030403030204" pitchFamily="34" charset="-78"/>
              </a:rPr>
              <a:t>All/Bev: </a:t>
            </a:r>
            <a:r>
              <a:rPr lang="en-US" sz="2000" dirty="0">
                <a:latin typeface="Dubai Light" panose="020B0303030403030204" pitchFamily="34" charset="-78"/>
                <a:cs typeface="Dubai Light" panose="020B0303030403030204" pitchFamily="34" charset="-78"/>
              </a:rPr>
              <a:t>Out of darkness came light.</a:t>
            </a:r>
          </a:p>
          <a:p>
            <a:endParaRPr lang="en-US" sz="2000" dirty="0">
              <a:latin typeface="Dubai Light" panose="020B0303030403030204" pitchFamily="34" charset="-78"/>
              <a:cs typeface="Dubai Light" panose="020B0303030403030204" pitchFamily="34" charset="-78"/>
            </a:endParaRPr>
          </a:p>
          <a:p>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And the image of God was revealed in the human face and the gentle heart, in the warmth of flesh and the depth of soul.</a:t>
            </a:r>
          </a:p>
          <a:p>
            <a:r>
              <a:rPr lang="en-US" sz="2000" b="1" dirty="0">
                <a:latin typeface="Dubai Light" panose="020B0303030403030204" pitchFamily="34" charset="-78"/>
                <a:cs typeface="Dubai Light" panose="020B0303030403030204" pitchFamily="34" charset="-78"/>
              </a:rPr>
              <a:t>All/Bev</a:t>
            </a:r>
            <a:r>
              <a:rPr lang="en-US" sz="2000" dirty="0">
                <a:latin typeface="Dubai Light" panose="020B0303030403030204" pitchFamily="34" charset="-78"/>
                <a:cs typeface="Dubai Light" panose="020B0303030403030204" pitchFamily="34" charset="-78"/>
              </a:rPr>
              <a:t>: Out of the dust came life.</a:t>
            </a:r>
          </a:p>
          <a:p>
            <a:endParaRPr lang="en-US" sz="2000" dirty="0">
              <a:latin typeface="Dubai Light" panose="020B0303030403030204" pitchFamily="34" charset="-78"/>
              <a:cs typeface="Dubai Light" panose="020B0303030403030204" pitchFamily="34" charset="-78"/>
            </a:endParaRPr>
          </a:p>
          <a:p>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And the wisdom of God was revealed in the need to grow and the will to love, in the chance to know and the power to choose.</a:t>
            </a:r>
          </a:p>
          <a:p>
            <a:r>
              <a:rPr lang="en-US" sz="2000" b="1" dirty="0">
                <a:latin typeface="Dubai Light" panose="020B0303030403030204" pitchFamily="34" charset="-78"/>
                <a:cs typeface="Dubai Light" panose="020B0303030403030204" pitchFamily="34" charset="-78"/>
              </a:rPr>
              <a:t>All/Bev: </a:t>
            </a:r>
            <a:r>
              <a:rPr lang="en-US" sz="2000" dirty="0">
                <a:latin typeface="Dubai Light" panose="020B0303030403030204" pitchFamily="34" charset="-78"/>
                <a:cs typeface="Dubai Light" panose="020B0303030403030204" pitchFamily="34" charset="-78"/>
              </a:rPr>
              <a:t>Out of justice came freedom.</a:t>
            </a:r>
          </a:p>
          <a:p>
            <a:endParaRPr lang="en-US" sz="2000" dirty="0">
              <a:latin typeface="Dubai Light" panose="020B0303030403030204" pitchFamily="34" charset="-78"/>
              <a:cs typeface="Dubai Light" panose="020B0303030403030204" pitchFamily="34" charset="-78"/>
            </a:endParaRPr>
          </a:p>
          <a:p>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And God looked at all creation,</a:t>
            </a:r>
          </a:p>
          <a:p>
            <a:r>
              <a:rPr lang="en-US" sz="2000" b="1" dirty="0">
                <a:latin typeface="Dubai Light" panose="020B0303030403030204" pitchFamily="34" charset="-78"/>
                <a:cs typeface="Dubai Light" panose="020B0303030403030204" pitchFamily="34" charset="-78"/>
              </a:rPr>
              <a:t>All/Bev: </a:t>
            </a:r>
            <a:r>
              <a:rPr lang="en-US" sz="2000" dirty="0">
                <a:latin typeface="Dubai Light" panose="020B0303030403030204" pitchFamily="34" charset="-78"/>
                <a:cs typeface="Dubai Light" panose="020B0303030403030204" pitchFamily="34" charset="-78"/>
              </a:rPr>
              <a:t>And behold, it was very good.</a:t>
            </a:r>
          </a:p>
        </p:txBody>
      </p:sp>
    </p:spTree>
    <p:extLst>
      <p:ext uri="{BB962C8B-B14F-4D97-AF65-F5344CB8AC3E}">
        <p14:creationId xmlns:p14="http://schemas.microsoft.com/office/powerpoint/2010/main" val="8860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4AE2-12F7-9C43-4833-7DACFCFBEA1D}"/>
              </a:ext>
            </a:extLst>
          </p:cNvPr>
          <p:cNvSpPr>
            <a:spLocks noGrp="1"/>
          </p:cNvSpPr>
          <p:nvPr>
            <p:ph type="title"/>
          </p:nvPr>
        </p:nvSpPr>
        <p:spPr>
          <a:xfrm>
            <a:off x="1066800" y="457518"/>
            <a:ext cx="10058400" cy="1188720"/>
          </a:xfrm>
        </p:spPr>
        <p:txBody>
          <a:bodyPr anchor="b">
            <a:normAutofit/>
          </a:bodyPr>
          <a:lstStyle/>
          <a:p>
            <a:r>
              <a:rPr lang="en-US"/>
              <a:t>Scripture: Ephesians 4:4-6</a:t>
            </a:r>
          </a:p>
        </p:txBody>
      </p:sp>
      <p:pic>
        <p:nvPicPr>
          <p:cNvPr id="5" name="Picture 4" descr="Underwater bubble">
            <a:extLst>
              <a:ext uri="{FF2B5EF4-FFF2-40B4-BE49-F238E27FC236}">
                <a16:creationId xmlns:a16="http://schemas.microsoft.com/office/drawing/2014/main" id="{C2B83B8A-4E91-09F6-6317-378ECCF28D3C}"/>
              </a:ext>
            </a:extLst>
          </p:cNvPr>
          <p:cNvPicPr>
            <a:picLocks noChangeAspect="1"/>
          </p:cNvPicPr>
          <p:nvPr/>
        </p:nvPicPr>
        <p:blipFill rotWithShape="1">
          <a:blip r:embed="rId2">
            <a:extLst>
              <a:ext uri="{28A0092B-C50C-407E-A947-70E740481C1C}">
                <a14:useLocalDpi xmlns:a14="http://schemas.microsoft.com/office/drawing/2010/main" val="0"/>
              </a:ext>
            </a:extLst>
          </a:blip>
          <a:srcRect l="9709" r="15282" b="1"/>
          <a:stretch/>
        </p:blipFill>
        <p:spPr>
          <a:xfrm>
            <a:off x="578528" y="1825394"/>
            <a:ext cx="4800600" cy="4271963"/>
          </a:xfrm>
          <a:prstGeom prst="rect">
            <a:avLst/>
          </a:prstGeom>
          <a:noFill/>
        </p:spPr>
      </p:pic>
      <p:sp>
        <p:nvSpPr>
          <p:cNvPr id="3" name="Content Placeholder 2">
            <a:extLst>
              <a:ext uri="{FF2B5EF4-FFF2-40B4-BE49-F238E27FC236}">
                <a16:creationId xmlns:a16="http://schemas.microsoft.com/office/drawing/2014/main" id="{25696AA8-6A7F-A4D6-594C-8BA2042CD299}"/>
              </a:ext>
            </a:extLst>
          </p:cNvPr>
          <p:cNvSpPr>
            <a:spLocks noGrp="1"/>
          </p:cNvSpPr>
          <p:nvPr>
            <p:ph sz="half" idx="2"/>
          </p:nvPr>
        </p:nvSpPr>
        <p:spPr>
          <a:xfrm>
            <a:off x="5951738" y="1646238"/>
            <a:ext cx="4800600" cy="4630275"/>
          </a:xfrm>
        </p:spPr>
        <p:txBody>
          <a:bodyPr>
            <a:normAutofit/>
          </a:bodyPr>
          <a:lstStyle/>
          <a:p>
            <a:pPr marL="0" indent="0">
              <a:buNone/>
            </a:pPr>
            <a:r>
              <a:rPr lang="en-US" sz="2000" dirty="0"/>
              <a:t>Bev :“</a:t>
            </a:r>
            <a:r>
              <a:rPr lang="en-US" sz="2000" dirty="0">
                <a:latin typeface="Dubai Light" panose="020B0303030403030204" pitchFamily="34" charset="-78"/>
                <a:cs typeface="Dubai Light" panose="020B0303030403030204" pitchFamily="34" charset="-78"/>
              </a:rPr>
              <a:t>There is one body and one Spirit, just as you were called to one hope when you were called; one Lord, one faith, one baptism; one God and Father of all, who is over all and through all and in all.”</a:t>
            </a:r>
          </a:p>
          <a:p>
            <a:pPr marL="0" indent="0">
              <a:buNone/>
            </a:pPr>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Let us pray: Living God, our loving parent; we cherish Your creation!</a:t>
            </a:r>
          </a:p>
          <a:p>
            <a:pPr marL="0" indent="0">
              <a:buNone/>
            </a:pPr>
            <a:r>
              <a:rPr lang="en-US" sz="2000" b="1" dirty="0">
                <a:latin typeface="Dubai Light" panose="020B0303030403030204" pitchFamily="34" charset="-78"/>
                <a:cs typeface="Dubai Light" panose="020B0303030403030204" pitchFamily="34" charset="-78"/>
              </a:rPr>
              <a:t>All/Bev: </a:t>
            </a:r>
            <a:r>
              <a:rPr lang="en-US" sz="2000" dirty="0">
                <a:latin typeface="Dubai Light" panose="020B0303030403030204" pitchFamily="34" charset="-78"/>
                <a:cs typeface="Dubai Light" panose="020B0303030403030204" pitchFamily="34" charset="-78"/>
              </a:rPr>
              <a:t>we praise you.</a:t>
            </a:r>
          </a:p>
          <a:p>
            <a:pPr marL="0" indent="0">
              <a:buNone/>
            </a:pPr>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With earth, air, water, fire, sun, moon and stars: in our element as your children,</a:t>
            </a:r>
          </a:p>
          <a:p>
            <a:pPr marL="0" indent="0">
              <a:buNone/>
            </a:pPr>
            <a:r>
              <a:rPr lang="en-US" sz="2000" b="1" dirty="0">
                <a:latin typeface="Dubai Light" panose="020B0303030403030204" pitchFamily="34" charset="-78"/>
                <a:cs typeface="Dubai Light" panose="020B0303030403030204" pitchFamily="34" charset="-78"/>
              </a:rPr>
              <a:t>All/Bev: </a:t>
            </a:r>
            <a:r>
              <a:rPr lang="en-US" sz="2000" dirty="0">
                <a:latin typeface="Dubai Light" panose="020B0303030403030204" pitchFamily="34" charset="-78"/>
                <a:cs typeface="Dubai Light" panose="020B0303030403030204" pitchFamily="34" charset="-78"/>
              </a:rPr>
              <a:t>we praise you.</a:t>
            </a:r>
          </a:p>
        </p:txBody>
      </p:sp>
    </p:spTree>
    <p:extLst>
      <p:ext uri="{BB962C8B-B14F-4D97-AF65-F5344CB8AC3E}">
        <p14:creationId xmlns:p14="http://schemas.microsoft.com/office/powerpoint/2010/main" val="72284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DBEA3C5-3B2D-C11A-0BF5-7C460D512612}"/>
              </a:ext>
            </a:extLst>
          </p:cNvPr>
          <p:cNvSpPr txBox="1"/>
          <p:nvPr/>
        </p:nvSpPr>
        <p:spPr>
          <a:xfrm>
            <a:off x="1066800" y="1510689"/>
            <a:ext cx="5325122" cy="4623374"/>
          </a:xfrm>
          <a:prstGeom prst="rect">
            <a:avLst/>
          </a:prstGeom>
        </p:spPr>
        <p:txBody>
          <a:bodyPr vert="horz" lIns="91440" tIns="45720" rIns="91440" bIns="45720" rtlCol="0">
            <a:normAutofit lnSpcReduction="10000"/>
          </a:bodyPr>
          <a:lstStyle/>
          <a:p>
            <a:pPr defTabSz="914377">
              <a:lnSpc>
                <a:spcPct val="90000"/>
              </a:lnSpc>
              <a:spcAft>
                <a:spcPts val="600"/>
              </a:spcAft>
              <a:buClr>
                <a:schemeClr val="accent5"/>
              </a:buClr>
              <a:buSzPct val="90000"/>
            </a:pPr>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With our lips, with our lives, in all our diversity, each one made in Your image,</a:t>
            </a:r>
          </a:p>
          <a:p>
            <a:pPr defTabSz="914377">
              <a:lnSpc>
                <a:spcPct val="90000"/>
              </a:lnSpc>
              <a:spcAft>
                <a:spcPts val="600"/>
              </a:spcAft>
              <a:buClr>
                <a:schemeClr val="accent5"/>
              </a:buClr>
              <a:buSzPct val="90000"/>
            </a:pPr>
            <a:r>
              <a:rPr lang="en-US" sz="2000" b="1" dirty="0">
                <a:latin typeface="Dubai Light" panose="020B0303030403030204" pitchFamily="34" charset="-78"/>
                <a:cs typeface="Dubai Light" panose="020B0303030403030204" pitchFamily="34" charset="-78"/>
              </a:rPr>
              <a:t>All/Bev: </a:t>
            </a:r>
            <a:r>
              <a:rPr lang="en-US" sz="2000" dirty="0">
                <a:latin typeface="Dubai Light" panose="020B0303030403030204" pitchFamily="34" charset="-78"/>
                <a:cs typeface="Dubai Light" panose="020B0303030403030204" pitchFamily="34" charset="-78"/>
              </a:rPr>
              <a:t>We praise you.</a:t>
            </a:r>
          </a:p>
          <a:p>
            <a:pPr defTabSz="914377">
              <a:lnSpc>
                <a:spcPct val="90000"/>
              </a:lnSpc>
              <a:spcAft>
                <a:spcPts val="600"/>
              </a:spcAft>
              <a:buClr>
                <a:schemeClr val="accent5"/>
              </a:buClr>
              <a:buSzPct val="90000"/>
            </a:pPr>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Because in Jesus, you came to share our human lives, our sorrows and joys,</a:t>
            </a:r>
          </a:p>
          <a:p>
            <a:pPr defTabSz="914377">
              <a:lnSpc>
                <a:spcPct val="90000"/>
              </a:lnSpc>
              <a:spcAft>
                <a:spcPts val="600"/>
              </a:spcAft>
              <a:buClr>
                <a:schemeClr val="accent5"/>
              </a:buClr>
              <a:buSzPct val="90000"/>
            </a:pPr>
            <a:r>
              <a:rPr lang="en-US" sz="2000" b="1" dirty="0">
                <a:latin typeface="Dubai Light" panose="020B0303030403030204" pitchFamily="34" charset="-78"/>
                <a:cs typeface="Dubai Light" panose="020B0303030403030204" pitchFamily="34" charset="-78"/>
              </a:rPr>
              <a:t>All/Bev: </a:t>
            </a:r>
            <a:r>
              <a:rPr lang="en-US" sz="2000" dirty="0">
                <a:latin typeface="Dubai Light" panose="020B0303030403030204" pitchFamily="34" charset="-78"/>
                <a:cs typeface="Dubai Light" panose="020B0303030403030204" pitchFamily="34" charset="-78"/>
              </a:rPr>
              <a:t>we praise you.</a:t>
            </a:r>
          </a:p>
          <a:p>
            <a:pPr defTabSz="914377">
              <a:lnSpc>
                <a:spcPct val="90000"/>
              </a:lnSpc>
              <a:spcAft>
                <a:spcPts val="600"/>
              </a:spcAft>
              <a:buClr>
                <a:schemeClr val="accent5"/>
              </a:buClr>
              <a:buSzPct val="90000"/>
            </a:pPr>
            <a:r>
              <a:rPr lang="en-US" sz="2000" b="1" dirty="0">
                <a:latin typeface="Dubai Light" panose="020B0303030403030204" pitchFamily="34" charset="-78"/>
                <a:cs typeface="Dubai Light" panose="020B0303030403030204" pitchFamily="34" charset="-78"/>
              </a:rPr>
              <a:t>Deb</a:t>
            </a:r>
            <a:r>
              <a:rPr lang="en-US" sz="2000" dirty="0">
                <a:latin typeface="Dubai Light" panose="020B0303030403030204" pitchFamily="34" charset="-78"/>
                <a:cs typeface="Dubai Light" panose="020B0303030403030204" pitchFamily="34" charset="-78"/>
              </a:rPr>
              <a:t>: Because your Spirit is at work here today: encouraging us, strengthening us, drawing us closer in unity,</a:t>
            </a:r>
          </a:p>
          <a:p>
            <a:pPr defTabSz="914377">
              <a:lnSpc>
                <a:spcPct val="90000"/>
              </a:lnSpc>
              <a:spcAft>
                <a:spcPts val="600"/>
              </a:spcAft>
              <a:buClr>
                <a:schemeClr val="accent5"/>
              </a:buClr>
              <a:buSzPct val="90000"/>
            </a:pPr>
            <a:r>
              <a:rPr lang="en-US" sz="2000" b="1" dirty="0">
                <a:latin typeface="Dubai Light" panose="020B0303030403030204" pitchFamily="34" charset="-78"/>
                <a:cs typeface="Dubai Light" panose="020B0303030403030204" pitchFamily="34" charset="-78"/>
              </a:rPr>
              <a:t>All/Bev: </a:t>
            </a:r>
            <a:r>
              <a:rPr lang="en-US" sz="2000" dirty="0">
                <a:latin typeface="Dubai Light" panose="020B0303030403030204" pitchFamily="34" charset="-78"/>
                <a:cs typeface="Dubai Light" panose="020B0303030403030204" pitchFamily="34" charset="-78"/>
              </a:rPr>
              <a:t>we praise you.</a:t>
            </a:r>
          </a:p>
          <a:p>
            <a:pPr defTabSz="914377">
              <a:lnSpc>
                <a:spcPct val="90000"/>
              </a:lnSpc>
              <a:spcAft>
                <a:spcPts val="600"/>
              </a:spcAft>
              <a:buClr>
                <a:schemeClr val="accent5"/>
              </a:buClr>
              <a:buSzPct val="90000"/>
            </a:pPr>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Holy Creator, above all, this day, we give thanks for the gift of eternal life! May this bread, which Sister Earth has given and human hands have molded, be for us a reminder to walk as siblings united, following in the footsteps of the poor and humble Christ. (Partake in the Bread)</a:t>
            </a:r>
          </a:p>
          <a:p>
            <a:pPr defTabSz="914377">
              <a:lnSpc>
                <a:spcPct val="90000"/>
              </a:lnSpc>
              <a:spcAft>
                <a:spcPts val="600"/>
              </a:spcAft>
              <a:buClr>
                <a:schemeClr val="accent5"/>
              </a:buClr>
              <a:buSzPct val="90000"/>
              <a:buFont typeface="Arial" pitchFamily="34" charset="0"/>
              <a:buChar char="•"/>
            </a:pPr>
            <a:endParaRPr lang="en-US" sz="1900" dirty="0"/>
          </a:p>
        </p:txBody>
      </p:sp>
      <p:pic>
        <p:nvPicPr>
          <p:cNvPr id="13" name="Picture 12" descr="Bread and ingredients">
            <a:extLst>
              <a:ext uri="{FF2B5EF4-FFF2-40B4-BE49-F238E27FC236}">
                <a16:creationId xmlns:a16="http://schemas.microsoft.com/office/drawing/2014/main" id="{C9394231-9174-1DE5-9D9C-FFD856E5605D}"/>
              </a:ext>
            </a:extLst>
          </p:cNvPr>
          <p:cNvPicPr>
            <a:picLocks noChangeAspect="1"/>
          </p:cNvPicPr>
          <p:nvPr/>
        </p:nvPicPr>
        <p:blipFill rotWithShape="1">
          <a:blip r:embed="rId2">
            <a:extLst>
              <a:ext uri="{28A0092B-C50C-407E-A947-70E740481C1C}">
                <a14:useLocalDpi xmlns:a14="http://schemas.microsoft.com/office/drawing/2010/main" val="0"/>
              </a:ext>
            </a:extLst>
          </a:blip>
          <a:srcRect l="13536" r="11455" b="1"/>
          <a:stretch/>
        </p:blipFill>
        <p:spPr>
          <a:xfrm>
            <a:off x="6391922" y="1510689"/>
            <a:ext cx="4800600" cy="4271963"/>
          </a:xfrm>
          <a:prstGeom prst="rect">
            <a:avLst/>
          </a:prstGeom>
          <a:noFill/>
        </p:spPr>
      </p:pic>
    </p:spTree>
    <p:extLst>
      <p:ext uri="{BB962C8B-B14F-4D97-AF65-F5344CB8AC3E}">
        <p14:creationId xmlns:p14="http://schemas.microsoft.com/office/powerpoint/2010/main" val="3483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0204-DF94-6921-2489-825032D7B12B}"/>
              </a:ext>
            </a:extLst>
          </p:cNvPr>
          <p:cNvSpPr>
            <a:spLocks noGrp="1"/>
          </p:cNvSpPr>
          <p:nvPr>
            <p:ph type="title"/>
          </p:nvPr>
        </p:nvSpPr>
        <p:spPr>
          <a:xfrm>
            <a:off x="6842760" y="150919"/>
            <a:ext cx="4663440" cy="4568893"/>
          </a:xfrm>
        </p:spPr>
        <p:txBody>
          <a:bodyPr>
            <a:normAutofit fontScale="90000"/>
          </a:bodyPr>
          <a:lstStyle/>
          <a:p>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As we take this cup, we thank You for the earthly drink that quenches our thirst, and for the Living water with which You enrich and transform our lives. (Partake of the drink)</a:t>
            </a:r>
            <a:br>
              <a:rPr lang="en-US" sz="2000" dirty="0">
                <a:latin typeface="Dubai Light" panose="020B0303030403030204" pitchFamily="34" charset="-78"/>
                <a:cs typeface="Dubai Light" panose="020B0303030403030204" pitchFamily="34" charset="-78"/>
              </a:rPr>
            </a:br>
            <a:br>
              <a:rPr lang="en-US" sz="2000" dirty="0">
                <a:latin typeface="Dubai Light" panose="020B0303030403030204" pitchFamily="34" charset="-78"/>
                <a:cs typeface="Dubai Light" panose="020B0303030403030204" pitchFamily="34" charset="-78"/>
              </a:rPr>
            </a:br>
            <a:r>
              <a:rPr lang="en-US" sz="2000" b="1" dirty="0">
                <a:latin typeface="Dubai Light" panose="020B0303030403030204" pitchFamily="34" charset="-78"/>
                <a:cs typeface="Dubai Light" panose="020B0303030403030204" pitchFamily="34" charset="-78"/>
              </a:rPr>
              <a:t>Deb: </a:t>
            </a:r>
            <a:r>
              <a:rPr lang="en-US" sz="2000" dirty="0">
                <a:latin typeface="Dubai Light" panose="020B0303030403030204" pitchFamily="34" charset="-78"/>
                <a:cs typeface="Dubai Light" panose="020B0303030403030204" pitchFamily="34" charset="-78"/>
              </a:rPr>
              <a:t>Thank you, Most Holy One, for each of us gathered here today. For this time shared. For the message of unity through Christ Jesus, the living</a:t>
            </a:r>
            <a:r>
              <a:rPr lang="en-US" sz="2000" b="1" dirty="0">
                <a:latin typeface="Dubai Light" panose="020B0303030403030204" pitchFamily="34" charset="-78"/>
                <a:cs typeface="Dubai Light" panose="020B0303030403030204" pitchFamily="34" charset="-78"/>
              </a:rPr>
              <a:t> water </a:t>
            </a:r>
            <a:r>
              <a:rPr lang="en-US" sz="2000" dirty="0">
                <a:latin typeface="Dubai Light" panose="020B0303030403030204" pitchFamily="34" charset="-78"/>
                <a:cs typeface="Dubai Light" panose="020B0303030403030204" pitchFamily="34" charset="-78"/>
              </a:rPr>
              <a:t>of life that flows through all of us. We ask that our physical and spiritual nourishment today leads us forth in the light of Faith, Love, Hope and Service.</a:t>
            </a:r>
            <a:br>
              <a:rPr lang="en-US" sz="2000" dirty="0">
                <a:latin typeface="Dubai Light" panose="020B0303030403030204" pitchFamily="34" charset="-78"/>
                <a:cs typeface="Dubai Light" panose="020B0303030403030204" pitchFamily="34" charset="-78"/>
              </a:rPr>
            </a:br>
            <a:r>
              <a:rPr lang="en-US" sz="2000" b="1" dirty="0">
                <a:latin typeface="Dubai Light" panose="020B0303030403030204" pitchFamily="34" charset="-78"/>
                <a:cs typeface="Dubai Light" panose="020B0303030403030204" pitchFamily="34" charset="-78"/>
              </a:rPr>
              <a:t>All/Bev: </a:t>
            </a:r>
            <a:r>
              <a:rPr lang="en-US" sz="2000" dirty="0">
                <a:latin typeface="Dubai Light" panose="020B0303030403030204" pitchFamily="34" charset="-78"/>
                <a:cs typeface="Dubai Light" panose="020B0303030403030204" pitchFamily="34" charset="-78"/>
              </a:rPr>
              <a:t>Amen.</a:t>
            </a:r>
            <a:br>
              <a:rPr lang="en-US" sz="2000" dirty="0">
                <a:latin typeface="Dubai Light" panose="020B0303030403030204" pitchFamily="34" charset="-78"/>
                <a:cs typeface="Dubai Light" panose="020B0303030403030204" pitchFamily="34" charset="-78"/>
              </a:rPr>
            </a:br>
            <a:br>
              <a:rPr lang="en-US" sz="2000" dirty="0">
                <a:latin typeface="Dubai Light" panose="020B0303030403030204" pitchFamily="34" charset="-78"/>
                <a:cs typeface="Dubai Light" panose="020B0303030403030204" pitchFamily="34" charset="-78"/>
              </a:rPr>
            </a:br>
            <a:r>
              <a:rPr lang="en-US" sz="2000" b="1" dirty="0">
                <a:latin typeface="Dubai Light" panose="020B0303030403030204" pitchFamily="34" charset="-78"/>
                <a:cs typeface="Dubai Light" panose="020B0303030403030204" pitchFamily="34" charset="-78"/>
              </a:rPr>
              <a:t>Closing Remarks Andrew</a:t>
            </a:r>
          </a:p>
        </p:txBody>
      </p:sp>
      <p:pic>
        <p:nvPicPr>
          <p:cNvPr id="12" name="Picture Placeholder 11" descr="Outline of wine glass and bottle in dark background">
            <a:extLst>
              <a:ext uri="{FF2B5EF4-FFF2-40B4-BE49-F238E27FC236}">
                <a16:creationId xmlns:a16="http://schemas.microsoft.com/office/drawing/2014/main" id="{0CC81F14-1C04-2D1C-3DA5-FA53FC23F1B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352" b="8352"/>
          <a:stretch>
            <a:fillRect/>
          </a:stretch>
        </p:blipFill>
        <p:spPr>
          <a:xfrm>
            <a:off x="685800" y="150919"/>
            <a:ext cx="4663440" cy="5246370"/>
          </a:xfrm>
        </p:spPr>
      </p:pic>
    </p:spTree>
    <p:extLst>
      <p:ext uri="{BB962C8B-B14F-4D97-AF65-F5344CB8AC3E}">
        <p14:creationId xmlns:p14="http://schemas.microsoft.com/office/powerpoint/2010/main" val="81409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04BB6B-4699-7E5F-3FD8-0E3301E21053}"/>
              </a:ext>
            </a:extLst>
          </p:cNvPr>
          <p:cNvSpPr txBox="1"/>
          <p:nvPr/>
        </p:nvSpPr>
        <p:spPr>
          <a:xfrm>
            <a:off x="968189" y="1595721"/>
            <a:ext cx="10470776" cy="1938992"/>
          </a:xfrm>
          <a:prstGeom prst="rect">
            <a:avLst/>
          </a:prstGeom>
          <a:noFill/>
        </p:spPr>
        <p:txBody>
          <a:bodyPr wrap="square" rtlCol="0">
            <a:spAutoFit/>
          </a:bodyPr>
          <a:lstStyle/>
          <a:p>
            <a:r>
              <a:rPr lang="en-US" sz="2000" dirty="0">
                <a:latin typeface="Dubai Light" panose="020B0303030403030204" pitchFamily="34" charset="-78"/>
                <a:cs typeface="Dubai Light" panose="020B0303030403030204" pitchFamily="34" charset="-78"/>
              </a:rPr>
              <a:t>Thank you to Donna Hollis who presented this basic imagining back in 2019, Donna laid the foundation this presentation was sprung from.</a:t>
            </a:r>
          </a:p>
          <a:p>
            <a:r>
              <a:rPr lang="en-US" sz="2000" dirty="0">
                <a:latin typeface="Dubai Light" panose="020B0303030403030204" pitchFamily="34" charset="-78"/>
                <a:cs typeface="Dubai Light" panose="020B0303030403030204" pitchFamily="34" charset="-78"/>
              </a:rPr>
              <a:t>Deb Snider –Scott for the gift of the Agape Meal.</a:t>
            </a:r>
          </a:p>
          <a:p>
            <a:r>
              <a:rPr lang="en-US" sz="2000" dirty="0">
                <a:latin typeface="Dubai Light" panose="020B0303030403030204" pitchFamily="34" charset="-78"/>
                <a:cs typeface="Dubai Light" panose="020B0303030403030204" pitchFamily="34" charset="-78"/>
              </a:rPr>
              <a:t>To the Joint Committee on Franciscan Unity, for their tireless work on this and many other projects.</a:t>
            </a:r>
          </a:p>
          <a:p>
            <a:r>
              <a:rPr lang="en-US" sz="2000" dirty="0">
                <a:latin typeface="Dubai Light" panose="020B0303030403030204" pitchFamily="34" charset="-78"/>
                <a:cs typeface="Dubai Light" panose="020B0303030403030204" pitchFamily="34" charset="-78"/>
              </a:rPr>
              <a:t>To the individuals who prepared this opportunity and those committed to the work of Ecumenical and Interfaith work, You are honored.</a:t>
            </a:r>
          </a:p>
        </p:txBody>
      </p:sp>
    </p:spTree>
    <p:extLst>
      <p:ext uri="{BB962C8B-B14F-4D97-AF65-F5344CB8AC3E}">
        <p14:creationId xmlns:p14="http://schemas.microsoft.com/office/powerpoint/2010/main" val="109256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9"/>
            <a:ext cx="10058400" cy="1188720"/>
          </a:xfrm>
        </p:spPr>
        <p:txBody>
          <a:bodyPr anchor="b">
            <a:normAutofit/>
          </a:bodyPr>
          <a:lstStyle/>
          <a:p>
            <a:r>
              <a:rPr lang="en-US" sz="4800" dirty="0">
                <a:latin typeface="Dubai Light" panose="020B0303030403030204" pitchFamily="34" charset="-78"/>
                <a:cs typeface="Dubai Light" panose="020B0303030403030204" pitchFamily="34" charset="-78"/>
              </a:rPr>
              <a:t>Foundation</a:t>
            </a:r>
          </a:p>
        </p:txBody>
      </p:sp>
      <p:sp>
        <p:nvSpPr>
          <p:cNvPr id="4" name="Content Placeholder 3">
            <a:extLst>
              <a:ext uri="{FF2B5EF4-FFF2-40B4-BE49-F238E27FC236}">
                <a16:creationId xmlns:a16="http://schemas.microsoft.com/office/drawing/2014/main" id="{4A38EBAE-2BC5-90F1-4D3A-0DAB6E2CBB0A}"/>
              </a:ext>
            </a:extLst>
          </p:cNvPr>
          <p:cNvSpPr>
            <a:spLocks noGrp="1"/>
          </p:cNvSpPr>
          <p:nvPr>
            <p:ph sz="half" idx="1"/>
          </p:nvPr>
        </p:nvSpPr>
        <p:spPr>
          <a:xfrm>
            <a:off x="1066800" y="1905000"/>
            <a:ext cx="4800600" cy="4271963"/>
          </a:xfrm>
        </p:spPr>
        <p:txBody>
          <a:bodyPr>
            <a:normAutofit/>
          </a:bodyPr>
          <a:lstStyle/>
          <a:p>
            <a:r>
              <a:rPr lang="en-US" dirty="0">
                <a:latin typeface="Dubai Light" panose="020B0303030403030204" pitchFamily="34" charset="-78"/>
                <a:cs typeface="Dubai Light" panose="020B0303030403030204" pitchFamily="34" charset="-78"/>
              </a:rPr>
              <a:t>Our Franciscan Orders understand that our Franciscan unity springs from our  shared relationship with God through Holy Baptism. The waters of our birth in the name of the Triune God signify our unity in one baptism by one God.</a:t>
            </a:r>
          </a:p>
          <a:p>
            <a:r>
              <a:rPr lang="en-US" dirty="0">
                <a:latin typeface="Dubai Light" panose="020B0303030403030204" pitchFamily="34" charset="-78"/>
                <a:cs typeface="Dubai Light" panose="020B0303030403030204" pitchFamily="34" charset="-78"/>
              </a:rPr>
              <a:t>This unity through baptism is the underpinning of our shared worship and witness as Franciscans.</a:t>
            </a:r>
          </a:p>
        </p:txBody>
      </p:sp>
      <p:pic>
        <p:nvPicPr>
          <p:cNvPr id="5" name="Picture 4">
            <a:extLst>
              <a:ext uri="{FF2B5EF4-FFF2-40B4-BE49-F238E27FC236}">
                <a16:creationId xmlns:a16="http://schemas.microsoft.com/office/drawing/2014/main" id="{6212C474-27CD-A6C5-953C-213F35515E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79" r="4624" b="-1"/>
          <a:stretch/>
        </p:blipFill>
        <p:spPr>
          <a:xfrm>
            <a:off x="6324600" y="1905000"/>
            <a:ext cx="4800600" cy="4271963"/>
          </a:xfrm>
          <a:prstGeom prst="rect">
            <a:avLst/>
          </a:prstGeom>
          <a:noFill/>
        </p:spPr>
      </p:pic>
    </p:spTree>
    <p:extLst>
      <p:ext uri="{BB962C8B-B14F-4D97-AF65-F5344CB8AC3E}">
        <p14:creationId xmlns:p14="http://schemas.microsoft.com/office/powerpoint/2010/main" val="158573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Dubai Light" panose="020B0303030403030204" pitchFamily="34" charset="-78"/>
                <a:cs typeface="Dubai Light" panose="020B0303030403030204" pitchFamily="34" charset="-78"/>
              </a:rPr>
              <a:t>Baptism as a Sacrament</a:t>
            </a:r>
          </a:p>
        </p:txBody>
      </p:sp>
      <p:sp>
        <p:nvSpPr>
          <p:cNvPr id="3" name="Content Placeholder 2"/>
          <p:cNvSpPr>
            <a:spLocks noGrp="1"/>
          </p:cNvSpPr>
          <p:nvPr>
            <p:ph sz="half" idx="1"/>
          </p:nvPr>
        </p:nvSpPr>
        <p:spPr>
          <a:xfrm>
            <a:off x="1066800" y="1905000"/>
            <a:ext cx="5963920" cy="4271963"/>
          </a:xfrm>
        </p:spPr>
        <p:txBody>
          <a:bodyPr>
            <a:normAutofit/>
          </a:bodyPr>
          <a:lstStyle/>
          <a:p>
            <a:pPr marL="0" indent="0">
              <a:buNone/>
            </a:pPr>
            <a:r>
              <a:rPr lang="en-US" dirty="0">
                <a:latin typeface="Dubai Light" panose="020B0303030403030204" pitchFamily="34" charset="-78"/>
                <a:cs typeface="Dubai Light" panose="020B0303030403030204" pitchFamily="34" charset="-78"/>
              </a:rPr>
              <a:t>That which represents and conveys some aspect of God’s blessing (grace) to persons to accomplish a particular purpose.</a:t>
            </a:r>
          </a:p>
        </p:txBody>
      </p:sp>
      <p:pic>
        <p:nvPicPr>
          <p:cNvPr id="7" name="Content Placeholder 6" descr="A close-up of a hand&#10;&#10;Description automatically generated with low confidence">
            <a:extLst>
              <a:ext uri="{FF2B5EF4-FFF2-40B4-BE49-F238E27FC236}">
                <a16:creationId xmlns:a16="http://schemas.microsoft.com/office/drawing/2014/main" id="{790B1642-621C-B707-91F4-92D3F3727BF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54855" y="139646"/>
            <a:ext cx="3302656" cy="2205255"/>
          </a:xfrm>
          <a:prstGeom prst="rect">
            <a:avLst/>
          </a:prstGeom>
        </p:spPr>
      </p:pic>
      <p:pic>
        <p:nvPicPr>
          <p:cNvPr id="9" name="Picture 8">
            <a:extLst>
              <a:ext uri="{FF2B5EF4-FFF2-40B4-BE49-F238E27FC236}">
                <a16:creationId xmlns:a16="http://schemas.microsoft.com/office/drawing/2014/main" id="{66F89DBB-E894-2EED-B948-D088A6F88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925" y="3657605"/>
            <a:ext cx="4172355" cy="264469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7620603-8BDA-3315-EBC9-D73422B586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3542" y="2662773"/>
            <a:ext cx="3203972" cy="4271963"/>
          </a:xfrm>
          <a:prstGeom prst="rect">
            <a:avLst/>
          </a:prstGeom>
        </p:spPr>
      </p:pic>
    </p:spTree>
    <p:extLst>
      <p:ext uri="{BB962C8B-B14F-4D97-AF65-F5344CB8AC3E}">
        <p14:creationId xmlns:p14="http://schemas.microsoft.com/office/powerpoint/2010/main" val="157050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9496" y="680725"/>
            <a:ext cx="2422504" cy="5720079"/>
          </a:xfrm>
        </p:spPr>
        <p:txBody>
          <a:bodyPr>
            <a:normAutofit/>
          </a:bodyPr>
          <a:lstStyle/>
          <a:p>
            <a:r>
              <a:rPr lang="en-US" sz="2800" dirty="0">
                <a:latin typeface="Dubai Light" panose="020B0303030403030204" pitchFamily="34" charset="-78"/>
                <a:cs typeface="Dubai Light" panose="020B0303030403030204" pitchFamily="34" charset="-78"/>
              </a:rPr>
              <a:t>Sacraments have an outward sign representing the blessing (grace) God is giving and through to accomplish God’s work in and through people.</a:t>
            </a:r>
          </a:p>
        </p:txBody>
      </p:sp>
      <p:graphicFrame>
        <p:nvGraphicFramePr>
          <p:cNvPr id="5" name="Content Placeholder 4" descr="Radial venn diagram with four groups clustered around one group title"/>
          <p:cNvGraphicFramePr>
            <a:graphicFrameLocks noGrp="1"/>
          </p:cNvGraphicFramePr>
          <p:nvPr>
            <p:ph sz="half" idx="2"/>
            <p:extLst>
              <p:ext uri="{D42A27DB-BD31-4B8C-83A1-F6EECF244321}">
                <p14:modId xmlns:p14="http://schemas.microsoft.com/office/powerpoint/2010/main" val="2579940293"/>
              </p:ext>
            </p:extLst>
          </p:nvPr>
        </p:nvGraphicFramePr>
        <p:xfrm>
          <a:off x="6324600" y="1905001"/>
          <a:ext cx="4800600" cy="4271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picture containing text, indoor, painting, picture frame&#10;&#10;Description automatically generated">
            <a:extLst>
              <a:ext uri="{FF2B5EF4-FFF2-40B4-BE49-F238E27FC236}">
                <a16:creationId xmlns:a16="http://schemas.microsoft.com/office/drawing/2014/main" id="{34D870E0-BA95-33CB-C712-6727D5499E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4101" y="4040982"/>
            <a:ext cx="2160987" cy="238728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A79CA484-4B87-A6BD-48CF-7471D6288E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6128" y="1857927"/>
            <a:ext cx="3904749" cy="2183055"/>
          </a:xfrm>
          <a:prstGeom prst="rect">
            <a:avLst/>
          </a:prstGeom>
        </p:spPr>
      </p:pic>
      <p:pic>
        <p:nvPicPr>
          <p:cNvPr id="16" name="Picture 15" descr="A picture containing person, outdoor, people, crowd&#10;&#10;Description automatically generated">
            <a:extLst>
              <a:ext uri="{FF2B5EF4-FFF2-40B4-BE49-F238E27FC236}">
                <a16:creationId xmlns:a16="http://schemas.microsoft.com/office/drawing/2014/main" id="{5516B65F-A2FD-C9F5-A945-5ED3085224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5088" y="4040982"/>
            <a:ext cx="2811536" cy="2108652"/>
          </a:xfrm>
          <a:prstGeom prst="rect">
            <a:avLst/>
          </a:prstGeom>
        </p:spPr>
      </p:pic>
      <p:pic>
        <p:nvPicPr>
          <p:cNvPr id="6" name="Picture 5" descr="A picture containing grass, outdoor, plant&#10;&#10;Description automatically generated">
            <a:extLst>
              <a:ext uri="{FF2B5EF4-FFF2-40B4-BE49-F238E27FC236}">
                <a16:creationId xmlns:a16="http://schemas.microsoft.com/office/drawing/2014/main" id="{9CEB737D-5457-95D4-8143-F7C6E1BCC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50877" y="680725"/>
            <a:ext cx="2015747" cy="3363332"/>
          </a:xfrm>
          <a:prstGeom prst="rect">
            <a:avLst/>
          </a:prstGeom>
        </p:spPr>
      </p:pic>
    </p:spTree>
    <p:extLst>
      <p:ext uri="{BB962C8B-B14F-4D97-AF65-F5344CB8AC3E}">
        <p14:creationId xmlns:p14="http://schemas.microsoft.com/office/powerpoint/2010/main" val="321317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685800"/>
            <a:ext cx="5452872" cy="5020056"/>
          </a:xfrm>
        </p:spPr>
        <p:txBody>
          <a:bodyPr>
            <a:normAutofit/>
          </a:bodyPr>
          <a:lstStyle/>
          <a:p>
            <a:r>
              <a:rPr lang="en-US" sz="2800" dirty="0">
                <a:latin typeface="Dubai Light" panose="020B0303030403030204" pitchFamily="34" charset="-78"/>
                <a:cs typeface="Dubai Light" panose="020B0303030403030204" pitchFamily="34" charset="-78"/>
              </a:rPr>
              <a:t>Water being the chief outward sign of Holy Baptism, poured, sprinkled, or that  in which the person is emersed, administered in the name of the Holy Trinity. Some traditions will also use Holy Oil, in addition to water, as a sign of the Holy Spirit being poured out upon the person at Baptism.</a:t>
            </a:r>
            <a:br>
              <a:rPr lang="en-US" sz="2800" dirty="0">
                <a:latin typeface="Dubai Light" panose="020B0303030403030204" pitchFamily="34" charset="-78"/>
                <a:cs typeface="Dubai Light" panose="020B0303030403030204" pitchFamily="34" charset="-78"/>
              </a:rPr>
            </a:br>
            <a:br>
              <a:rPr lang="en-US" sz="2800" dirty="0"/>
            </a:br>
            <a:endParaRPr lang="en-US" sz="2800" dirty="0"/>
          </a:p>
        </p:txBody>
      </p:sp>
      <p:pic>
        <p:nvPicPr>
          <p:cNvPr id="5" name="Picture 4" descr="A person and person holding a baby&#10;&#10;Description automatically generated with medium confidence">
            <a:extLst>
              <a:ext uri="{FF2B5EF4-FFF2-40B4-BE49-F238E27FC236}">
                <a16:creationId xmlns:a16="http://schemas.microsoft.com/office/drawing/2014/main" id="{712F6E2F-9462-28E2-DFBC-08A4A3A18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639" y="2981603"/>
            <a:ext cx="3767564" cy="2825673"/>
          </a:xfrm>
          <a:prstGeom prst="rect">
            <a:avLst/>
          </a:prstGeom>
        </p:spPr>
      </p:pic>
      <p:pic>
        <p:nvPicPr>
          <p:cNvPr id="3074" name="Picture 2" descr="Faith is passed on at home, pope tells parents at baptism | National  Catholic Reporter">
            <a:extLst>
              <a:ext uri="{FF2B5EF4-FFF2-40B4-BE49-F238E27FC236}">
                <a16:creationId xmlns:a16="http://schemas.microsoft.com/office/drawing/2014/main" id="{1C18B58E-9EA4-3721-740E-7845AF9FB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046" y="95726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7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528325"/>
            <a:ext cx="4800600" cy="1788159"/>
          </a:xfrm>
        </p:spPr>
        <p:txBody>
          <a:bodyPr>
            <a:normAutofit/>
          </a:bodyPr>
          <a:lstStyle/>
          <a:p>
            <a:r>
              <a:rPr lang="en-US" sz="4000" dirty="0">
                <a:latin typeface="Dubai Light" panose="020B0303030403030204" pitchFamily="34" charset="-78"/>
                <a:cs typeface="Dubai Light" panose="020B0303030403030204" pitchFamily="34" charset="-78"/>
              </a:rPr>
              <a:t>Cleansing</a:t>
            </a:r>
          </a:p>
        </p:txBody>
      </p:sp>
      <p:sp>
        <p:nvSpPr>
          <p:cNvPr id="5" name="Text Placeholder 4"/>
          <p:cNvSpPr>
            <a:spLocks noGrp="1"/>
          </p:cNvSpPr>
          <p:nvPr>
            <p:ph type="body" sz="quarter" idx="3"/>
          </p:nvPr>
        </p:nvSpPr>
        <p:spPr>
          <a:xfrm>
            <a:off x="6324600" y="528325"/>
            <a:ext cx="4800600" cy="1788159"/>
          </a:xfrm>
        </p:spPr>
        <p:txBody>
          <a:bodyPr>
            <a:noAutofit/>
          </a:bodyPr>
          <a:lstStyle/>
          <a:p>
            <a:r>
              <a:rPr lang="en-US" sz="3600" dirty="0">
                <a:latin typeface="Dubai Light" panose="020B0303030403030204" pitchFamily="34" charset="-78"/>
                <a:cs typeface="Dubai Light" panose="020B0303030403030204" pitchFamily="34" charset="-78"/>
              </a:rPr>
              <a:t>Washed clean from the “stains” of the past</a:t>
            </a:r>
          </a:p>
        </p:txBody>
      </p:sp>
      <p:pic>
        <p:nvPicPr>
          <p:cNvPr id="16" name="Content Placeholder 15" descr="A white flower with green leaves&#10;&#10;Description automatically generated with low confidence">
            <a:extLst>
              <a:ext uri="{FF2B5EF4-FFF2-40B4-BE49-F238E27FC236}">
                <a16:creationId xmlns:a16="http://schemas.microsoft.com/office/drawing/2014/main" id="{37410BA6-AF86-19EB-700D-EADDA997BAA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87183" y="2693644"/>
            <a:ext cx="4800600" cy="3308843"/>
          </a:xfrm>
        </p:spPr>
      </p:pic>
      <p:pic>
        <p:nvPicPr>
          <p:cNvPr id="21" name="Picture 20" descr="A picture containing floor, indoor&#10;&#10;Description automatically generated">
            <a:extLst>
              <a:ext uri="{FF2B5EF4-FFF2-40B4-BE49-F238E27FC236}">
                <a16:creationId xmlns:a16="http://schemas.microsoft.com/office/drawing/2014/main" id="{4CC3C7B8-10F9-4143-7F74-21A9FB878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2584989"/>
            <a:ext cx="4436957" cy="3327719"/>
          </a:xfrm>
          <a:prstGeom prst="rect">
            <a:avLst/>
          </a:prstGeom>
        </p:spPr>
      </p:pic>
    </p:spTree>
    <p:extLst>
      <p:ext uri="{BB962C8B-B14F-4D97-AF65-F5344CB8AC3E}">
        <p14:creationId xmlns:p14="http://schemas.microsoft.com/office/powerpoint/2010/main" val="154329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D15ED9-11C8-9F97-3C3C-8BCF2F3F7C7D}"/>
              </a:ext>
            </a:extLst>
          </p:cNvPr>
          <p:cNvSpPr txBox="1"/>
          <p:nvPr/>
        </p:nvSpPr>
        <p:spPr>
          <a:xfrm>
            <a:off x="1001486" y="485282"/>
            <a:ext cx="3393440" cy="2554545"/>
          </a:xfrm>
          <a:prstGeom prst="rect">
            <a:avLst/>
          </a:prstGeom>
          <a:noFill/>
        </p:spPr>
        <p:txBody>
          <a:bodyPr wrap="square" rtlCol="0">
            <a:spAutoFit/>
          </a:bodyPr>
          <a:lstStyle/>
          <a:p>
            <a:r>
              <a:rPr lang="en-US" sz="3200" dirty="0">
                <a:latin typeface="Dubai Light" panose="020B0303030403030204" pitchFamily="34" charset="-78"/>
                <a:cs typeface="Dubai Light" panose="020B0303030403030204" pitchFamily="34" charset="-78"/>
              </a:rPr>
              <a:t>We are birthed into a new reality, not unlike the breaking of waters at the birth of a child.</a:t>
            </a:r>
          </a:p>
        </p:txBody>
      </p:sp>
      <p:pic>
        <p:nvPicPr>
          <p:cNvPr id="3" name="Picture 2" descr="Cute little baby">
            <a:extLst>
              <a:ext uri="{FF2B5EF4-FFF2-40B4-BE49-F238E27FC236}">
                <a16:creationId xmlns:a16="http://schemas.microsoft.com/office/drawing/2014/main" id="{48E9F980-93C3-6D2C-755A-760B197EC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00" y="3818174"/>
            <a:ext cx="2971800" cy="1981200"/>
          </a:xfrm>
          <a:prstGeom prst="rect">
            <a:avLst/>
          </a:prstGeom>
        </p:spPr>
      </p:pic>
      <p:pic>
        <p:nvPicPr>
          <p:cNvPr id="2050" name="Picture 2" descr="2,684 Woman Giving Birth Photos and Premium High Res ...">
            <a:extLst>
              <a:ext uri="{FF2B5EF4-FFF2-40B4-BE49-F238E27FC236}">
                <a16:creationId xmlns:a16="http://schemas.microsoft.com/office/drawing/2014/main" id="{D7C89346-AB2A-7954-E83D-B5D406DEB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214" y="847727"/>
            <a:ext cx="5829300"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82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ream of water flowing through rocks&#10;&#10;Description automatically generated with low confidence">
            <a:extLst>
              <a:ext uri="{FF2B5EF4-FFF2-40B4-BE49-F238E27FC236}">
                <a16:creationId xmlns:a16="http://schemas.microsoft.com/office/drawing/2014/main" id="{7F4261D5-6317-14BA-8261-CC9E875C5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3" y="2813983"/>
            <a:ext cx="4572000" cy="3429000"/>
          </a:xfrm>
          <a:prstGeom prst="rect">
            <a:avLst/>
          </a:prstGeom>
        </p:spPr>
      </p:pic>
      <p:pic>
        <p:nvPicPr>
          <p:cNvPr id="1026" name="Picture 2">
            <a:extLst>
              <a:ext uri="{FF2B5EF4-FFF2-40B4-BE49-F238E27FC236}">
                <a16:creationId xmlns:a16="http://schemas.microsoft.com/office/drawing/2014/main" id="{B148D343-C09F-0970-CE68-3B172E0C3B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410" y="436880"/>
            <a:ext cx="4998244"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E8CA4A-BB25-FDC3-C8E2-5BC6B481CD09}"/>
              </a:ext>
            </a:extLst>
          </p:cNvPr>
          <p:cNvSpPr txBox="1"/>
          <p:nvPr/>
        </p:nvSpPr>
        <p:spPr>
          <a:xfrm flipH="1">
            <a:off x="7294883" y="772160"/>
            <a:ext cx="4216399" cy="707886"/>
          </a:xfrm>
          <a:prstGeom prst="rect">
            <a:avLst/>
          </a:prstGeom>
          <a:noFill/>
        </p:spPr>
        <p:txBody>
          <a:bodyPr wrap="square" rtlCol="0">
            <a:spAutoFit/>
          </a:bodyPr>
          <a:lstStyle/>
          <a:p>
            <a:r>
              <a:rPr lang="en-US" sz="4000" dirty="0">
                <a:latin typeface="Dubai Light" panose="020B0303030403030204" pitchFamily="34" charset="-78"/>
                <a:cs typeface="Dubai Light" panose="020B0303030403030204" pitchFamily="34" charset="-78"/>
              </a:rPr>
              <a:t>Dying to Self</a:t>
            </a:r>
          </a:p>
        </p:txBody>
      </p:sp>
      <p:sp>
        <p:nvSpPr>
          <p:cNvPr id="8" name="TextBox 7">
            <a:extLst>
              <a:ext uri="{FF2B5EF4-FFF2-40B4-BE49-F238E27FC236}">
                <a16:creationId xmlns:a16="http://schemas.microsoft.com/office/drawing/2014/main" id="{8350C8E1-24B9-A0CC-33D7-328520660904}"/>
              </a:ext>
            </a:extLst>
          </p:cNvPr>
          <p:cNvSpPr txBox="1"/>
          <p:nvPr/>
        </p:nvSpPr>
        <p:spPr>
          <a:xfrm>
            <a:off x="1859280" y="5042654"/>
            <a:ext cx="3291840" cy="1200329"/>
          </a:xfrm>
          <a:prstGeom prst="rect">
            <a:avLst/>
          </a:prstGeom>
          <a:noFill/>
        </p:spPr>
        <p:txBody>
          <a:bodyPr wrap="square" rtlCol="0">
            <a:spAutoFit/>
          </a:bodyPr>
          <a:lstStyle/>
          <a:p>
            <a:r>
              <a:rPr lang="en-US" sz="3600" dirty="0">
                <a:latin typeface="Dubai Light" panose="020B0303030403030204" pitchFamily="34" charset="-78"/>
                <a:cs typeface="Dubai Light" panose="020B0303030403030204" pitchFamily="34" charset="-78"/>
              </a:rPr>
              <a:t>Rising to new life in Christ</a:t>
            </a:r>
          </a:p>
        </p:txBody>
      </p:sp>
    </p:spTree>
    <p:extLst>
      <p:ext uri="{BB962C8B-B14F-4D97-AF65-F5344CB8AC3E}">
        <p14:creationId xmlns:p14="http://schemas.microsoft.com/office/powerpoint/2010/main" val="389178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Cherry blossom nature presentation (widescreen)</Template>
  <TotalTime>12376</TotalTime>
  <Words>2176</Words>
  <Application>Microsoft Office PowerPoint</Application>
  <PresentationFormat>Widescreen</PresentationFormat>
  <Paragraphs>88</Paragraphs>
  <Slides>29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Cambria</vt:lpstr>
      <vt:lpstr>Dubai Light</vt:lpstr>
      <vt:lpstr>Times New Roman</vt:lpstr>
      <vt:lpstr>Cherry Blossom 16x9</vt:lpstr>
      <vt:lpstr>Baptism-New Life in Christ </vt:lpstr>
      <vt:lpstr>Holy Baptism 1st Essential Element of the Joint Committee on Franciscan Unity</vt:lpstr>
      <vt:lpstr>Foundation</vt:lpstr>
      <vt:lpstr>Baptism as a Sacrament</vt:lpstr>
      <vt:lpstr>PowerPoint Presentation</vt:lpstr>
      <vt:lpstr>Water being the chief outward sign of Holy Baptism, poured, sprinkled, or that  in which the person is emersed, administered in the name of the Holy Trinity. Some traditions will also use Holy Oil, in addition to water, as a sign of the Holy Spirit being poured out upon the person at Baptism.  </vt:lpstr>
      <vt:lpstr>PowerPoint Presentation</vt:lpstr>
      <vt:lpstr>PowerPoint Presentation</vt:lpstr>
      <vt:lpstr>PowerPoint Presentation</vt:lpstr>
      <vt:lpstr>PowerPoint Presentation</vt:lpstr>
      <vt:lpstr>PowerPoint Presentation</vt:lpstr>
      <vt:lpstr>Baptism as the Sign of Unity among All followers of Jesus, regardless of denomination. As Franciscans, we take this point seriously. Jesus prayed that All may be one, as he and the father are one. We are unified in and through Jesus.</vt:lpstr>
      <vt:lpstr>Each of us connected to Christ, the Vine, and to each other</vt:lpstr>
      <vt:lpstr>Jesus said, “Abide in me, as I in you. As the branch cannot bear fruit by itself, unless it abides in the vine, neither can you, unless you abide in me. I am the vine; you are the branches. By this my Father is glorified, that you bear much fruit, and so prove to be my disciples. As the father has loved me, so I have loved you; abide in my love.” JN 15: 4-5a, 8-9</vt:lpstr>
      <vt:lpstr>Baptism symbolizes our connection to Jesus, the Vine</vt:lpstr>
      <vt:lpstr>Each denomination is committed to following Jesus</vt:lpstr>
      <vt:lpstr>Each branch of the family bears unique fruits of the Spirit, building the greater Kingdom of God</vt:lpstr>
      <vt:lpstr>Each branch according to Jesus ”is to bear much fruit”, </vt:lpstr>
      <vt:lpstr>Committed to following Jesus, being connected to Christ the Vine</vt:lpstr>
      <vt:lpstr>Fruits of the Spirit</vt:lpstr>
      <vt:lpstr>Working towards Unity-evidences the Fruits of the Spirit</vt:lpstr>
      <vt:lpstr>PowerPoint Presentation</vt:lpstr>
      <vt:lpstr>  Baptism is a commitment to follow Jesus, demonstrate love towards all, partner with Jesus to bless, heal, reconcile, a sign of God’s Presence, Compassion, and Active Care  </vt:lpstr>
      <vt:lpstr>What projects (ministries or Franciscan observances) might your local Fraternity/Fellowship create in cooperation with Franciscans of another denomination?</vt:lpstr>
      <vt:lpstr>PowerPoint Presentation</vt:lpstr>
      <vt:lpstr>Scripture: Ephesians 4:4-6</vt:lpstr>
      <vt:lpstr>PowerPoint Presentation</vt:lpstr>
      <vt:lpstr>Deb: As we take this cup, we thank You for the earthly drink that quenches our thirst, and for the Living water with which You enrich and transform our lives. (Partake of the drink)  Deb: Thank you, Most Holy One, for each of us gathered here today. For this time shared. For the message of unity through Christ Jesus, the living water of life that flows through all of us. We ask that our physical and spiritual nourishment today leads us forth in the light of Faith, Love, Hope and Service. All/Bev: Amen.  Closing Remarks Andrew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Baptism-New Life in Christ </dc:title>
  <dc:creator>Marie Bianca</dc:creator>
  <cp:lastModifiedBy>Marie Bianca</cp:lastModifiedBy>
  <cp:revision>1</cp:revision>
  <dcterms:created xsi:type="dcterms:W3CDTF">2022-08-10T19:42:58Z</dcterms:created>
  <dcterms:modified xsi:type="dcterms:W3CDTF">2022-09-01T17:50:09Z</dcterms:modified>
</cp:coreProperties>
</file>