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16A25-2E18-4729-9357-AE316494F704}" v="2" dt="2024-08-23T23:49:26.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71" autoAdjust="0"/>
    <p:restoredTop sz="94660"/>
  </p:normalViewPr>
  <p:slideViewPr>
    <p:cSldViewPr snapToGrid="0">
      <p:cViewPr varScale="1">
        <p:scale>
          <a:sx n="89" d="100"/>
          <a:sy n="89" d="100"/>
        </p:scale>
        <p:origin x="106" y="2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Molaro" userId="ae00dadfbe57b241" providerId="LiveId" clId="{EAAFDF17-B731-4C81-9A37-52014C23C9F0}"/>
    <pc:docChg chg="custSel addSld modSld">
      <pc:chgData name="Kathleen Molaro" userId="ae00dadfbe57b241" providerId="LiveId" clId="{EAAFDF17-B731-4C81-9A37-52014C23C9F0}" dt="2023-04-15T17:26:07.657" v="3094" actId="20577"/>
      <pc:docMkLst>
        <pc:docMk/>
      </pc:docMkLst>
      <pc:sldChg chg="modSp mod">
        <pc:chgData name="Kathleen Molaro" userId="ae00dadfbe57b241" providerId="LiveId" clId="{EAAFDF17-B731-4C81-9A37-52014C23C9F0}" dt="2023-04-15T17:11:35.771" v="2375" actId="20577"/>
        <pc:sldMkLst>
          <pc:docMk/>
          <pc:sldMk cId="442261352" sldId="257"/>
        </pc:sldMkLst>
        <pc:spChg chg="mod">
          <ac:chgData name="Kathleen Molaro" userId="ae00dadfbe57b241" providerId="LiveId" clId="{EAAFDF17-B731-4C81-9A37-52014C23C9F0}" dt="2023-04-15T17:11:35.771" v="2375" actId="20577"/>
          <ac:spMkLst>
            <pc:docMk/>
            <pc:sldMk cId="442261352" sldId="257"/>
            <ac:spMk id="3" creationId="{E7369E16-E084-A576-9A31-67487A676083}"/>
          </ac:spMkLst>
        </pc:spChg>
      </pc:sldChg>
      <pc:sldChg chg="modSp mod">
        <pc:chgData name="Kathleen Molaro" userId="ae00dadfbe57b241" providerId="LiveId" clId="{EAAFDF17-B731-4C81-9A37-52014C23C9F0}" dt="2023-04-15T17:12:07.121" v="2402" actId="20577"/>
        <pc:sldMkLst>
          <pc:docMk/>
          <pc:sldMk cId="1320455862" sldId="258"/>
        </pc:sldMkLst>
        <pc:spChg chg="mod">
          <ac:chgData name="Kathleen Molaro" userId="ae00dadfbe57b241" providerId="LiveId" clId="{EAAFDF17-B731-4C81-9A37-52014C23C9F0}" dt="2023-04-15T17:12:07.121" v="2402" actId="20577"/>
          <ac:spMkLst>
            <pc:docMk/>
            <pc:sldMk cId="1320455862" sldId="258"/>
            <ac:spMk id="5" creationId="{73311585-D35A-96A7-0E3C-E2E958CE157D}"/>
          </ac:spMkLst>
        </pc:spChg>
      </pc:sldChg>
      <pc:sldChg chg="modSp mod">
        <pc:chgData name="Kathleen Molaro" userId="ae00dadfbe57b241" providerId="LiveId" clId="{EAAFDF17-B731-4C81-9A37-52014C23C9F0}" dt="2023-04-15T17:13:00.943" v="2412" actId="20577"/>
        <pc:sldMkLst>
          <pc:docMk/>
          <pc:sldMk cId="2781604225" sldId="259"/>
        </pc:sldMkLst>
        <pc:spChg chg="mod">
          <ac:chgData name="Kathleen Molaro" userId="ae00dadfbe57b241" providerId="LiveId" clId="{EAAFDF17-B731-4C81-9A37-52014C23C9F0}" dt="2023-04-15T17:13:00.943" v="2412" actId="20577"/>
          <ac:spMkLst>
            <pc:docMk/>
            <pc:sldMk cId="2781604225" sldId="259"/>
            <ac:spMk id="3" creationId="{5E66BB3F-4044-1869-B5D7-288A5190A44D}"/>
          </ac:spMkLst>
        </pc:spChg>
      </pc:sldChg>
      <pc:sldChg chg="modSp mod">
        <pc:chgData name="Kathleen Molaro" userId="ae00dadfbe57b241" providerId="LiveId" clId="{EAAFDF17-B731-4C81-9A37-52014C23C9F0}" dt="2023-04-15T17:13:39.513" v="2413" actId="20577"/>
        <pc:sldMkLst>
          <pc:docMk/>
          <pc:sldMk cId="3028024213" sldId="260"/>
        </pc:sldMkLst>
        <pc:spChg chg="mod">
          <ac:chgData name="Kathleen Molaro" userId="ae00dadfbe57b241" providerId="LiveId" clId="{EAAFDF17-B731-4C81-9A37-52014C23C9F0}" dt="2023-04-15T17:13:39.513" v="2413" actId="20577"/>
          <ac:spMkLst>
            <pc:docMk/>
            <pc:sldMk cId="3028024213" sldId="260"/>
            <ac:spMk id="3" creationId="{847DB3E2-F0CA-0708-F7E9-CEBE0AC30896}"/>
          </ac:spMkLst>
        </pc:spChg>
      </pc:sldChg>
      <pc:sldChg chg="modSp mod">
        <pc:chgData name="Kathleen Molaro" userId="ae00dadfbe57b241" providerId="LiveId" clId="{EAAFDF17-B731-4C81-9A37-52014C23C9F0}" dt="2023-04-06T21:52:19.795" v="151" actId="20577"/>
        <pc:sldMkLst>
          <pc:docMk/>
          <pc:sldMk cId="1999481197" sldId="261"/>
        </pc:sldMkLst>
        <pc:spChg chg="mod">
          <ac:chgData name="Kathleen Molaro" userId="ae00dadfbe57b241" providerId="LiveId" clId="{EAAFDF17-B731-4C81-9A37-52014C23C9F0}" dt="2023-04-06T21:52:19.795" v="151" actId="20577"/>
          <ac:spMkLst>
            <pc:docMk/>
            <pc:sldMk cId="1999481197" sldId="261"/>
            <ac:spMk id="3" creationId="{CBB63460-A398-C2F2-B5DE-7CBD84445E61}"/>
          </ac:spMkLst>
        </pc:spChg>
      </pc:sldChg>
      <pc:sldChg chg="modSp mod">
        <pc:chgData name="Kathleen Molaro" userId="ae00dadfbe57b241" providerId="LiveId" clId="{EAAFDF17-B731-4C81-9A37-52014C23C9F0}" dt="2023-04-15T17:21:25.221" v="2908" actId="20577"/>
        <pc:sldMkLst>
          <pc:docMk/>
          <pc:sldMk cId="1095199520" sldId="264"/>
        </pc:sldMkLst>
        <pc:spChg chg="mod">
          <ac:chgData name="Kathleen Molaro" userId="ae00dadfbe57b241" providerId="LiveId" clId="{EAAFDF17-B731-4C81-9A37-52014C23C9F0}" dt="2023-04-15T17:21:25.221" v="2908" actId="20577"/>
          <ac:spMkLst>
            <pc:docMk/>
            <pc:sldMk cId="1095199520" sldId="264"/>
            <ac:spMk id="3" creationId="{BDE01FF6-CAF2-6BA0-29CC-571624837F2E}"/>
          </ac:spMkLst>
        </pc:spChg>
      </pc:sldChg>
      <pc:sldChg chg="modSp mod">
        <pc:chgData name="Kathleen Molaro" userId="ae00dadfbe57b241" providerId="LiveId" clId="{EAAFDF17-B731-4C81-9A37-52014C23C9F0}" dt="2023-04-06T21:55:05.053" v="165" actId="1076"/>
        <pc:sldMkLst>
          <pc:docMk/>
          <pc:sldMk cId="505240143" sldId="265"/>
        </pc:sldMkLst>
        <pc:spChg chg="mod">
          <ac:chgData name="Kathleen Molaro" userId="ae00dadfbe57b241" providerId="LiveId" clId="{EAAFDF17-B731-4C81-9A37-52014C23C9F0}" dt="2023-04-06T21:55:05.053" v="165" actId="1076"/>
          <ac:spMkLst>
            <pc:docMk/>
            <pc:sldMk cId="505240143" sldId="265"/>
            <ac:spMk id="3" creationId="{F3C5C482-C2CC-747C-4A2F-B77BE7D09851}"/>
          </ac:spMkLst>
        </pc:spChg>
      </pc:sldChg>
      <pc:sldChg chg="modSp mod">
        <pc:chgData name="Kathleen Molaro" userId="ae00dadfbe57b241" providerId="LiveId" clId="{EAAFDF17-B731-4C81-9A37-52014C23C9F0}" dt="2023-04-15T17:23:08.183" v="2942" actId="20577"/>
        <pc:sldMkLst>
          <pc:docMk/>
          <pc:sldMk cId="3735054177" sldId="266"/>
        </pc:sldMkLst>
        <pc:spChg chg="mod">
          <ac:chgData name="Kathleen Molaro" userId="ae00dadfbe57b241" providerId="LiveId" clId="{EAAFDF17-B731-4C81-9A37-52014C23C9F0}" dt="2023-04-15T17:23:08.183" v="2942" actId="20577"/>
          <ac:spMkLst>
            <pc:docMk/>
            <pc:sldMk cId="3735054177" sldId="266"/>
            <ac:spMk id="3" creationId="{3B28879F-69C7-58BF-8BD7-E6789E0EA50A}"/>
          </ac:spMkLst>
        </pc:spChg>
      </pc:sldChg>
      <pc:sldChg chg="modSp mod">
        <pc:chgData name="Kathleen Molaro" userId="ae00dadfbe57b241" providerId="LiveId" clId="{EAAFDF17-B731-4C81-9A37-52014C23C9F0}" dt="2023-04-15T17:25:03.170" v="3050" actId="20577"/>
        <pc:sldMkLst>
          <pc:docMk/>
          <pc:sldMk cId="2285144105" sldId="267"/>
        </pc:sldMkLst>
        <pc:spChg chg="mod">
          <ac:chgData name="Kathleen Molaro" userId="ae00dadfbe57b241" providerId="LiveId" clId="{EAAFDF17-B731-4C81-9A37-52014C23C9F0}" dt="2023-04-15T17:25:03.170" v="3050" actId="20577"/>
          <ac:spMkLst>
            <pc:docMk/>
            <pc:sldMk cId="2285144105" sldId="267"/>
            <ac:spMk id="3" creationId="{EB38D71E-D0D6-058C-7F7D-F5B672D51F39}"/>
          </ac:spMkLst>
        </pc:spChg>
      </pc:sldChg>
      <pc:sldChg chg="modSp mod">
        <pc:chgData name="Kathleen Molaro" userId="ae00dadfbe57b241" providerId="LiveId" clId="{EAAFDF17-B731-4C81-9A37-52014C23C9F0}" dt="2023-04-13T02:53:52.978" v="2305" actId="27636"/>
        <pc:sldMkLst>
          <pc:docMk/>
          <pc:sldMk cId="1828959787" sldId="269"/>
        </pc:sldMkLst>
        <pc:spChg chg="mod">
          <ac:chgData name="Kathleen Molaro" userId="ae00dadfbe57b241" providerId="LiveId" clId="{EAAFDF17-B731-4C81-9A37-52014C23C9F0}" dt="2023-04-13T02:53:52.978" v="2305" actId="27636"/>
          <ac:spMkLst>
            <pc:docMk/>
            <pc:sldMk cId="1828959787" sldId="269"/>
            <ac:spMk id="2" creationId="{471AE14A-BC17-C796-93BE-DE88975CA1BE}"/>
          </ac:spMkLst>
        </pc:spChg>
      </pc:sldChg>
      <pc:sldChg chg="delSp modSp new mod">
        <pc:chgData name="Kathleen Molaro" userId="ae00dadfbe57b241" providerId="LiveId" clId="{EAAFDF17-B731-4C81-9A37-52014C23C9F0}" dt="2023-04-15T17:26:07.657" v="3094" actId="20577"/>
        <pc:sldMkLst>
          <pc:docMk/>
          <pc:sldMk cId="2377108733" sldId="270"/>
        </pc:sldMkLst>
        <pc:spChg chg="del mod">
          <ac:chgData name="Kathleen Molaro" userId="ae00dadfbe57b241" providerId="LiveId" clId="{EAAFDF17-B731-4C81-9A37-52014C23C9F0}" dt="2023-04-13T02:52:12.113" v="2269" actId="478"/>
          <ac:spMkLst>
            <pc:docMk/>
            <pc:sldMk cId="2377108733" sldId="270"/>
            <ac:spMk id="2" creationId="{E1A5FF41-140C-70A8-A40D-C6E84A53C4D7}"/>
          </ac:spMkLst>
        </pc:spChg>
        <pc:spChg chg="mod ord">
          <ac:chgData name="Kathleen Molaro" userId="ae00dadfbe57b241" providerId="LiveId" clId="{EAAFDF17-B731-4C81-9A37-52014C23C9F0}" dt="2023-04-15T17:26:07.657" v="3094" actId="20577"/>
          <ac:spMkLst>
            <pc:docMk/>
            <pc:sldMk cId="2377108733" sldId="270"/>
            <ac:spMk id="3" creationId="{EC82B492-86A9-5D0A-599B-E7D5B737830A}"/>
          </ac:spMkLst>
        </pc:spChg>
      </pc:sldChg>
      <pc:sldChg chg="modSp new mod">
        <pc:chgData name="Kathleen Molaro" userId="ae00dadfbe57b241" providerId="LiveId" clId="{EAAFDF17-B731-4C81-9A37-52014C23C9F0}" dt="2023-04-15T17:17:03.360" v="2530" actId="20577"/>
        <pc:sldMkLst>
          <pc:docMk/>
          <pc:sldMk cId="2386020253" sldId="271"/>
        </pc:sldMkLst>
        <pc:spChg chg="mod">
          <ac:chgData name="Kathleen Molaro" userId="ae00dadfbe57b241" providerId="LiveId" clId="{EAAFDF17-B731-4C81-9A37-52014C23C9F0}" dt="2023-04-13T02:37:49.827" v="1833" actId="27636"/>
          <ac:spMkLst>
            <pc:docMk/>
            <pc:sldMk cId="2386020253" sldId="271"/>
            <ac:spMk id="2" creationId="{3E0C138C-6BF6-385E-5FFE-A687E46E557B}"/>
          </ac:spMkLst>
        </pc:spChg>
        <pc:spChg chg="mod">
          <ac:chgData name="Kathleen Molaro" userId="ae00dadfbe57b241" providerId="LiveId" clId="{EAAFDF17-B731-4C81-9A37-52014C23C9F0}" dt="2023-04-15T17:17:03.360" v="2530" actId="20577"/>
          <ac:spMkLst>
            <pc:docMk/>
            <pc:sldMk cId="2386020253" sldId="271"/>
            <ac:spMk id="3" creationId="{DFD2BAE3-518A-63F5-6428-7A903BD2D000}"/>
          </ac:spMkLst>
        </pc:spChg>
      </pc:sldChg>
    </pc:docChg>
  </pc:docChgLst>
  <pc:docChgLst>
    <pc:chgData name="Kathleen Molaro" userId="ae00dadfbe57b241" providerId="LiveId" clId="{37D680A2-EC9A-423A-B8E3-6BD4BD50D200}"/>
    <pc:docChg chg="undo custSel modSld">
      <pc:chgData name="Kathleen Molaro" userId="ae00dadfbe57b241" providerId="LiveId" clId="{37D680A2-EC9A-423A-B8E3-6BD4BD50D200}" dt="2024-04-29T15:46:51.778" v="265" actId="20577"/>
      <pc:docMkLst>
        <pc:docMk/>
      </pc:docMkLst>
      <pc:sldChg chg="addSp delSp modSp mod setBg">
        <pc:chgData name="Kathleen Molaro" userId="ae00dadfbe57b241" providerId="LiveId" clId="{37D680A2-EC9A-423A-B8E3-6BD4BD50D200}" dt="2024-04-29T15:35:53.989" v="70" actId="27636"/>
        <pc:sldMkLst>
          <pc:docMk/>
          <pc:sldMk cId="1320455862" sldId="258"/>
        </pc:sldMkLst>
        <pc:spChg chg="mod">
          <ac:chgData name="Kathleen Molaro" userId="ae00dadfbe57b241" providerId="LiveId" clId="{37D680A2-EC9A-423A-B8E3-6BD4BD50D200}" dt="2024-04-29T15:35:20.013" v="30" actId="26606"/>
          <ac:spMkLst>
            <pc:docMk/>
            <pc:sldMk cId="1320455862" sldId="258"/>
            <ac:spMk id="4" creationId="{5F238819-8122-2B44-9E29-76B2A4B0A8C9}"/>
          </ac:spMkLst>
        </pc:spChg>
        <pc:spChg chg="mod">
          <ac:chgData name="Kathleen Molaro" userId="ae00dadfbe57b241" providerId="LiveId" clId="{37D680A2-EC9A-423A-B8E3-6BD4BD50D200}" dt="2024-04-29T15:35:53.989" v="70" actId="27636"/>
          <ac:spMkLst>
            <pc:docMk/>
            <pc:sldMk cId="1320455862" sldId="258"/>
            <ac:spMk id="5" creationId="{73311585-D35A-96A7-0E3C-E2E958CE157D}"/>
          </ac:spMkLst>
        </pc:spChg>
        <pc:spChg chg="add del">
          <ac:chgData name="Kathleen Molaro" userId="ae00dadfbe57b241" providerId="LiveId" clId="{37D680A2-EC9A-423A-B8E3-6BD4BD50D200}" dt="2024-04-29T15:32:37.703" v="20" actId="26606"/>
          <ac:spMkLst>
            <pc:docMk/>
            <pc:sldMk cId="1320455862" sldId="258"/>
            <ac:spMk id="8" creationId="{22A1F095-40D4-4696-9718-1BDE047BF0AA}"/>
          </ac:spMkLst>
        </pc:spChg>
        <pc:spChg chg="add del">
          <ac:chgData name="Kathleen Molaro" userId="ae00dadfbe57b241" providerId="LiveId" clId="{37D680A2-EC9A-423A-B8E3-6BD4BD50D200}" dt="2024-04-29T15:28:26.279" v="1" actId="26606"/>
          <ac:spMkLst>
            <pc:docMk/>
            <pc:sldMk cId="1320455862" sldId="258"/>
            <ac:spMk id="11" creationId="{1295ED52-E90A-465D-88C0-893C6EF4819B}"/>
          </ac:spMkLst>
        </pc:spChg>
        <pc:spChg chg="add del">
          <ac:chgData name="Kathleen Molaro" userId="ae00dadfbe57b241" providerId="LiveId" clId="{37D680A2-EC9A-423A-B8E3-6BD4BD50D200}" dt="2024-04-29T15:35:20.013" v="30" actId="26606"/>
          <ac:spMkLst>
            <pc:docMk/>
            <pc:sldMk cId="1320455862" sldId="258"/>
            <ac:spMk id="16" creationId="{1FFF7873-0DD0-4FEA-8FE9-8DD8AEA4315B}"/>
          </ac:spMkLst>
        </pc:spChg>
        <pc:spChg chg="add del">
          <ac:chgData name="Kathleen Molaro" userId="ae00dadfbe57b241" providerId="LiveId" clId="{37D680A2-EC9A-423A-B8E3-6BD4BD50D200}" dt="2024-04-29T15:29:01.081" v="3" actId="26606"/>
          <ac:spMkLst>
            <pc:docMk/>
            <pc:sldMk cId="1320455862" sldId="258"/>
            <ac:spMk id="19" creationId="{22A1F095-40D4-4696-9718-1BDE047BF0AA}"/>
          </ac:spMkLst>
        </pc:spChg>
        <pc:spChg chg="add">
          <ac:chgData name="Kathleen Molaro" userId="ae00dadfbe57b241" providerId="LiveId" clId="{37D680A2-EC9A-423A-B8E3-6BD4BD50D200}" dt="2024-04-29T15:35:20.013" v="30" actId="26606"/>
          <ac:spMkLst>
            <pc:docMk/>
            <pc:sldMk cId="1320455862" sldId="258"/>
            <ac:spMk id="31" creationId="{22A1F095-40D4-4696-9718-1BDE047BF0AA}"/>
          </ac:spMkLst>
        </pc:spChg>
        <pc:picChg chg="add del">
          <ac:chgData name="Kathleen Molaro" userId="ae00dadfbe57b241" providerId="LiveId" clId="{37D680A2-EC9A-423A-B8E3-6BD4BD50D200}" dt="2024-04-29T15:28:26.279" v="1" actId="26606"/>
          <ac:picMkLst>
            <pc:docMk/>
            <pc:sldMk cId="1320455862" sldId="258"/>
            <ac:picMk id="7" creationId="{1D8129CF-C8A9-1D87-DE1C-51EA6FD4D230}"/>
          </ac:picMkLst>
        </pc:picChg>
        <pc:picChg chg="add del">
          <ac:chgData name="Kathleen Molaro" userId="ae00dadfbe57b241" providerId="LiveId" clId="{37D680A2-EC9A-423A-B8E3-6BD4BD50D200}" dt="2024-04-29T15:32:37.703" v="20" actId="26606"/>
          <ac:picMkLst>
            <pc:docMk/>
            <pc:sldMk cId="1320455862" sldId="258"/>
            <ac:picMk id="9" creationId="{71F83339-F5DE-41D0-9A16-69E711AFFE08}"/>
          </ac:picMkLst>
        </pc:picChg>
        <pc:picChg chg="add del">
          <ac:chgData name="Kathleen Molaro" userId="ae00dadfbe57b241" providerId="LiveId" clId="{37D680A2-EC9A-423A-B8E3-6BD4BD50D200}" dt="2024-04-29T15:32:37.703" v="20" actId="26606"/>
          <ac:picMkLst>
            <pc:docMk/>
            <pc:sldMk cId="1320455862" sldId="258"/>
            <ac:picMk id="10" creationId="{EAAD6885-3DC9-85C6-EEC1-2E438FBC32F4}"/>
          </ac:picMkLst>
        </pc:picChg>
        <pc:picChg chg="add del">
          <ac:chgData name="Kathleen Molaro" userId="ae00dadfbe57b241" providerId="LiveId" clId="{37D680A2-EC9A-423A-B8E3-6BD4BD50D200}" dt="2024-04-29T15:32:37.703" v="20" actId="26606"/>
          <ac:picMkLst>
            <pc:docMk/>
            <pc:sldMk cId="1320455862" sldId="258"/>
            <ac:picMk id="12" creationId="{39B4E11D-B0E0-4BFD-8D6A-E79C7F7953C7}"/>
          </ac:picMkLst>
        </pc:picChg>
        <pc:picChg chg="add del">
          <ac:chgData name="Kathleen Molaro" userId="ae00dadfbe57b241" providerId="LiveId" clId="{37D680A2-EC9A-423A-B8E3-6BD4BD50D200}" dt="2024-04-29T15:28:26.279" v="1" actId="26606"/>
          <ac:picMkLst>
            <pc:docMk/>
            <pc:sldMk cId="1320455862" sldId="258"/>
            <ac:picMk id="13" creationId="{2921021B-E928-4355-9554-162D5B68A114}"/>
          </ac:picMkLst>
        </pc:picChg>
        <pc:picChg chg="add del">
          <ac:chgData name="Kathleen Molaro" userId="ae00dadfbe57b241" providerId="LiveId" clId="{37D680A2-EC9A-423A-B8E3-6BD4BD50D200}" dt="2024-04-29T15:28:26.279" v="1" actId="26606"/>
          <ac:picMkLst>
            <pc:docMk/>
            <pc:sldMk cId="1320455862" sldId="258"/>
            <ac:picMk id="15" creationId="{0C98F1ED-E15E-4A4F-A33F-1F14053F6FFC}"/>
          </ac:picMkLst>
        </pc:picChg>
        <pc:picChg chg="add del">
          <ac:chgData name="Kathleen Molaro" userId="ae00dadfbe57b241" providerId="LiveId" clId="{37D680A2-EC9A-423A-B8E3-6BD4BD50D200}" dt="2024-04-29T15:35:20.013" v="30" actId="26606"/>
          <ac:picMkLst>
            <pc:docMk/>
            <pc:sldMk cId="1320455862" sldId="258"/>
            <ac:picMk id="18" creationId="{82284447-B84C-4C3B-98EA-03E44DB755D8}"/>
          </ac:picMkLst>
        </pc:picChg>
        <pc:picChg chg="add del">
          <ac:chgData name="Kathleen Molaro" userId="ae00dadfbe57b241" providerId="LiveId" clId="{37D680A2-EC9A-423A-B8E3-6BD4BD50D200}" dt="2024-04-29T15:29:01.081" v="3" actId="26606"/>
          <ac:picMkLst>
            <pc:docMk/>
            <pc:sldMk cId="1320455862" sldId="258"/>
            <ac:picMk id="20" creationId="{71F83339-F5DE-41D0-9A16-69E711AFFE08}"/>
          </ac:picMkLst>
        </pc:picChg>
        <pc:picChg chg="add del">
          <ac:chgData name="Kathleen Molaro" userId="ae00dadfbe57b241" providerId="LiveId" clId="{37D680A2-EC9A-423A-B8E3-6BD4BD50D200}" dt="2024-04-29T15:29:01.081" v="3" actId="26606"/>
          <ac:picMkLst>
            <pc:docMk/>
            <pc:sldMk cId="1320455862" sldId="258"/>
            <ac:picMk id="21" creationId="{B0774B77-C8D4-0D0E-1B7B-AA397A092368}"/>
          </ac:picMkLst>
        </pc:picChg>
        <pc:picChg chg="add del">
          <ac:chgData name="Kathleen Molaro" userId="ae00dadfbe57b241" providerId="LiveId" clId="{37D680A2-EC9A-423A-B8E3-6BD4BD50D200}" dt="2024-04-29T15:29:01.081" v="3" actId="26606"/>
          <ac:picMkLst>
            <pc:docMk/>
            <pc:sldMk cId="1320455862" sldId="258"/>
            <ac:picMk id="22" creationId="{39B4E11D-B0E0-4BFD-8D6A-E79C7F7953C7}"/>
          </ac:picMkLst>
        </pc:picChg>
        <pc:picChg chg="add mod">
          <ac:chgData name="Kathleen Molaro" userId="ae00dadfbe57b241" providerId="LiveId" clId="{37D680A2-EC9A-423A-B8E3-6BD4BD50D200}" dt="2024-04-29T15:35:20.013" v="30" actId="26606"/>
          <ac:picMkLst>
            <pc:docMk/>
            <pc:sldMk cId="1320455862" sldId="258"/>
            <ac:picMk id="24" creationId="{82FF14B9-D6A5-A345-11E7-FCC1A2F3312D}"/>
          </ac:picMkLst>
        </pc:picChg>
        <pc:picChg chg="add del">
          <ac:chgData name="Kathleen Molaro" userId="ae00dadfbe57b241" providerId="LiveId" clId="{37D680A2-EC9A-423A-B8E3-6BD4BD50D200}" dt="2024-04-29T15:35:20.013" v="30" actId="26606"/>
          <ac:picMkLst>
            <pc:docMk/>
            <pc:sldMk cId="1320455862" sldId="258"/>
            <ac:picMk id="26" creationId="{DD2CF979-0F0E-4E68-A483-DBF0A635F3EC}"/>
          </ac:picMkLst>
        </pc:picChg>
        <pc:picChg chg="add">
          <ac:chgData name="Kathleen Molaro" userId="ae00dadfbe57b241" providerId="LiveId" clId="{37D680A2-EC9A-423A-B8E3-6BD4BD50D200}" dt="2024-04-29T15:35:20.013" v="30" actId="26606"/>
          <ac:picMkLst>
            <pc:docMk/>
            <pc:sldMk cId="1320455862" sldId="258"/>
            <ac:picMk id="33" creationId="{71F83339-F5DE-41D0-9A16-69E711AFFE08}"/>
          </ac:picMkLst>
        </pc:picChg>
        <pc:picChg chg="add">
          <ac:chgData name="Kathleen Molaro" userId="ae00dadfbe57b241" providerId="LiveId" clId="{37D680A2-EC9A-423A-B8E3-6BD4BD50D200}" dt="2024-04-29T15:35:20.013" v="30" actId="26606"/>
          <ac:picMkLst>
            <pc:docMk/>
            <pc:sldMk cId="1320455862" sldId="258"/>
            <ac:picMk id="35" creationId="{39B4E11D-B0E0-4BFD-8D6A-E79C7F7953C7}"/>
          </ac:picMkLst>
        </pc:picChg>
        <pc:cxnChg chg="add del">
          <ac:chgData name="Kathleen Molaro" userId="ae00dadfbe57b241" providerId="LiveId" clId="{37D680A2-EC9A-423A-B8E3-6BD4BD50D200}" dt="2024-04-29T15:32:37.703" v="20" actId="26606"/>
          <ac:cxnSpMkLst>
            <pc:docMk/>
            <pc:sldMk cId="1320455862" sldId="258"/>
            <ac:cxnSpMk id="14" creationId="{FEB8E36E-2282-452A-A9D7-E38288D1C845}"/>
          </ac:cxnSpMkLst>
        </pc:cxnChg>
        <pc:cxnChg chg="add del">
          <ac:chgData name="Kathleen Molaro" userId="ae00dadfbe57b241" providerId="LiveId" clId="{37D680A2-EC9A-423A-B8E3-6BD4BD50D200}" dt="2024-04-29T15:28:26.279" v="1" actId="26606"/>
          <ac:cxnSpMkLst>
            <pc:docMk/>
            <pc:sldMk cId="1320455862" sldId="258"/>
            <ac:cxnSpMk id="17" creationId="{2971C7DD-6CA4-4C72-AB0A-8DE10B613661}"/>
          </ac:cxnSpMkLst>
        </pc:cxnChg>
        <pc:cxnChg chg="add del">
          <ac:chgData name="Kathleen Molaro" userId="ae00dadfbe57b241" providerId="LiveId" clId="{37D680A2-EC9A-423A-B8E3-6BD4BD50D200}" dt="2024-04-29T15:29:01.081" v="3" actId="26606"/>
          <ac:cxnSpMkLst>
            <pc:docMk/>
            <pc:sldMk cId="1320455862" sldId="258"/>
            <ac:cxnSpMk id="23" creationId="{FEB8E36E-2282-452A-A9D7-E38288D1C845}"/>
          </ac:cxnSpMkLst>
        </pc:cxnChg>
        <pc:cxnChg chg="add del">
          <ac:chgData name="Kathleen Molaro" userId="ae00dadfbe57b241" providerId="LiveId" clId="{37D680A2-EC9A-423A-B8E3-6BD4BD50D200}" dt="2024-04-29T15:35:20.013" v="30" actId="26606"/>
          <ac:cxnSpMkLst>
            <pc:docMk/>
            <pc:sldMk cId="1320455862" sldId="258"/>
            <ac:cxnSpMk id="25" creationId="{4140E084-3765-4F4D-AD43-DDB43996997B}"/>
          </ac:cxnSpMkLst>
        </pc:cxnChg>
        <pc:cxnChg chg="add">
          <ac:chgData name="Kathleen Molaro" userId="ae00dadfbe57b241" providerId="LiveId" clId="{37D680A2-EC9A-423A-B8E3-6BD4BD50D200}" dt="2024-04-29T15:35:20.013" v="30" actId="26606"/>
          <ac:cxnSpMkLst>
            <pc:docMk/>
            <pc:sldMk cId="1320455862" sldId="258"/>
            <ac:cxnSpMk id="37" creationId="{FEB8E36E-2282-452A-A9D7-E38288D1C845}"/>
          </ac:cxnSpMkLst>
        </pc:cxnChg>
      </pc:sldChg>
      <pc:sldChg chg="addSp delSp modSp mod setBg">
        <pc:chgData name="Kathleen Molaro" userId="ae00dadfbe57b241" providerId="LiveId" clId="{37D680A2-EC9A-423A-B8E3-6BD4BD50D200}" dt="2024-04-29T15:32:10.961" v="18" actId="26606"/>
        <pc:sldMkLst>
          <pc:docMk/>
          <pc:sldMk cId="2781604225" sldId="259"/>
        </pc:sldMkLst>
        <pc:spChg chg="mod">
          <ac:chgData name="Kathleen Molaro" userId="ae00dadfbe57b241" providerId="LiveId" clId="{37D680A2-EC9A-423A-B8E3-6BD4BD50D200}" dt="2024-04-29T15:32:10.961" v="18" actId="26606"/>
          <ac:spMkLst>
            <pc:docMk/>
            <pc:sldMk cId="2781604225" sldId="259"/>
            <ac:spMk id="2" creationId="{19BE7415-E9B6-BFDD-A1F2-D4508E33E761}"/>
          </ac:spMkLst>
        </pc:spChg>
        <pc:spChg chg="mod">
          <ac:chgData name="Kathleen Molaro" userId="ae00dadfbe57b241" providerId="LiveId" clId="{37D680A2-EC9A-423A-B8E3-6BD4BD50D200}" dt="2024-04-29T15:32:10.961" v="18" actId="26606"/>
          <ac:spMkLst>
            <pc:docMk/>
            <pc:sldMk cId="2781604225" sldId="259"/>
            <ac:spMk id="3" creationId="{5E66BB3F-4044-1869-B5D7-288A5190A44D}"/>
          </ac:spMkLst>
        </pc:spChg>
        <pc:spChg chg="add del">
          <ac:chgData name="Kathleen Molaro" userId="ae00dadfbe57b241" providerId="LiveId" clId="{37D680A2-EC9A-423A-B8E3-6BD4BD50D200}" dt="2024-04-29T15:31:32.922" v="14" actId="26606"/>
          <ac:spMkLst>
            <pc:docMk/>
            <pc:sldMk cId="2781604225" sldId="259"/>
            <ac:spMk id="9" creationId="{1295ED52-E90A-465D-88C0-893C6EF4819B}"/>
          </ac:spMkLst>
        </pc:spChg>
        <pc:spChg chg="add del">
          <ac:chgData name="Kathleen Molaro" userId="ae00dadfbe57b241" providerId="LiveId" clId="{37D680A2-EC9A-423A-B8E3-6BD4BD50D200}" dt="2024-04-29T15:32:01.784" v="16" actId="26606"/>
          <ac:spMkLst>
            <pc:docMk/>
            <pc:sldMk cId="2781604225" sldId="259"/>
            <ac:spMk id="17" creationId="{22A1F095-40D4-4696-9718-1BDE047BF0AA}"/>
          </ac:spMkLst>
        </pc:spChg>
        <pc:spChg chg="add del">
          <ac:chgData name="Kathleen Molaro" userId="ae00dadfbe57b241" providerId="LiveId" clId="{37D680A2-EC9A-423A-B8E3-6BD4BD50D200}" dt="2024-04-29T15:32:10.961" v="18" actId="26606"/>
          <ac:spMkLst>
            <pc:docMk/>
            <pc:sldMk cId="2781604225" sldId="259"/>
            <ac:spMk id="24" creationId="{A06B5813-8E93-4EEC-B5DD-E9F57F603A5F}"/>
          </ac:spMkLst>
        </pc:spChg>
        <pc:picChg chg="add del">
          <ac:chgData name="Kathleen Molaro" userId="ae00dadfbe57b241" providerId="LiveId" clId="{37D680A2-EC9A-423A-B8E3-6BD4BD50D200}" dt="2024-04-29T15:31:32.922" v="14" actId="26606"/>
          <ac:picMkLst>
            <pc:docMk/>
            <pc:sldMk cId="2781604225" sldId="259"/>
            <ac:picMk id="5" creationId="{F6D58D05-059F-24E8-5E21-A10E364CAE2A}"/>
          </ac:picMkLst>
        </pc:picChg>
        <pc:picChg chg="add del">
          <ac:chgData name="Kathleen Molaro" userId="ae00dadfbe57b241" providerId="LiveId" clId="{37D680A2-EC9A-423A-B8E3-6BD4BD50D200}" dt="2024-04-29T15:31:32.922" v="14" actId="26606"/>
          <ac:picMkLst>
            <pc:docMk/>
            <pc:sldMk cId="2781604225" sldId="259"/>
            <ac:picMk id="11" creationId="{2921021B-E928-4355-9554-162D5B68A114}"/>
          </ac:picMkLst>
        </pc:picChg>
        <pc:picChg chg="add del">
          <ac:chgData name="Kathleen Molaro" userId="ae00dadfbe57b241" providerId="LiveId" clId="{37D680A2-EC9A-423A-B8E3-6BD4BD50D200}" dt="2024-04-29T15:31:32.922" v="14" actId="26606"/>
          <ac:picMkLst>
            <pc:docMk/>
            <pc:sldMk cId="2781604225" sldId="259"/>
            <ac:picMk id="13" creationId="{0C98F1ED-E15E-4A4F-A33F-1F14053F6FFC}"/>
          </ac:picMkLst>
        </pc:picChg>
        <pc:picChg chg="add del">
          <ac:chgData name="Kathleen Molaro" userId="ae00dadfbe57b241" providerId="LiveId" clId="{37D680A2-EC9A-423A-B8E3-6BD4BD50D200}" dt="2024-04-29T15:32:01.784" v="16" actId="26606"/>
          <ac:picMkLst>
            <pc:docMk/>
            <pc:sldMk cId="2781604225" sldId="259"/>
            <ac:picMk id="18" creationId="{71F83339-F5DE-41D0-9A16-69E711AFFE08}"/>
          </ac:picMkLst>
        </pc:picChg>
        <pc:picChg chg="add del">
          <ac:chgData name="Kathleen Molaro" userId="ae00dadfbe57b241" providerId="LiveId" clId="{37D680A2-EC9A-423A-B8E3-6BD4BD50D200}" dt="2024-04-29T15:32:01.784" v="16" actId="26606"/>
          <ac:picMkLst>
            <pc:docMk/>
            <pc:sldMk cId="2781604225" sldId="259"/>
            <ac:picMk id="19" creationId="{6F3E313C-967F-5B54-AB21-133AD77911F7}"/>
          </ac:picMkLst>
        </pc:picChg>
        <pc:picChg chg="add del">
          <ac:chgData name="Kathleen Molaro" userId="ae00dadfbe57b241" providerId="LiveId" clId="{37D680A2-EC9A-423A-B8E3-6BD4BD50D200}" dt="2024-04-29T15:32:01.784" v="16" actId="26606"/>
          <ac:picMkLst>
            <pc:docMk/>
            <pc:sldMk cId="2781604225" sldId="259"/>
            <ac:picMk id="20" creationId="{39B4E11D-B0E0-4BFD-8D6A-E79C7F7953C7}"/>
          </ac:picMkLst>
        </pc:picChg>
        <pc:picChg chg="add del">
          <ac:chgData name="Kathleen Molaro" userId="ae00dadfbe57b241" providerId="LiveId" clId="{37D680A2-EC9A-423A-B8E3-6BD4BD50D200}" dt="2024-04-29T15:32:10.961" v="18" actId="26606"/>
          <ac:picMkLst>
            <pc:docMk/>
            <pc:sldMk cId="2781604225" sldId="259"/>
            <ac:picMk id="23" creationId="{24399348-1C74-E05A-7E8E-3D43BD46E132}"/>
          </ac:picMkLst>
        </pc:picChg>
        <pc:picChg chg="add del">
          <ac:chgData name="Kathleen Molaro" userId="ae00dadfbe57b241" providerId="LiveId" clId="{37D680A2-EC9A-423A-B8E3-6BD4BD50D200}" dt="2024-04-29T15:32:10.961" v="18" actId="26606"/>
          <ac:picMkLst>
            <pc:docMk/>
            <pc:sldMk cId="2781604225" sldId="259"/>
            <ac:picMk id="25" creationId="{BDB9B4CD-9C12-49E2-BF8A-6063967BDD20}"/>
          </ac:picMkLst>
        </pc:picChg>
        <pc:cxnChg chg="add del">
          <ac:chgData name="Kathleen Molaro" userId="ae00dadfbe57b241" providerId="LiveId" clId="{37D680A2-EC9A-423A-B8E3-6BD4BD50D200}" dt="2024-04-29T15:31:32.922" v="14" actId="26606"/>
          <ac:cxnSpMkLst>
            <pc:docMk/>
            <pc:sldMk cId="2781604225" sldId="259"/>
            <ac:cxnSpMk id="15" creationId="{2971C7DD-6CA4-4C72-AB0A-8DE10B613661}"/>
          </ac:cxnSpMkLst>
        </pc:cxnChg>
        <pc:cxnChg chg="add del">
          <ac:chgData name="Kathleen Molaro" userId="ae00dadfbe57b241" providerId="LiveId" clId="{37D680A2-EC9A-423A-B8E3-6BD4BD50D200}" dt="2024-04-29T15:32:01.784" v="16" actId="26606"/>
          <ac:cxnSpMkLst>
            <pc:docMk/>
            <pc:sldMk cId="2781604225" sldId="259"/>
            <ac:cxnSpMk id="21" creationId="{FEB8E36E-2282-452A-A9D7-E38288D1C845}"/>
          </ac:cxnSpMkLst>
        </pc:cxnChg>
      </pc:sldChg>
      <pc:sldChg chg="addSp delSp modSp mod setBg">
        <pc:chgData name="Kathleen Molaro" userId="ae00dadfbe57b241" providerId="LiveId" clId="{37D680A2-EC9A-423A-B8E3-6BD4BD50D200}" dt="2024-04-29T15:33:43.002" v="26" actId="26606"/>
        <pc:sldMkLst>
          <pc:docMk/>
          <pc:sldMk cId="3028024213" sldId="260"/>
        </pc:sldMkLst>
        <pc:spChg chg="mod ord">
          <ac:chgData name="Kathleen Molaro" userId="ae00dadfbe57b241" providerId="LiveId" clId="{37D680A2-EC9A-423A-B8E3-6BD4BD50D200}" dt="2024-04-29T15:33:43.002" v="26" actId="26606"/>
          <ac:spMkLst>
            <pc:docMk/>
            <pc:sldMk cId="3028024213" sldId="260"/>
            <ac:spMk id="2" creationId="{DDEA29EB-27C5-F0C3-DE07-CED1EA6F927D}"/>
          </ac:spMkLst>
        </pc:spChg>
        <pc:spChg chg="mod">
          <ac:chgData name="Kathleen Molaro" userId="ae00dadfbe57b241" providerId="LiveId" clId="{37D680A2-EC9A-423A-B8E3-6BD4BD50D200}" dt="2024-04-29T15:33:43.002" v="26" actId="26606"/>
          <ac:spMkLst>
            <pc:docMk/>
            <pc:sldMk cId="3028024213" sldId="260"/>
            <ac:spMk id="3" creationId="{847DB3E2-F0CA-0708-F7E9-CEBE0AC30896}"/>
          </ac:spMkLst>
        </pc:spChg>
        <pc:spChg chg="add del">
          <ac:chgData name="Kathleen Molaro" userId="ae00dadfbe57b241" providerId="LiveId" clId="{37D680A2-EC9A-423A-B8E3-6BD4BD50D200}" dt="2024-04-29T15:30:20.239" v="6" actId="26606"/>
          <ac:spMkLst>
            <pc:docMk/>
            <pc:sldMk cId="3028024213" sldId="260"/>
            <ac:spMk id="9" creationId="{1295ED52-E90A-465D-88C0-893C6EF4819B}"/>
          </ac:spMkLst>
        </pc:spChg>
        <pc:spChg chg="add del">
          <ac:chgData name="Kathleen Molaro" userId="ae00dadfbe57b241" providerId="LiveId" clId="{37D680A2-EC9A-423A-B8E3-6BD4BD50D200}" dt="2024-04-29T15:33:43.002" v="26" actId="26606"/>
          <ac:spMkLst>
            <pc:docMk/>
            <pc:sldMk cId="3028024213" sldId="260"/>
            <ac:spMk id="17" creationId="{22A1F095-40D4-4696-9718-1BDE047BF0AA}"/>
          </ac:spMkLst>
        </pc:spChg>
        <pc:spChg chg="add del">
          <ac:chgData name="Kathleen Molaro" userId="ae00dadfbe57b241" providerId="LiveId" clId="{37D680A2-EC9A-423A-B8E3-6BD4BD50D200}" dt="2024-04-29T15:33:41.957" v="25" actId="26606"/>
          <ac:spMkLst>
            <pc:docMk/>
            <pc:sldMk cId="3028024213" sldId="260"/>
            <ac:spMk id="23" creationId="{34E0CBB8-4C5C-4365-8ED8-119D630EE062}"/>
          </ac:spMkLst>
        </pc:spChg>
        <pc:spChg chg="add del">
          <ac:chgData name="Kathleen Molaro" userId="ae00dadfbe57b241" providerId="LiveId" clId="{37D680A2-EC9A-423A-B8E3-6BD4BD50D200}" dt="2024-04-29T15:31:07.001" v="11" actId="26606"/>
          <ac:spMkLst>
            <pc:docMk/>
            <pc:sldMk cId="3028024213" sldId="260"/>
            <ac:spMk id="26" creationId="{22052095-6D4E-412C-BDAD-22612DA69DA5}"/>
          </ac:spMkLst>
        </pc:spChg>
        <pc:spChg chg="add del">
          <ac:chgData name="Kathleen Molaro" userId="ae00dadfbe57b241" providerId="LiveId" clId="{37D680A2-EC9A-423A-B8E3-6BD4BD50D200}" dt="2024-04-29T15:32:45.878" v="21" actId="26606"/>
          <ac:spMkLst>
            <pc:docMk/>
            <pc:sldMk cId="3028024213" sldId="260"/>
            <ac:spMk id="33" creationId="{1295ED52-E90A-465D-88C0-893C6EF4819B}"/>
          </ac:spMkLst>
        </pc:spChg>
        <pc:picChg chg="add del">
          <ac:chgData name="Kathleen Molaro" userId="ae00dadfbe57b241" providerId="LiveId" clId="{37D680A2-EC9A-423A-B8E3-6BD4BD50D200}" dt="2024-04-29T15:30:20.239" v="6" actId="26606"/>
          <ac:picMkLst>
            <pc:docMk/>
            <pc:sldMk cId="3028024213" sldId="260"/>
            <ac:picMk id="5" creationId="{E679B67F-6353-BAAC-0B44-D0C016C963D4}"/>
          </ac:picMkLst>
        </pc:picChg>
        <pc:picChg chg="add del">
          <ac:chgData name="Kathleen Molaro" userId="ae00dadfbe57b241" providerId="LiveId" clId="{37D680A2-EC9A-423A-B8E3-6BD4BD50D200}" dt="2024-04-29T15:30:20.239" v="6" actId="26606"/>
          <ac:picMkLst>
            <pc:docMk/>
            <pc:sldMk cId="3028024213" sldId="260"/>
            <ac:picMk id="11" creationId="{2921021B-E928-4355-9554-162D5B68A114}"/>
          </ac:picMkLst>
        </pc:picChg>
        <pc:picChg chg="add del">
          <ac:chgData name="Kathleen Molaro" userId="ae00dadfbe57b241" providerId="LiveId" clId="{37D680A2-EC9A-423A-B8E3-6BD4BD50D200}" dt="2024-04-29T15:30:20.239" v="6" actId="26606"/>
          <ac:picMkLst>
            <pc:docMk/>
            <pc:sldMk cId="3028024213" sldId="260"/>
            <ac:picMk id="13" creationId="{0C98F1ED-E15E-4A4F-A33F-1F14053F6FFC}"/>
          </ac:picMkLst>
        </pc:picChg>
        <pc:picChg chg="add del">
          <ac:chgData name="Kathleen Molaro" userId="ae00dadfbe57b241" providerId="LiveId" clId="{37D680A2-EC9A-423A-B8E3-6BD4BD50D200}" dt="2024-04-29T15:33:43.002" v="26" actId="26606"/>
          <ac:picMkLst>
            <pc:docMk/>
            <pc:sldMk cId="3028024213" sldId="260"/>
            <ac:picMk id="18" creationId="{71F83339-F5DE-41D0-9A16-69E711AFFE08}"/>
          </ac:picMkLst>
        </pc:picChg>
        <pc:picChg chg="add del mod">
          <ac:chgData name="Kathleen Molaro" userId="ae00dadfbe57b241" providerId="LiveId" clId="{37D680A2-EC9A-423A-B8E3-6BD4BD50D200}" dt="2024-04-29T15:33:43.002" v="26" actId="26606"/>
          <ac:picMkLst>
            <pc:docMk/>
            <pc:sldMk cId="3028024213" sldId="260"/>
            <ac:picMk id="19" creationId="{84F28EBF-35F8-644C-65C5-FC70DAE34DE7}"/>
          </ac:picMkLst>
        </pc:picChg>
        <pc:picChg chg="add del">
          <ac:chgData name="Kathleen Molaro" userId="ae00dadfbe57b241" providerId="LiveId" clId="{37D680A2-EC9A-423A-B8E3-6BD4BD50D200}" dt="2024-04-29T15:33:43.002" v="26" actId="26606"/>
          <ac:picMkLst>
            <pc:docMk/>
            <pc:sldMk cId="3028024213" sldId="260"/>
            <ac:picMk id="20" creationId="{39B4E11D-B0E0-4BFD-8D6A-E79C7F7953C7}"/>
          </ac:picMkLst>
        </pc:picChg>
        <pc:picChg chg="add del">
          <ac:chgData name="Kathleen Molaro" userId="ae00dadfbe57b241" providerId="LiveId" clId="{37D680A2-EC9A-423A-B8E3-6BD4BD50D200}" dt="2024-04-29T15:33:41.957" v="25" actId="26606"/>
          <ac:picMkLst>
            <pc:docMk/>
            <pc:sldMk cId="3028024213" sldId="260"/>
            <ac:picMk id="24" creationId="{7B856BB6-F13C-4A98-9D8D-D8A075D9D923}"/>
          </ac:picMkLst>
        </pc:picChg>
        <pc:picChg chg="add del">
          <ac:chgData name="Kathleen Molaro" userId="ae00dadfbe57b241" providerId="LiveId" clId="{37D680A2-EC9A-423A-B8E3-6BD4BD50D200}" dt="2024-04-29T15:33:41.957" v="25" actId="26606"/>
          <ac:picMkLst>
            <pc:docMk/>
            <pc:sldMk cId="3028024213" sldId="260"/>
            <ac:picMk id="25" creationId="{9DD5A8E4-E2BD-4ED9-9AAE-A2F649CF29C0}"/>
          </ac:picMkLst>
        </pc:picChg>
        <pc:picChg chg="add del">
          <ac:chgData name="Kathleen Molaro" userId="ae00dadfbe57b241" providerId="LiveId" clId="{37D680A2-EC9A-423A-B8E3-6BD4BD50D200}" dt="2024-04-29T15:31:07.001" v="11" actId="26606"/>
          <ac:picMkLst>
            <pc:docMk/>
            <pc:sldMk cId="3028024213" sldId="260"/>
            <ac:picMk id="28" creationId="{8606ADE0-AB1F-4565-8DAA-F9038957256C}"/>
          </ac:picMkLst>
        </pc:picChg>
        <pc:picChg chg="add del">
          <ac:chgData name="Kathleen Molaro" userId="ae00dadfbe57b241" providerId="LiveId" clId="{37D680A2-EC9A-423A-B8E3-6BD4BD50D200}" dt="2024-04-29T15:31:07.001" v="11" actId="26606"/>
          <ac:picMkLst>
            <pc:docMk/>
            <pc:sldMk cId="3028024213" sldId="260"/>
            <ac:picMk id="30" creationId="{1F77F438-9D32-4287-9708-0AC36FEBC929}"/>
          </ac:picMkLst>
        </pc:picChg>
        <pc:picChg chg="add del">
          <ac:chgData name="Kathleen Molaro" userId="ae00dadfbe57b241" providerId="LiveId" clId="{37D680A2-EC9A-423A-B8E3-6BD4BD50D200}" dt="2024-04-29T15:32:45.878" v="21" actId="26606"/>
          <ac:picMkLst>
            <pc:docMk/>
            <pc:sldMk cId="3028024213" sldId="260"/>
            <ac:picMk id="34" creationId="{2921021B-E928-4355-9554-162D5B68A114}"/>
          </ac:picMkLst>
        </pc:picChg>
        <pc:picChg chg="add del">
          <ac:chgData name="Kathleen Molaro" userId="ae00dadfbe57b241" providerId="LiveId" clId="{37D680A2-EC9A-423A-B8E3-6BD4BD50D200}" dt="2024-04-29T15:32:45.878" v="21" actId="26606"/>
          <ac:picMkLst>
            <pc:docMk/>
            <pc:sldMk cId="3028024213" sldId="260"/>
            <ac:picMk id="35" creationId="{0C98F1ED-E15E-4A4F-A33F-1F14053F6FFC}"/>
          </ac:picMkLst>
        </pc:picChg>
        <pc:cxnChg chg="add del">
          <ac:chgData name="Kathleen Molaro" userId="ae00dadfbe57b241" providerId="LiveId" clId="{37D680A2-EC9A-423A-B8E3-6BD4BD50D200}" dt="2024-04-29T15:30:20.239" v="6" actId="26606"/>
          <ac:cxnSpMkLst>
            <pc:docMk/>
            <pc:sldMk cId="3028024213" sldId="260"/>
            <ac:cxnSpMk id="15" creationId="{2971C7DD-6CA4-4C72-AB0A-8DE10B613661}"/>
          </ac:cxnSpMkLst>
        </pc:cxnChg>
        <pc:cxnChg chg="add del">
          <ac:chgData name="Kathleen Molaro" userId="ae00dadfbe57b241" providerId="LiveId" clId="{37D680A2-EC9A-423A-B8E3-6BD4BD50D200}" dt="2024-04-29T15:33:43.002" v="26" actId="26606"/>
          <ac:cxnSpMkLst>
            <pc:docMk/>
            <pc:sldMk cId="3028024213" sldId="260"/>
            <ac:cxnSpMk id="21" creationId="{FEB8E36E-2282-452A-A9D7-E38288D1C845}"/>
          </ac:cxnSpMkLst>
        </pc:cxnChg>
        <pc:cxnChg chg="add del">
          <ac:chgData name="Kathleen Molaro" userId="ae00dadfbe57b241" providerId="LiveId" clId="{37D680A2-EC9A-423A-B8E3-6BD4BD50D200}" dt="2024-04-29T15:32:45.878" v="21" actId="26606"/>
          <ac:cxnSpMkLst>
            <pc:docMk/>
            <pc:sldMk cId="3028024213" sldId="260"/>
            <ac:cxnSpMk id="32" creationId="{2971C7DD-6CA4-4C72-AB0A-8DE10B613661}"/>
          </ac:cxnSpMkLst>
        </pc:cxnChg>
      </pc:sldChg>
      <pc:sldChg chg="addSp modSp mod setBg">
        <pc:chgData name="Kathleen Molaro" userId="ae00dadfbe57b241" providerId="LiveId" clId="{37D680A2-EC9A-423A-B8E3-6BD4BD50D200}" dt="2024-04-29T15:29:45.725" v="4" actId="26606"/>
        <pc:sldMkLst>
          <pc:docMk/>
          <pc:sldMk cId="1999481197" sldId="261"/>
        </pc:sldMkLst>
        <pc:spChg chg="mod">
          <ac:chgData name="Kathleen Molaro" userId="ae00dadfbe57b241" providerId="LiveId" clId="{37D680A2-EC9A-423A-B8E3-6BD4BD50D200}" dt="2024-04-29T15:29:45.725" v="4" actId="26606"/>
          <ac:spMkLst>
            <pc:docMk/>
            <pc:sldMk cId="1999481197" sldId="261"/>
            <ac:spMk id="2" creationId="{39C1219A-68DD-C464-C767-53FF501B32B4}"/>
          </ac:spMkLst>
        </pc:spChg>
        <pc:spChg chg="mod">
          <ac:chgData name="Kathleen Molaro" userId="ae00dadfbe57b241" providerId="LiveId" clId="{37D680A2-EC9A-423A-B8E3-6BD4BD50D200}" dt="2024-04-29T15:29:45.725" v="4" actId="26606"/>
          <ac:spMkLst>
            <pc:docMk/>
            <pc:sldMk cId="1999481197" sldId="261"/>
            <ac:spMk id="3" creationId="{CBB63460-A398-C2F2-B5DE-7CBD84445E61}"/>
          </ac:spMkLst>
        </pc:spChg>
        <pc:spChg chg="add">
          <ac:chgData name="Kathleen Molaro" userId="ae00dadfbe57b241" providerId="LiveId" clId="{37D680A2-EC9A-423A-B8E3-6BD4BD50D200}" dt="2024-04-29T15:29:45.725" v="4" actId="26606"/>
          <ac:spMkLst>
            <pc:docMk/>
            <pc:sldMk cId="1999481197" sldId="261"/>
            <ac:spMk id="9" creationId="{1295ED52-E90A-465D-88C0-893C6EF4819B}"/>
          </ac:spMkLst>
        </pc:spChg>
        <pc:picChg chg="add">
          <ac:chgData name="Kathleen Molaro" userId="ae00dadfbe57b241" providerId="LiveId" clId="{37D680A2-EC9A-423A-B8E3-6BD4BD50D200}" dt="2024-04-29T15:29:45.725" v="4" actId="26606"/>
          <ac:picMkLst>
            <pc:docMk/>
            <pc:sldMk cId="1999481197" sldId="261"/>
            <ac:picMk id="5" creationId="{D46DFD55-C609-1B14-B035-D5A60E1247D2}"/>
          </ac:picMkLst>
        </pc:picChg>
        <pc:picChg chg="add">
          <ac:chgData name="Kathleen Molaro" userId="ae00dadfbe57b241" providerId="LiveId" clId="{37D680A2-EC9A-423A-B8E3-6BD4BD50D200}" dt="2024-04-29T15:29:45.725" v="4" actId="26606"/>
          <ac:picMkLst>
            <pc:docMk/>
            <pc:sldMk cId="1999481197" sldId="261"/>
            <ac:picMk id="11" creationId="{2921021B-E928-4355-9554-162D5B68A114}"/>
          </ac:picMkLst>
        </pc:picChg>
        <pc:picChg chg="add">
          <ac:chgData name="Kathleen Molaro" userId="ae00dadfbe57b241" providerId="LiveId" clId="{37D680A2-EC9A-423A-B8E3-6BD4BD50D200}" dt="2024-04-29T15:29:45.725" v="4" actId="26606"/>
          <ac:picMkLst>
            <pc:docMk/>
            <pc:sldMk cId="1999481197" sldId="261"/>
            <ac:picMk id="13" creationId="{0C98F1ED-E15E-4A4F-A33F-1F14053F6FFC}"/>
          </ac:picMkLst>
        </pc:picChg>
        <pc:cxnChg chg="add">
          <ac:chgData name="Kathleen Molaro" userId="ae00dadfbe57b241" providerId="LiveId" clId="{37D680A2-EC9A-423A-B8E3-6BD4BD50D200}" dt="2024-04-29T15:29:45.725" v="4" actId="26606"/>
          <ac:cxnSpMkLst>
            <pc:docMk/>
            <pc:sldMk cId="1999481197" sldId="261"/>
            <ac:cxnSpMk id="15" creationId="{2971C7DD-6CA4-4C72-AB0A-8DE10B613661}"/>
          </ac:cxnSpMkLst>
        </pc:cxnChg>
      </pc:sldChg>
      <pc:sldChg chg="addSp modSp mod setBg">
        <pc:chgData name="Kathleen Molaro" userId="ae00dadfbe57b241" providerId="LiveId" clId="{37D680A2-EC9A-423A-B8E3-6BD4BD50D200}" dt="2024-04-29T15:39:12.437" v="74" actId="26606"/>
        <pc:sldMkLst>
          <pc:docMk/>
          <pc:sldMk cId="2303092016" sldId="263"/>
        </pc:sldMkLst>
        <pc:spChg chg="mod">
          <ac:chgData name="Kathleen Molaro" userId="ae00dadfbe57b241" providerId="LiveId" clId="{37D680A2-EC9A-423A-B8E3-6BD4BD50D200}" dt="2024-04-29T15:39:12.437" v="74" actId="26606"/>
          <ac:spMkLst>
            <pc:docMk/>
            <pc:sldMk cId="2303092016" sldId="263"/>
            <ac:spMk id="2" creationId="{598F6768-2B6C-E2EF-ABA5-E0A15AE1665A}"/>
          </ac:spMkLst>
        </pc:spChg>
        <pc:spChg chg="mod">
          <ac:chgData name="Kathleen Molaro" userId="ae00dadfbe57b241" providerId="LiveId" clId="{37D680A2-EC9A-423A-B8E3-6BD4BD50D200}" dt="2024-04-29T15:39:12.437" v="74" actId="26606"/>
          <ac:spMkLst>
            <pc:docMk/>
            <pc:sldMk cId="2303092016" sldId="263"/>
            <ac:spMk id="3" creationId="{52424F3E-820D-BF82-BC8E-3C3BB94BA4BA}"/>
          </ac:spMkLst>
        </pc:spChg>
        <pc:spChg chg="add">
          <ac:chgData name="Kathleen Molaro" userId="ae00dadfbe57b241" providerId="LiveId" clId="{37D680A2-EC9A-423A-B8E3-6BD4BD50D200}" dt="2024-04-29T15:39:12.437" v="74" actId="26606"/>
          <ac:spMkLst>
            <pc:docMk/>
            <pc:sldMk cId="2303092016" sldId="263"/>
            <ac:spMk id="10" creationId="{22A1F095-40D4-4696-9718-1BDE047BF0AA}"/>
          </ac:spMkLst>
        </pc:spChg>
        <pc:picChg chg="add mod ord">
          <ac:chgData name="Kathleen Molaro" userId="ae00dadfbe57b241" providerId="LiveId" clId="{37D680A2-EC9A-423A-B8E3-6BD4BD50D200}" dt="2024-04-29T15:39:12.437" v="74" actId="26606"/>
          <ac:picMkLst>
            <pc:docMk/>
            <pc:sldMk cId="2303092016" sldId="263"/>
            <ac:picMk id="5" creationId="{EBFE63E2-D5E2-3DCC-4915-7B6311DBF0B5}"/>
          </ac:picMkLst>
        </pc:picChg>
        <pc:picChg chg="add">
          <ac:chgData name="Kathleen Molaro" userId="ae00dadfbe57b241" providerId="LiveId" clId="{37D680A2-EC9A-423A-B8E3-6BD4BD50D200}" dt="2024-04-29T15:39:12.437" v="74" actId="26606"/>
          <ac:picMkLst>
            <pc:docMk/>
            <pc:sldMk cId="2303092016" sldId="263"/>
            <ac:picMk id="12" creationId="{71F83339-F5DE-41D0-9A16-69E711AFFE08}"/>
          </ac:picMkLst>
        </pc:picChg>
        <pc:picChg chg="add">
          <ac:chgData name="Kathleen Molaro" userId="ae00dadfbe57b241" providerId="LiveId" clId="{37D680A2-EC9A-423A-B8E3-6BD4BD50D200}" dt="2024-04-29T15:39:12.437" v="74" actId="26606"/>
          <ac:picMkLst>
            <pc:docMk/>
            <pc:sldMk cId="2303092016" sldId="263"/>
            <ac:picMk id="14" creationId="{39B4E11D-B0E0-4BFD-8D6A-E79C7F7953C7}"/>
          </ac:picMkLst>
        </pc:picChg>
        <pc:cxnChg chg="add">
          <ac:chgData name="Kathleen Molaro" userId="ae00dadfbe57b241" providerId="LiveId" clId="{37D680A2-EC9A-423A-B8E3-6BD4BD50D200}" dt="2024-04-29T15:39:12.437" v="74" actId="26606"/>
          <ac:cxnSpMkLst>
            <pc:docMk/>
            <pc:sldMk cId="2303092016" sldId="263"/>
            <ac:cxnSpMk id="16" creationId="{FEB8E36E-2282-452A-A9D7-E38288D1C845}"/>
          </ac:cxnSpMkLst>
        </pc:cxnChg>
      </pc:sldChg>
      <pc:sldChg chg="addSp delSp modSp mod setBg">
        <pc:chgData name="Kathleen Molaro" userId="ae00dadfbe57b241" providerId="LiveId" clId="{37D680A2-EC9A-423A-B8E3-6BD4BD50D200}" dt="2024-04-29T15:40:22.411" v="76" actId="26606"/>
        <pc:sldMkLst>
          <pc:docMk/>
          <pc:sldMk cId="505240143" sldId="265"/>
        </pc:sldMkLst>
        <pc:spChg chg="mod">
          <ac:chgData name="Kathleen Molaro" userId="ae00dadfbe57b241" providerId="LiveId" clId="{37D680A2-EC9A-423A-B8E3-6BD4BD50D200}" dt="2024-04-29T15:40:22.411" v="76" actId="26606"/>
          <ac:spMkLst>
            <pc:docMk/>
            <pc:sldMk cId="505240143" sldId="265"/>
            <ac:spMk id="2" creationId="{975258C8-8744-275B-75A0-E509F7DACBAC}"/>
          </ac:spMkLst>
        </pc:spChg>
        <pc:spChg chg="mod">
          <ac:chgData name="Kathleen Molaro" userId="ae00dadfbe57b241" providerId="LiveId" clId="{37D680A2-EC9A-423A-B8E3-6BD4BD50D200}" dt="2024-04-29T15:40:22.411" v="76" actId="26606"/>
          <ac:spMkLst>
            <pc:docMk/>
            <pc:sldMk cId="505240143" sldId="265"/>
            <ac:spMk id="3" creationId="{F3C5C482-C2CC-747C-4A2F-B77BE7D09851}"/>
          </ac:spMkLst>
        </pc:spChg>
        <pc:spChg chg="add del">
          <ac:chgData name="Kathleen Molaro" userId="ae00dadfbe57b241" providerId="LiveId" clId="{37D680A2-EC9A-423A-B8E3-6BD4BD50D200}" dt="2024-04-29T15:40:22.411" v="76" actId="26606"/>
          <ac:spMkLst>
            <pc:docMk/>
            <pc:sldMk cId="505240143" sldId="265"/>
            <ac:spMk id="9" creationId="{1295ED52-E90A-465D-88C0-893C6EF4819B}"/>
          </ac:spMkLst>
        </pc:spChg>
        <pc:picChg chg="add del">
          <ac:chgData name="Kathleen Molaro" userId="ae00dadfbe57b241" providerId="LiveId" clId="{37D680A2-EC9A-423A-B8E3-6BD4BD50D200}" dt="2024-04-29T15:40:22.411" v="76" actId="26606"/>
          <ac:picMkLst>
            <pc:docMk/>
            <pc:sldMk cId="505240143" sldId="265"/>
            <ac:picMk id="5" creationId="{C40DF8E2-78AC-9B47-2A85-C8B35E981B91}"/>
          </ac:picMkLst>
        </pc:picChg>
        <pc:picChg chg="add del">
          <ac:chgData name="Kathleen Molaro" userId="ae00dadfbe57b241" providerId="LiveId" clId="{37D680A2-EC9A-423A-B8E3-6BD4BD50D200}" dt="2024-04-29T15:40:22.411" v="76" actId="26606"/>
          <ac:picMkLst>
            <pc:docMk/>
            <pc:sldMk cId="505240143" sldId="265"/>
            <ac:picMk id="11" creationId="{2921021B-E928-4355-9554-162D5B68A114}"/>
          </ac:picMkLst>
        </pc:picChg>
        <pc:picChg chg="add del">
          <ac:chgData name="Kathleen Molaro" userId="ae00dadfbe57b241" providerId="LiveId" clId="{37D680A2-EC9A-423A-B8E3-6BD4BD50D200}" dt="2024-04-29T15:40:22.411" v="76" actId="26606"/>
          <ac:picMkLst>
            <pc:docMk/>
            <pc:sldMk cId="505240143" sldId="265"/>
            <ac:picMk id="13" creationId="{0C98F1ED-E15E-4A4F-A33F-1F14053F6FFC}"/>
          </ac:picMkLst>
        </pc:picChg>
        <pc:cxnChg chg="add del">
          <ac:chgData name="Kathleen Molaro" userId="ae00dadfbe57b241" providerId="LiveId" clId="{37D680A2-EC9A-423A-B8E3-6BD4BD50D200}" dt="2024-04-29T15:40:22.411" v="76" actId="26606"/>
          <ac:cxnSpMkLst>
            <pc:docMk/>
            <pc:sldMk cId="505240143" sldId="265"/>
            <ac:cxnSpMk id="15" creationId="{2971C7DD-6CA4-4C72-AB0A-8DE10B613661}"/>
          </ac:cxnSpMkLst>
        </pc:cxnChg>
      </pc:sldChg>
      <pc:sldChg chg="addSp modSp mod setBg">
        <pc:chgData name="Kathleen Molaro" userId="ae00dadfbe57b241" providerId="LiveId" clId="{37D680A2-EC9A-423A-B8E3-6BD4BD50D200}" dt="2024-04-29T15:41:47.070" v="81" actId="27636"/>
        <pc:sldMkLst>
          <pc:docMk/>
          <pc:sldMk cId="3735054177" sldId="266"/>
        </pc:sldMkLst>
        <pc:spChg chg="mod">
          <ac:chgData name="Kathleen Molaro" userId="ae00dadfbe57b241" providerId="LiveId" clId="{37D680A2-EC9A-423A-B8E3-6BD4BD50D200}" dt="2024-04-29T15:40:55.375" v="77" actId="26606"/>
          <ac:spMkLst>
            <pc:docMk/>
            <pc:sldMk cId="3735054177" sldId="266"/>
            <ac:spMk id="2" creationId="{605C5E05-88C9-3893-83DB-8AA09B7831BF}"/>
          </ac:spMkLst>
        </pc:spChg>
        <pc:spChg chg="mod">
          <ac:chgData name="Kathleen Molaro" userId="ae00dadfbe57b241" providerId="LiveId" clId="{37D680A2-EC9A-423A-B8E3-6BD4BD50D200}" dt="2024-04-29T15:41:47.070" v="81" actId="27636"/>
          <ac:spMkLst>
            <pc:docMk/>
            <pc:sldMk cId="3735054177" sldId="266"/>
            <ac:spMk id="3" creationId="{3B28879F-69C7-58BF-8BD7-E6789E0EA50A}"/>
          </ac:spMkLst>
        </pc:spChg>
        <pc:spChg chg="add">
          <ac:chgData name="Kathleen Molaro" userId="ae00dadfbe57b241" providerId="LiveId" clId="{37D680A2-EC9A-423A-B8E3-6BD4BD50D200}" dt="2024-04-29T15:40:55.375" v="77" actId="26606"/>
          <ac:spMkLst>
            <pc:docMk/>
            <pc:sldMk cId="3735054177" sldId="266"/>
            <ac:spMk id="9" creationId="{22A1F095-40D4-4696-9718-1BDE047BF0AA}"/>
          </ac:spMkLst>
        </pc:spChg>
        <pc:picChg chg="add">
          <ac:chgData name="Kathleen Molaro" userId="ae00dadfbe57b241" providerId="LiveId" clId="{37D680A2-EC9A-423A-B8E3-6BD4BD50D200}" dt="2024-04-29T15:40:55.375" v="77" actId="26606"/>
          <ac:picMkLst>
            <pc:docMk/>
            <pc:sldMk cId="3735054177" sldId="266"/>
            <ac:picMk id="5" creationId="{3103C117-5A3E-7DD9-E245-20651B616FDB}"/>
          </ac:picMkLst>
        </pc:picChg>
        <pc:picChg chg="add">
          <ac:chgData name="Kathleen Molaro" userId="ae00dadfbe57b241" providerId="LiveId" clId="{37D680A2-EC9A-423A-B8E3-6BD4BD50D200}" dt="2024-04-29T15:40:55.375" v="77" actId="26606"/>
          <ac:picMkLst>
            <pc:docMk/>
            <pc:sldMk cId="3735054177" sldId="266"/>
            <ac:picMk id="11" creationId="{71F83339-F5DE-41D0-9A16-69E711AFFE08}"/>
          </ac:picMkLst>
        </pc:picChg>
        <pc:picChg chg="add">
          <ac:chgData name="Kathleen Molaro" userId="ae00dadfbe57b241" providerId="LiveId" clId="{37D680A2-EC9A-423A-B8E3-6BD4BD50D200}" dt="2024-04-29T15:40:55.375" v="77" actId="26606"/>
          <ac:picMkLst>
            <pc:docMk/>
            <pc:sldMk cId="3735054177" sldId="266"/>
            <ac:picMk id="13" creationId="{39B4E11D-B0E0-4BFD-8D6A-E79C7F7953C7}"/>
          </ac:picMkLst>
        </pc:picChg>
        <pc:cxnChg chg="add">
          <ac:chgData name="Kathleen Molaro" userId="ae00dadfbe57b241" providerId="LiveId" clId="{37D680A2-EC9A-423A-B8E3-6BD4BD50D200}" dt="2024-04-29T15:40:55.375" v="77" actId="26606"/>
          <ac:cxnSpMkLst>
            <pc:docMk/>
            <pc:sldMk cId="3735054177" sldId="266"/>
            <ac:cxnSpMk id="15" creationId="{FEB8E36E-2282-452A-A9D7-E38288D1C845}"/>
          </ac:cxnSpMkLst>
        </pc:cxnChg>
      </pc:sldChg>
      <pc:sldChg chg="addSp modSp mod">
        <pc:chgData name="Kathleen Molaro" userId="ae00dadfbe57b241" providerId="LiveId" clId="{37D680A2-EC9A-423A-B8E3-6BD4BD50D200}" dt="2024-04-29T15:46:51.778" v="265" actId="20577"/>
        <pc:sldMkLst>
          <pc:docMk/>
          <pc:sldMk cId="1828959787" sldId="269"/>
        </pc:sldMkLst>
        <pc:spChg chg="add mod">
          <ac:chgData name="Kathleen Molaro" userId="ae00dadfbe57b241" providerId="LiveId" clId="{37D680A2-EC9A-423A-B8E3-6BD4BD50D200}" dt="2024-04-29T15:46:51.778" v="265" actId="20577"/>
          <ac:spMkLst>
            <pc:docMk/>
            <pc:sldMk cId="1828959787" sldId="269"/>
            <ac:spMk id="3" creationId="{CA86108F-45ED-38A5-AD4C-A7624EE08669}"/>
          </ac:spMkLst>
        </pc:spChg>
      </pc:sldChg>
    </pc:docChg>
  </pc:docChgLst>
  <pc:docChgLst>
    <pc:chgData name="Kathleen Molaro" userId="ae00dadfbe57b241" providerId="LiveId" clId="{1054A7AE-FAAA-4869-8E7E-B6AC2E993E2D}"/>
    <pc:docChg chg="modSld">
      <pc:chgData name="Kathleen Molaro" userId="ae00dadfbe57b241" providerId="LiveId" clId="{1054A7AE-FAAA-4869-8E7E-B6AC2E993E2D}" dt="2024-02-21T21:41:23.733" v="24" actId="20577"/>
      <pc:docMkLst>
        <pc:docMk/>
      </pc:docMkLst>
      <pc:sldChg chg="modSp mod">
        <pc:chgData name="Kathleen Molaro" userId="ae00dadfbe57b241" providerId="LiveId" clId="{1054A7AE-FAAA-4869-8E7E-B6AC2E993E2D}" dt="2024-02-21T21:41:23.733" v="24" actId="20577"/>
        <pc:sldMkLst>
          <pc:docMk/>
          <pc:sldMk cId="2738755188" sldId="268"/>
        </pc:sldMkLst>
        <pc:spChg chg="mod">
          <ac:chgData name="Kathleen Molaro" userId="ae00dadfbe57b241" providerId="LiveId" clId="{1054A7AE-FAAA-4869-8E7E-B6AC2E993E2D}" dt="2024-02-21T21:41:23.733" v="24" actId="20577"/>
          <ac:spMkLst>
            <pc:docMk/>
            <pc:sldMk cId="2738755188" sldId="268"/>
            <ac:spMk id="3" creationId="{815FEE88-415A-8FD0-4CDC-0FC224FA60B9}"/>
          </ac:spMkLst>
        </pc:spChg>
      </pc:sldChg>
    </pc:docChg>
  </pc:docChgLst>
  <pc:docChgLst>
    <pc:chgData name="Kathleen Molaro" userId="ae00dadfbe57b241" providerId="LiveId" clId="{C9416A25-2E18-4729-9357-AE316494F704}"/>
    <pc:docChg chg="undo custSel delSld modSld">
      <pc:chgData name="Kathleen Molaro" userId="ae00dadfbe57b241" providerId="LiveId" clId="{C9416A25-2E18-4729-9357-AE316494F704}" dt="2024-08-23T23:56:30.343" v="396" actId="207"/>
      <pc:docMkLst>
        <pc:docMk/>
      </pc:docMkLst>
      <pc:sldChg chg="modSp mod">
        <pc:chgData name="Kathleen Molaro" userId="ae00dadfbe57b241" providerId="LiveId" clId="{C9416A25-2E18-4729-9357-AE316494F704}" dt="2024-08-23T23:09:01.779" v="14" actId="20577"/>
        <pc:sldMkLst>
          <pc:docMk/>
          <pc:sldMk cId="442261352" sldId="257"/>
        </pc:sldMkLst>
        <pc:spChg chg="mod">
          <ac:chgData name="Kathleen Molaro" userId="ae00dadfbe57b241" providerId="LiveId" clId="{C9416A25-2E18-4729-9357-AE316494F704}" dt="2024-08-23T23:09:01.779" v="14" actId="20577"/>
          <ac:spMkLst>
            <pc:docMk/>
            <pc:sldMk cId="442261352" sldId="257"/>
            <ac:spMk id="3" creationId="{E7369E16-E084-A576-9A31-67487A676083}"/>
          </ac:spMkLst>
        </pc:spChg>
      </pc:sldChg>
      <pc:sldChg chg="modSp mod">
        <pc:chgData name="Kathleen Molaro" userId="ae00dadfbe57b241" providerId="LiveId" clId="{C9416A25-2E18-4729-9357-AE316494F704}" dt="2024-08-23T23:42:53.743" v="246" actId="20577"/>
        <pc:sldMkLst>
          <pc:docMk/>
          <pc:sldMk cId="1320455862" sldId="258"/>
        </pc:sldMkLst>
        <pc:spChg chg="mod">
          <ac:chgData name="Kathleen Molaro" userId="ae00dadfbe57b241" providerId="LiveId" clId="{C9416A25-2E18-4729-9357-AE316494F704}" dt="2024-08-23T23:42:53.743" v="246" actId="20577"/>
          <ac:spMkLst>
            <pc:docMk/>
            <pc:sldMk cId="1320455862" sldId="258"/>
            <ac:spMk id="5" creationId="{73311585-D35A-96A7-0E3C-E2E958CE157D}"/>
          </ac:spMkLst>
        </pc:spChg>
      </pc:sldChg>
      <pc:sldChg chg="modSp mod">
        <pc:chgData name="Kathleen Molaro" userId="ae00dadfbe57b241" providerId="LiveId" clId="{C9416A25-2E18-4729-9357-AE316494F704}" dt="2024-08-23T23:45:26.483" v="349" actId="20577"/>
        <pc:sldMkLst>
          <pc:docMk/>
          <pc:sldMk cId="3028024213" sldId="260"/>
        </pc:sldMkLst>
        <pc:spChg chg="mod">
          <ac:chgData name="Kathleen Molaro" userId="ae00dadfbe57b241" providerId="LiveId" clId="{C9416A25-2E18-4729-9357-AE316494F704}" dt="2024-08-23T23:45:26.483" v="349" actId="20577"/>
          <ac:spMkLst>
            <pc:docMk/>
            <pc:sldMk cId="3028024213" sldId="260"/>
            <ac:spMk id="3" creationId="{847DB3E2-F0CA-0708-F7E9-CEBE0AC30896}"/>
          </ac:spMkLst>
        </pc:spChg>
      </pc:sldChg>
      <pc:sldChg chg="modSp mod">
        <pc:chgData name="Kathleen Molaro" userId="ae00dadfbe57b241" providerId="LiveId" clId="{C9416A25-2E18-4729-9357-AE316494F704}" dt="2024-08-23T23:12:42.902" v="19" actId="207"/>
        <pc:sldMkLst>
          <pc:docMk/>
          <pc:sldMk cId="1999481197" sldId="261"/>
        </pc:sldMkLst>
        <pc:spChg chg="mod">
          <ac:chgData name="Kathleen Molaro" userId="ae00dadfbe57b241" providerId="LiveId" clId="{C9416A25-2E18-4729-9357-AE316494F704}" dt="2024-08-23T23:12:42.902" v="19" actId="207"/>
          <ac:spMkLst>
            <pc:docMk/>
            <pc:sldMk cId="1999481197" sldId="261"/>
            <ac:spMk id="3" creationId="{CBB63460-A398-C2F2-B5DE-7CBD84445E61}"/>
          </ac:spMkLst>
        </pc:spChg>
      </pc:sldChg>
      <pc:sldChg chg="mod modShow">
        <pc:chgData name="Kathleen Molaro" userId="ae00dadfbe57b241" providerId="LiveId" clId="{C9416A25-2E18-4729-9357-AE316494F704}" dt="2024-08-23T23:33:07.799" v="172" actId="729"/>
        <pc:sldMkLst>
          <pc:docMk/>
          <pc:sldMk cId="3735054177" sldId="266"/>
        </pc:sldMkLst>
      </pc:sldChg>
      <pc:sldChg chg="addSp delSp modSp mod setBg">
        <pc:chgData name="Kathleen Molaro" userId="ae00dadfbe57b241" providerId="LiveId" clId="{C9416A25-2E18-4729-9357-AE316494F704}" dt="2024-08-23T23:53:33.549" v="382" actId="1076"/>
        <pc:sldMkLst>
          <pc:docMk/>
          <pc:sldMk cId="2285144105" sldId="267"/>
        </pc:sldMkLst>
        <pc:spChg chg="mod ord">
          <ac:chgData name="Kathleen Molaro" userId="ae00dadfbe57b241" providerId="LiveId" clId="{C9416A25-2E18-4729-9357-AE316494F704}" dt="2024-08-23T23:53:08.438" v="378" actId="14100"/>
          <ac:spMkLst>
            <pc:docMk/>
            <pc:sldMk cId="2285144105" sldId="267"/>
            <ac:spMk id="2" creationId="{B7985214-62CA-F040-85F6-432BB55E11C8}"/>
          </ac:spMkLst>
        </pc:spChg>
        <pc:spChg chg="mod ord">
          <ac:chgData name="Kathleen Molaro" userId="ae00dadfbe57b241" providerId="LiveId" clId="{C9416A25-2E18-4729-9357-AE316494F704}" dt="2024-08-23T23:53:30.161" v="381" actId="14100"/>
          <ac:spMkLst>
            <pc:docMk/>
            <pc:sldMk cId="2285144105" sldId="267"/>
            <ac:spMk id="3" creationId="{EB38D71E-D0D6-058C-7F7D-F5B672D51F39}"/>
          </ac:spMkLst>
        </pc:spChg>
        <pc:spChg chg="add del">
          <ac:chgData name="Kathleen Molaro" userId="ae00dadfbe57b241" providerId="LiveId" clId="{C9416A25-2E18-4729-9357-AE316494F704}" dt="2024-08-23T23:52:57.304" v="377" actId="26606"/>
          <ac:spMkLst>
            <pc:docMk/>
            <pc:sldMk cId="2285144105" sldId="267"/>
            <ac:spMk id="11" creationId="{1FFF7873-0DD0-4FEA-8FE9-8DD8AEA4315B}"/>
          </ac:spMkLst>
        </pc:spChg>
        <pc:spChg chg="add del">
          <ac:chgData name="Kathleen Molaro" userId="ae00dadfbe57b241" providerId="LiveId" clId="{C9416A25-2E18-4729-9357-AE316494F704}" dt="2024-08-23T23:52:38.293" v="372" actId="26606"/>
          <ac:spMkLst>
            <pc:docMk/>
            <pc:sldMk cId="2285144105" sldId="267"/>
            <ac:spMk id="22" creationId="{1FFF7873-0DD0-4FEA-8FE9-8DD8AEA4315B}"/>
          </ac:spMkLst>
        </pc:spChg>
        <pc:spChg chg="add del">
          <ac:chgData name="Kathleen Molaro" userId="ae00dadfbe57b241" providerId="LiveId" clId="{C9416A25-2E18-4729-9357-AE316494F704}" dt="2024-08-23T23:52:49.679" v="374" actId="26606"/>
          <ac:spMkLst>
            <pc:docMk/>
            <pc:sldMk cId="2285144105" sldId="267"/>
            <ac:spMk id="30" creationId="{1295ED52-E90A-465D-88C0-893C6EF4819B}"/>
          </ac:spMkLst>
        </pc:spChg>
        <pc:spChg chg="add del">
          <ac:chgData name="Kathleen Molaro" userId="ae00dadfbe57b241" providerId="LiveId" clId="{C9416A25-2E18-4729-9357-AE316494F704}" dt="2024-08-23T23:52:57.269" v="376" actId="26606"/>
          <ac:spMkLst>
            <pc:docMk/>
            <pc:sldMk cId="2285144105" sldId="267"/>
            <ac:spMk id="35" creationId="{22052095-6D4E-412C-BDAD-22612DA69DA5}"/>
          </ac:spMkLst>
        </pc:spChg>
        <pc:spChg chg="add">
          <ac:chgData name="Kathleen Molaro" userId="ae00dadfbe57b241" providerId="LiveId" clId="{C9416A25-2E18-4729-9357-AE316494F704}" dt="2024-08-23T23:52:57.304" v="377" actId="26606"/>
          <ac:spMkLst>
            <pc:docMk/>
            <pc:sldMk cId="2285144105" sldId="267"/>
            <ac:spMk id="39" creationId="{1FBC03EB-862D-4D76-86C8-D46EA6870ED7}"/>
          </ac:spMkLst>
        </pc:spChg>
        <pc:picChg chg="add del mod">
          <ac:chgData name="Kathleen Molaro" userId="ae00dadfbe57b241" providerId="LiveId" clId="{C9416A25-2E18-4729-9357-AE316494F704}" dt="2024-08-23T23:33:24.090" v="173" actId="478"/>
          <ac:picMkLst>
            <pc:docMk/>
            <pc:sldMk cId="2285144105" sldId="267"/>
            <ac:picMk id="4" creationId="{DAD9DFC0-5E75-2E85-4DE9-A6BFC529FBDC}"/>
          </ac:picMkLst>
        </pc:picChg>
        <pc:picChg chg="add mod ord">
          <ac:chgData name="Kathleen Molaro" userId="ae00dadfbe57b241" providerId="LiveId" clId="{C9416A25-2E18-4729-9357-AE316494F704}" dt="2024-08-23T23:53:33.549" v="382" actId="1076"/>
          <ac:picMkLst>
            <pc:docMk/>
            <pc:sldMk cId="2285144105" sldId="267"/>
            <ac:picMk id="6" creationId="{DED2ACA2-006A-04B8-5A53-CCF7DE3B2F6C}"/>
          </ac:picMkLst>
        </pc:picChg>
        <pc:picChg chg="add del">
          <ac:chgData name="Kathleen Molaro" userId="ae00dadfbe57b241" providerId="LiveId" clId="{C9416A25-2E18-4729-9357-AE316494F704}" dt="2024-08-23T23:52:57.304" v="377" actId="26606"/>
          <ac:picMkLst>
            <pc:docMk/>
            <pc:sldMk cId="2285144105" sldId="267"/>
            <ac:picMk id="13" creationId="{82284447-B84C-4C3B-98EA-03E44DB755D8}"/>
          </ac:picMkLst>
        </pc:picChg>
        <pc:picChg chg="add del">
          <ac:chgData name="Kathleen Molaro" userId="ae00dadfbe57b241" providerId="LiveId" clId="{C9416A25-2E18-4729-9357-AE316494F704}" dt="2024-08-23T23:52:57.304" v="377" actId="26606"/>
          <ac:picMkLst>
            <pc:docMk/>
            <pc:sldMk cId="2285144105" sldId="267"/>
            <ac:picMk id="17" creationId="{DD2CF979-0F0E-4E68-A483-DBF0A635F3EC}"/>
          </ac:picMkLst>
        </pc:picChg>
        <pc:picChg chg="add del">
          <ac:chgData name="Kathleen Molaro" userId="ae00dadfbe57b241" providerId="LiveId" clId="{C9416A25-2E18-4729-9357-AE316494F704}" dt="2024-08-23T23:52:38.293" v="372" actId="26606"/>
          <ac:picMkLst>
            <pc:docMk/>
            <pc:sldMk cId="2285144105" sldId="267"/>
            <ac:picMk id="24" creationId="{82284447-B84C-4C3B-98EA-03E44DB755D8}"/>
          </ac:picMkLst>
        </pc:picChg>
        <pc:picChg chg="add del">
          <ac:chgData name="Kathleen Molaro" userId="ae00dadfbe57b241" providerId="LiveId" clId="{C9416A25-2E18-4729-9357-AE316494F704}" dt="2024-08-23T23:52:38.293" v="372" actId="26606"/>
          <ac:picMkLst>
            <pc:docMk/>
            <pc:sldMk cId="2285144105" sldId="267"/>
            <ac:picMk id="28" creationId="{DD2CF979-0F0E-4E68-A483-DBF0A635F3EC}"/>
          </ac:picMkLst>
        </pc:picChg>
        <pc:picChg chg="add del">
          <ac:chgData name="Kathleen Molaro" userId="ae00dadfbe57b241" providerId="LiveId" clId="{C9416A25-2E18-4729-9357-AE316494F704}" dt="2024-08-23T23:52:49.679" v="374" actId="26606"/>
          <ac:picMkLst>
            <pc:docMk/>
            <pc:sldMk cId="2285144105" sldId="267"/>
            <ac:picMk id="31" creationId="{2921021B-E928-4355-9554-162D5B68A114}"/>
          </ac:picMkLst>
        </pc:picChg>
        <pc:picChg chg="add del">
          <ac:chgData name="Kathleen Molaro" userId="ae00dadfbe57b241" providerId="LiveId" clId="{C9416A25-2E18-4729-9357-AE316494F704}" dt="2024-08-23T23:52:49.679" v="374" actId="26606"/>
          <ac:picMkLst>
            <pc:docMk/>
            <pc:sldMk cId="2285144105" sldId="267"/>
            <ac:picMk id="32" creationId="{0C98F1ED-E15E-4A4F-A33F-1F14053F6FFC}"/>
          </ac:picMkLst>
        </pc:picChg>
        <pc:picChg chg="add del">
          <ac:chgData name="Kathleen Molaro" userId="ae00dadfbe57b241" providerId="LiveId" clId="{C9416A25-2E18-4729-9357-AE316494F704}" dt="2024-08-23T23:52:57.269" v="376" actId="26606"/>
          <ac:picMkLst>
            <pc:docMk/>
            <pc:sldMk cId="2285144105" sldId="267"/>
            <ac:picMk id="36" creationId="{8606ADE0-AB1F-4565-8DAA-F9038957256C}"/>
          </ac:picMkLst>
        </pc:picChg>
        <pc:picChg chg="add del">
          <ac:chgData name="Kathleen Molaro" userId="ae00dadfbe57b241" providerId="LiveId" clId="{C9416A25-2E18-4729-9357-AE316494F704}" dt="2024-08-23T23:52:57.269" v="376" actId="26606"/>
          <ac:picMkLst>
            <pc:docMk/>
            <pc:sldMk cId="2285144105" sldId="267"/>
            <ac:picMk id="37" creationId="{1F77F438-9D32-4287-9708-0AC36FEBC929}"/>
          </ac:picMkLst>
        </pc:picChg>
        <pc:picChg chg="add">
          <ac:chgData name="Kathleen Molaro" userId="ae00dadfbe57b241" providerId="LiveId" clId="{C9416A25-2E18-4729-9357-AE316494F704}" dt="2024-08-23T23:52:57.304" v="377" actId="26606"/>
          <ac:picMkLst>
            <pc:docMk/>
            <pc:sldMk cId="2285144105" sldId="267"/>
            <ac:picMk id="40" creationId="{BF5AF27D-8968-4026-A0D7-F3C1095D8CD1}"/>
          </ac:picMkLst>
        </pc:picChg>
        <pc:picChg chg="add">
          <ac:chgData name="Kathleen Molaro" userId="ae00dadfbe57b241" providerId="LiveId" clId="{C9416A25-2E18-4729-9357-AE316494F704}" dt="2024-08-23T23:52:57.304" v="377" actId="26606"/>
          <ac:picMkLst>
            <pc:docMk/>
            <pc:sldMk cId="2285144105" sldId="267"/>
            <ac:picMk id="41" creationId="{71C00582-EE13-4000-838D-ABBF1D2B4832}"/>
          </ac:picMkLst>
        </pc:picChg>
        <pc:cxnChg chg="add del">
          <ac:chgData name="Kathleen Molaro" userId="ae00dadfbe57b241" providerId="LiveId" clId="{C9416A25-2E18-4729-9357-AE316494F704}" dt="2024-08-23T23:52:57.304" v="377" actId="26606"/>
          <ac:cxnSpMkLst>
            <pc:docMk/>
            <pc:sldMk cId="2285144105" sldId="267"/>
            <ac:cxnSpMk id="15" creationId="{4140E084-3765-4F4D-AD43-DDB43996997B}"/>
          </ac:cxnSpMkLst>
        </pc:cxnChg>
        <pc:cxnChg chg="add del">
          <ac:chgData name="Kathleen Molaro" userId="ae00dadfbe57b241" providerId="LiveId" clId="{C9416A25-2E18-4729-9357-AE316494F704}" dt="2024-08-23T23:52:38.293" v="372" actId="26606"/>
          <ac:cxnSpMkLst>
            <pc:docMk/>
            <pc:sldMk cId="2285144105" sldId="267"/>
            <ac:cxnSpMk id="26" creationId="{4140E084-3765-4F4D-AD43-DDB43996997B}"/>
          </ac:cxnSpMkLst>
        </pc:cxnChg>
        <pc:cxnChg chg="add del">
          <ac:chgData name="Kathleen Molaro" userId="ae00dadfbe57b241" providerId="LiveId" clId="{C9416A25-2E18-4729-9357-AE316494F704}" dt="2024-08-23T23:52:49.679" v="374" actId="26606"/>
          <ac:cxnSpMkLst>
            <pc:docMk/>
            <pc:sldMk cId="2285144105" sldId="267"/>
            <ac:cxnSpMk id="33" creationId="{2971C7DD-6CA4-4C72-AB0A-8DE10B613661}"/>
          </ac:cxnSpMkLst>
        </pc:cxnChg>
      </pc:sldChg>
      <pc:sldChg chg="modSp mod">
        <pc:chgData name="Kathleen Molaro" userId="ae00dadfbe57b241" providerId="LiveId" clId="{C9416A25-2E18-4729-9357-AE316494F704}" dt="2024-08-23T23:41:39.543" v="240" actId="20577"/>
        <pc:sldMkLst>
          <pc:docMk/>
          <pc:sldMk cId="2738755188" sldId="268"/>
        </pc:sldMkLst>
        <pc:spChg chg="mod">
          <ac:chgData name="Kathleen Molaro" userId="ae00dadfbe57b241" providerId="LiveId" clId="{C9416A25-2E18-4729-9357-AE316494F704}" dt="2024-08-23T23:41:39.543" v="240" actId="20577"/>
          <ac:spMkLst>
            <pc:docMk/>
            <pc:sldMk cId="2738755188" sldId="268"/>
            <ac:spMk id="3" creationId="{815FEE88-415A-8FD0-4CDC-0FC224FA60B9}"/>
          </ac:spMkLst>
        </pc:spChg>
      </pc:sldChg>
      <pc:sldChg chg="addSp delSp modSp mod setBg">
        <pc:chgData name="Kathleen Molaro" userId="ae00dadfbe57b241" providerId="LiveId" clId="{C9416A25-2E18-4729-9357-AE316494F704}" dt="2024-08-23T23:56:30.343" v="396" actId="207"/>
        <pc:sldMkLst>
          <pc:docMk/>
          <pc:sldMk cId="2377108733" sldId="270"/>
        </pc:sldMkLst>
        <pc:spChg chg="mod">
          <ac:chgData name="Kathleen Molaro" userId="ae00dadfbe57b241" providerId="LiveId" clId="{C9416A25-2E18-4729-9357-AE316494F704}" dt="2024-08-23T23:56:30.343" v="396" actId="207"/>
          <ac:spMkLst>
            <pc:docMk/>
            <pc:sldMk cId="2377108733" sldId="270"/>
            <ac:spMk id="3" creationId="{EC82B492-86A9-5D0A-599B-E7D5B737830A}"/>
          </ac:spMkLst>
        </pc:spChg>
        <pc:spChg chg="add del">
          <ac:chgData name="Kathleen Molaro" userId="ae00dadfbe57b241" providerId="LiveId" clId="{C9416A25-2E18-4729-9357-AE316494F704}" dt="2024-08-23T23:55:11.216" v="389" actId="26606"/>
          <ac:spMkLst>
            <pc:docMk/>
            <pc:sldMk cId="2377108733" sldId="270"/>
            <ac:spMk id="9" creationId="{1FFF7873-0DD0-4FEA-8FE9-8DD8AEA4315B}"/>
          </ac:spMkLst>
        </pc:spChg>
        <pc:spChg chg="add">
          <ac:chgData name="Kathleen Molaro" userId="ae00dadfbe57b241" providerId="LiveId" clId="{C9416A25-2E18-4729-9357-AE316494F704}" dt="2024-08-23T23:55:11.216" v="389" actId="26606"/>
          <ac:spMkLst>
            <pc:docMk/>
            <pc:sldMk cId="2377108733" sldId="270"/>
            <ac:spMk id="20" creationId="{1295ED52-E90A-465D-88C0-893C6EF4819B}"/>
          </ac:spMkLst>
        </pc:spChg>
        <pc:picChg chg="add mod">
          <ac:chgData name="Kathleen Molaro" userId="ae00dadfbe57b241" providerId="LiveId" clId="{C9416A25-2E18-4729-9357-AE316494F704}" dt="2024-08-23T23:55:11.216" v="389" actId="26606"/>
          <ac:picMkLst>
            <pc:docMk/>
            <pc:sldMk cId="2377108733" sldId="270"/>
            <ac:picMk id="5" creationId="{6FBF64CB-6603-45C5-8D59-3C5EDEE97BB4}"/>
          </ac:picMkLst>
        </pc:picChg>
        <pc:picChg chg="add del">
          <ac:chgData name="Kathleen Molaro" userId="ae00dadfbe57b241" providerId="LiveId" clId="{C9416A25-2E18-4729-9357-AE316494F704}" dt="2024-08-23T23:55:11.216" v="389" actId="26606"/>
          <ac:picMkLst>
            <pc:docMk/>
            <pc:sldMk cId="2377108733" sldId="270"/>
            <ac:picMk id="11" creationId="{82284447-B84C-4C3B-98EA-03E44DB755D8}"/>
          </ac:picMkLst>
        </pc:picChg>
        <pc:picChg chg="add del">
          <ac:chgData name="Kathleen Molaro" userId="ae00dadfbe57b241" providerId="LiveId" clId="{C9416A25-2E18-4729-9357-AE316494F704}" dt="2024-08-23T23:55:11.216" v="389" actId="26606"/>
          <ac:picMkLst>
            <pc:docMk/>
            <pc:sldMk cId="2377108733" sldId="270"/>
            <ac:picMk id="15" creationId="{DD2CF979-0F0E-4E68-A483-DBF0A635F3EC}"/>
          </ac:picMkLst>
        </pc:picChg>
        <pc:picChg chg="add">
          <ac:chgData name="Kathleen Molaro" userId="ae00dadfbe57b241" providerId="LiveId" clId="{C9416A25-2E18-4729-9357-AE316494F704}" dt="2024-08-23T23:55:11.216" v="389" actId="26606"/>
          <ac:picMkLst>
            <pc:docMk/>
            <pc:sldMk cId="2377108733" sldId="270"/>
            <ac:picMk id="22" creationId="{2921021B-E928-4355-9554-162D5B68A114}"/>
          </ac:picMkLst>
        </pc:picChg>
        <pc:picChg chg="add">
          <ac:chgData name="Kathleen Molaro" userId="ae00dadfbe57b241" providerId="LiveId" clId="{C9416A25-2E18-4729-9357-AE316494F704}" dt="2024-08-23T23:55:11.216" v="389" actId="26606"/>
          <ac:picMkLst>
            <pc:docMk/>
            <pc:sldMk cId="2377108733" sldId="270"/>
            <ac:picMk id="24" creationId="{0C98F1ED-E15E-4A4F-A33F-1F14053F6FFC}"/>
          </ac:picMkLst>
        </pc:picChg>
        <pc:cxnChg chg="add del">
          <ac:chgData name="Kathleen Molaro" userId="ae00dadfbe57b241" providerId="LiveId" clId="{C9416A25-2E18-4729-9357-AE316494F704}" dt="2024-08-23T23:55:11.216" v="389" actId="26606"/>
          <ac:cxnSpMkLst>
            <pc:docMk/>
            <pc:sldMk cId="2377108733" sldId="270"/>
            <ac:cxnSpMk id="13" creationId="{4140E084-3765-4F4D-AD43-DDB43996997B}"/>
          </ac:cxnSpMkLst>
        </pc:cxnChg>
        <pc:cxnChg chg="add">
          <ac:chgData name="Kathleen Molaro" userId="ae00dadfbe57b241" providerId="LiveId" clId="{C9416A25-2E18-4729-9357-AE316494F704}" dt="2024-08-23T23:55:11.216" v="389" actId="26606"/>
          <ac:cxnSpMkLst>
            <pc:docMk/>
            <pc:sldMk cId="2377108733" sldId="270"/>
            <ac:cxnSpMk id="26" creationId="{2971C7DD-6CA4-4C72-AB0A-8DE10B613661}"/>
          </ac:cxnSpMkLst>
        </pc:cxnChg>
      </pc:sldChg>
      <pc:sldChg chg="modSp del mod">
        <pc:chgData name="Kathleen Molaro" userId="ae00dadfbe57b241" providerId="LiveId" clId="{C9416A25-2E18-4729-9357-AE316494F704}" dt="2024-08-23T23:35:44.533" v="176" actId="47"/>
        <pc:sldMkLst>
          <pc:docMk/>
          <pc:sldMk cId="2386020253" sldId="271"/>
        </pc:sldMkLst>
        <pc:spChg chg="mod">
          <ac:chgData name="Kathleen Molaro" userId="ae00dadfbe57b241" providerId="LiveId" clId="{C9416A25-2E18-4729-9357-AE316494F704}" dt="2024-08-23T23:27:23.613" v="158" actId="20577"/>
          <ac:spMkLst>
            <pc:docMk/>
            <pc:sldMk cId="2386020253" sldId="271"/>
            <ac:spMk id="3" creationId="{DFD2BAE3-518A-63F5-6428-7A903BD2D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5FC6A-2001-4F41-8064-BA98135FF6A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32574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01475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301806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6097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056928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35FC6A-2001-4F41-8064-BA98135FF6A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398238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35FC6A-2001-4F41-8064-BA98135FF6A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78987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5FC6A-2001-4F41-8064-BA98135FF6A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39268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5FC6A-2001-4F41-8064-BA98135FF6A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329708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5FC6A-2001-4F41-8064-BA98135FF6A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3858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5FC6A-2001-4F41-8064-BA98135FF6A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336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419166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5FC6A-2001-4F41-8064-BA98135FF6AA}"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93172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5FC6A-2001-4F41-8064-BA98135FF6A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77987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35FC6A-2001-4F41-8064-BA98135FF6AA}"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239508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55518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35FC6A-2001-4F41-8064-BA98135FF6A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B4E89-AF0C-4016-9357-6B5F4872ABBA}" type="slidenum">
              <a:rPr lang="en-US" smtClean="0"/>
              <a:t>‹#›</a:t>
            </a:fld>
            <a:endParaRPr lang="en-US"/>
          </a:p>
        </p:txBody>
      </p:sp>
    </p:spTree>
    <p:extLst>
      <p:ext uri="{BB962C8B-B14F-4D97-AF65-F5344CB8AC3E}">
        <p14:creationId xmlns:p14="http://schemas.microsoft.com/office/powerpoint/2010/main" val="17116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35FC6A-2001-4F41-8064-BA98135FF6AA}" type="datetimeFigureOut">
              <a:rPr lang="en-US" smtClean="0"/>
              <a:t>8/23/2024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1BB4E89-AF0C-4016-9357-6B5F4872ABBA}" type="slidenum">
              <a:rPr lang="en-US" smtClean="0"/>
              <a:t>‹#›</a:t>
            </a:fld>
            <a:endParaRPr lang="en-US"/>
          </a:p>
        </p:txBody>
      </p:sp>
    </p:spTree>
    <p:extLst>
      <p:ext uri="{BB962C8B-B14F-4D97-AF65-F5344CB8AC3E}">
        <p14:creationId xmlns:p14="http://schemas.microsoft.com/office/powerpoint/2010/main" val="23430048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xhere.com/en/photo/8076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895E-037B-FDD3-8419-F2FAF8433887}"/>
              </a:ext>
            </a:extLst>
          </p:cNvPr>
          <p:cNvSpPr>
            <a:spLocks noGrp="1"/>
          </p:cNvSpPr>
          <p:nvPr>
            <p:ph type="ctrTitle"/>
          </p:nvPr>
        </p:nvSpPr>
        <p:spPr/>
        <p:txBody>
          <a:bodyPr/>
          <a:lstStyle/>
          <a:p>
            <a:r>
              <a:rPr lang="en-US" dirty="0"/>
              <a:t>What is Franciscan youth (</a:t>
            </a:r>
            <a:r>
              <a:rPr lang="en-US" dirty="0" err="1"/>
              <a:t>youfra</a:t>
            </a:r>
            <a:r>
              <a:rPr lang="en-US" dirty="0"/>
              <a:t>)?</a:t>
            </a:r>
          </a:p>
        </p:txBody>
      </p:sp>
      <p:sp>
        <p:nvSpPr>
          <p:cNvPr id="3" name="Subtitle 2">
            <a:extLst>
              <a:ext uri="{FF2B5EF4-FFF2-40B4-BE49-F238E27FC236}">
                <a16:creationId xmlns:a16="http://schemas.microsoft.com/office/drawing/2014/main" id="{F3B0149D-F588-1A03-C92F-082A88846C96}"/>
              </a:ext>
            </a:extLst>
          </p:cNvPr>
          <p:cNvSpPr>
            <a:spLocks noGrp="1"/>
          </p:cNvSpPr>
          <p:nvPr>
            <p:ph type="subTitle" idx="1"/>
          </p:nvPr>
        </p:nvSpPr>
        <p:spPr/>
        <p:txBody>
          <a:bodyPr/>
          <a:lstStyle/>
          <a:p>
            <a:r>
              <a:rPr lang="en-US" dirty="0"/>
              <a:t>Core training session 2</a:t>
            </a:r>
          </a:p>
        </p:txBody>
      </p:sp>
    </p:spTree>
    <p:extLst>
      <p:ext uri="{BB962C8B-B14F-4D97-AF65-F5344CB8AC3E}">
        <p14:creationId xmlns:p14="http://schemas.microsoft.com/office/powerpoint/2010/main" val="237958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9280-DEBE-09D5-C076-61FC4B0CD8E5}"/>
              </a:ext>
            </a:extLst>
          </p:cNvPr>
          <p:cNvSpPr>
            <a:spLocks noGrp="1"/>
          </p:cNvSpPr>
          <p:nvPr>
            <p:ph type="title"/>
          </p:nvPr>
        </p:nvSpPr>
        <p:spPr/>
        <p:txBody>
          <a:bodyPr/>
          <a:lstStyle/>
          <a:p>
            <a:r>
              <a:rPr lang="en-US" dirty="0"/>
              <a:t>Ten steps to </a:t>
            </a:r>
            <a:r>
              <a:rPr lang="en-US" dirty="0" err="1"/>
              <a:t>youfra</a:t>
            </a:r>
            <a:r>
              <a:rPr lang="en-US" dirty="0"/>
              <a:t>: step seven</a:t>
            </a:r>
          </a:p>
        </p:txBody>
      </p:sp>
      <p:sp>
        <p:nvSpPr>
          <p:cNvPr id="3" name="Content Placeholder 2">
            <a:extLst>
              <a:ext uri="{FF2B5EF4-FFF2-40B4-BE49-F238E27FC236}">
                <a16:creationId xmlns:a16="http://schemas.microsoft.com/office/drawing/2014/main" id="{BDE01FF6-CAF2-6BA0-29CC-571624837F2E}"/>
              </a:ext>
            </a:extLst>
          </p:cNvPr>
          <p:cNvSpPr>
            <a:spLocks noGrp="1"/>
          </p:cNvSpPr>
          <p:nvPr>
            <p:ph sz="quarter" idx="13"/>
          </p:nvPr>
        </p:nvSpPr>
        <p:spPr/>
        <p:txBody>
          <a:bodyPr>
            <a:normAutofit lnSpcReduction="10000"/>
          </a:bodyPr>
          <a:lstStyle/>
          <a:p>
            <a:pPr marL="0" indent="0">
              <a:buNone/>
            </a:pPr>
            <a:r>
              <a:rPr lang="en-US" b="0" i="0" dirty="0">
                <a:solidFill>
                  <a:srgbClr val="000000"/>
                </a:solidFill>
                <a:effectLst/>
                <a:latin typeface="Times New Roman" panose="02020603050405020304" pitchFamily="18" charset="0"/>
              </a:rPr>
              <a:t>At this point, leadership training for both youth and young adults would be advisable, as you will want to help </a:t>
            </a:r>
            <a:r>
              <a:rPr lang="en-US" dirty="0">
                <a:solidFill>
                  <a:srgbClr val="000000"/>
                </a:solidFill>
                <a:latin typeface="Times New Roman" panose="02020603050405020304" pitchFamily="18" charset="0"/>
              </a:rPr>
              <a:t>young adults</a:t>
            </a:r>
            <a:r>
              <a:rPr lang="en-US" b="0" i="0" dirty="0">
                <a:solidFill>
                  <a:srgbClr val="000000"/>
                </a:solidFill>
                <a:effectLst/>
                <a:latin typeface="Times New Roman" panose="02020603050405020304" pitchFamily="18" charset="0"/>
              </a:rPr>
              <a:t> learn to share their gifts, help with planning, and take more ownership of their group; and we older folks will need to learn how to listen, let the young people determine how their group will function. In other words, we will step back in the process and simply walk with them in their journey, providing whatever assistance or guidance is necessary. </a:t>
            </a:r>
          </a:p>
          <a:p>
            <a:pPr marL="0" indent="0">
              <a:buNone/>
            </a:pPr>
            <a:r>
              <a:rPr lang="en-US" dirty="0">
                <a:solidFill>
                  <a:srgbClr val="000000"/>
                </a:solidFill>
                <a:latin typeface="Times New Roman" panose="02020603050405020304" pitchFamily="18" charset="0"/>
              </a:rPr>
              <a:t>Acting as a core team, We each hold a significant role in the success of a </a:t>
            </a:r>
            <a:r>
              <a:rPr lang="en-US" dirty="0" err="1">
                <a:solidFill>
                  <a:srgbClr val="000000"/>
                </a:solidFill>
                <a:latin typeface="Times New Roman" panose="02020603050405020304" pitchFamily="18" charset="0"/>
              </a:rPr>
              <a:t>youfra</a:t>
            </a:r>
            <a:r>
              <a:rPr lang="en-US" dirty="0">
                <a:solidFill>
                  <a:srgbClr val="000000"/>
                </a:solidFill>
                <a:latin typeface="Times New Roman" panose="02020603050405020304" pitchFamily="18" charset="0"/>
              </a:rPr>
              <a:t>.</a:t>
            </a:r>
            <a:endParaRPr lang="en-US"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9519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258C8-8744-275B-75A0-E509F7DACBAC}"/>
              </a:ext>
            </a:extLst>
          </p:cNvPr>
          <p:cNvSpPr>
            <a:spLocks noGrp="1"/>
          </p:cNvSpPr>
          <p:nvPr>
            <p:ph type="title"/>
          </p:nvPr>
        </p:nvSpPr>
        <p:spPr/>
        <p:txBody>
          <a:bodyPr/>
          <a:lstStyle/>
          <a:p>
            <a:r>
              <a:rPr lang="en-US" dirty="0"/>
              <a:t>Ten steps to </a:t>
            </a:r>
            <a:r>
              <a:rPr lang="en-US" dirty="0" err="1"/>
              <a:t>youfra</a:t>
            </a:r>
            <a:r>
              <a:rPr lang="en-US" dirty="0"/>
              <a:t>: step eight</a:t>
            </a:r>
          </a:p>
        </p:txBody>
      </p:sp>
      <p:sp>
        <p:nvSpPr>
          <p:cNvPr id="3" name="Content Placeholder 2">
            <a:extLst>
              <a:ext uri="{FF2B5EF4-FFF2-40B4-BE49-F238E27FC236}">
                <a16:creationId xmlns:a16="http://schemas.microsoft.com/office/drawing/2014/main" id="{F3C5C482-C2CC-747C-4A2F-B77BE7D09851}"/>
              </a:ext>
            </a:extLst>
          </p:cNvPr>
          <p:cNvSpPr>
            <a:spLocks noGrp="1"/>
          </p:cNvSpPr>
          <p:nvPr>
            <p:ph sz="quarter" idx="13"/>
          </p:nvPr>
        </p:nvSpPr>
        <p:spPr>
          <a:xfrm>
            <a:off x="912523" y="2214694"/>
            <a:ext cx="10364451" cy="3934407"/>
          </a:xfrm>
        </p:spPr>
        <p:txBody>
          <a:bodyPr>
            <a:normAutofit/>
          </a:bodyPr>
          <a:lstStyle/>
          <a:p>
            <a:r>
              <a:rPr lang="en-US" b="0" i="0">
                <a:solidFill>
                  <a:srgbClr val="000000"/>
                </a:solidFill>
                <a:effectLst/>
                <a:latin typeface="Times New Roman" panose="02020603050405020304" pitchFamily="18" charset="0"/>
              </a:rPr>
              <a:t>Keeping in mind formation guidelines (YouFra Formation in FY/YA Essential Documents and National Statutes # 22-31) which lead to the Promise, help the group plan their strategy, topics, activities and time-line. </a:t>
            </a:r>
          </a:p>
          <a:p>
            <a:r>
              <a:rPr lang="en-US" b="0" i="0">
                <a:solidFill>
                  <a:srgbClr val="000000"/>
                </a:solidFill>
                <a:effectLst/>
                <a:latin typeface="Times New Roman" panose="02020603050405020304" pitchFamily="18" charset="0"/>
              </a:rPr>
              <a:t>If you are with youth (under 18), you will more than likely work directly with them as presenters, mentors, and planners. </a:t>
            </a:r>
          </a:p>
          <a:p>
            <a:r>
              <a:rPr lang="en-US" b="0" i="0">
                <a:solidFill>
                  <a:srgbClr val="000000"/>
                </a:solidFill>
                <a:effectLst/>
                <a:latin typeface="Times New Roman" panose="02020603050405020304" pitchFamily="18" charset="0"/>
              </a:rPr>
              <a:t>If you are working with young adults (18-39), they will need some guidance and formation in Franciscan spirituality, but all involved must also realize and respect their autonomy.</a:t>
            </a:r>
            <a:endParaRPr lang="en-US" dirty="0"/>
          </a:p>
        </p:txBody>
      </p:sp>
    </p:spTree>
    <p:extLst>
      <p:ext uri="{BB962C8B-B14F-4D97-AF65-F5344CB8AC3E}">
        <p14:creationId xmlns:p14="http://schemas.microsoft.com/office/powerpoint/2010/main" val="50524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03C117-5A3E-7DD9-E245-20651B616FDB}"/>
              </a:ext>
            </a:extLst>
          </p:cNvPr>
          <p:cNvPicPr>
            <a:picLocks noChangeAspect="1"/>
          </p:cNvPicPr>
          <p:nvPr/>
        </p:nvPicPr>
        <p:blipFill rotWithShape="1">
          <a:blip r:embed="rId3"/>
          <a:srcRect l="38869" r="27744"/>
          <a:stretch/>
        </p:blipFill>
        <p:spPr>
          <a:xfrm>
            <a:off x="8121445" y="10"/>
            <a:ext cx="4070555" cy="6857990"/>
          </a:xfrm>
          <a:prstGeom prst="rect">
            <a:avLst/>
          </a:prstGeom>
        </p:spPr>
      </p:pic>
      <p:pic>
        <p:nvPicPr>
          <p:cNvPr id="13" name="Picture 12">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5C5E05-88C9-3893-83DB-8AA09B7831BF}"/>
              </a:ext>
            </a:extLst>
          </p:cNvPr>
          <p:cNvSpPr>
            <a:spLocks noGrp="1"/>
          </p:cNvSpPr>
          <p:nvPr>
            <p:ph type="title"/>
          </p:nvPr>
        </p:nvSpPr>
        <p:spPr>
          <a:xfrm>
            <a:off x="913776" y="618517"/>
            <a:ext cx="6672886" cy="1596177"/>
          </a:xfrm>
        </p:spPr>
        <p:txBody>
          <a:bodyPr>
            <a:normAutofit/>
          </a:bodyPr>
          <a:lstStyle/>
          <a:p>
            <a:r>
              <a:rPr lang="en-US" dirty="0"/>
              <a:t>Ten steps to </a:t>
            </a:r>
            <a:r>
              <a:rPr lang="en-US" dirty="0" err="1"/>
              <a:t>youfra</a:t>
            </a:r>
            <a:r>
              <a:rPr lang="en-US" dirty="0"/>
              <a:t>: step nine</a:t>
            </a:r>
          </a:p>
        </p:txBody>
      </p:sp>
      <p:sp>
        <p:nvSpPr>
          <p:cNvPr id="3" name="Content Placeholder 2">
            <a:extLst>
              <a:ext uri="{FF2B5EF4-FFF2-40B4-BE49-F238E27FC236}">
                <a16:creationId xmlns:a16="http://schemas.microsoft.com/office/drawing/2014/main" id="{3B28879F-69C7-58BF-8BD7-E6789E0EA50A}"/>
              </a:ext>
            </a:extLst>
          </p:cNvPr>
          <p:cNvSpPr>
            <a:spLocks noGrp="1"/>
          </p:cNvSpPr>
          <p:nvPr>
            <p:ph sz="quarter" idx="13"/>
          </p:nvPr>
        </p:nvSpPr>
        <p:spPr>
          <a:xfrm>
            <a:off x="913774" y="2367092"/>
            <a:ext cx="6672887" cy="4490908"/>
          </a:xfrm>
        </p:spPr>
        <p:txBody>
          <a:bodyPr>
            <a:normAutofit/>
          </a:bodyPr>
          <a:lstStyle/>
          <a:p>
            <a:pPr>
              <a:lnSpc>
                <a:spcPct val="110000"/>
              </a:lnSpc>
            </a:pPr>
            <a:r>
              <a:rPr lang="en-US" sz="1800" b="0" i="0" dirty="0">
                <a:effectLst/>
                <a:latin typeface="Times New Roman" panose="02020603050405020304" pitchFamily="18" charset="0"/>
              </a:rPr>
              <a:t>Once youth have made a request to form a YouFra, determine whether a Fraternity or the Region will sponsor them. Secure an Animator and Spiritual Assistant. (This step may have been done earlier! But if not, they cannot proceed any further toward an official YouFra unless they have fulfilled this requirement.)</a:t>
            </a:r>
          </a:p>
          <a:p>
            <a:pPr>
              <a:lnSpc>
                <a:spcPct val="110000"/>
              </a:lnSpc>
            </a:pPr>
            <a:r>
              <a:rPr lang="en-US" sz="1800" dirty="0">
                <a:latin typeface="Times New Roman" panose="02020603050405020304" pitchFamily="18" charset="0"/>
              </a:rPr>
              <a:t>The </a:t>
            </a:r>
            <a:r>
              <a:rPr lang="en-US" sz="1800" b="0" i="0" dirty="0">
                <a:effectLst/>
                <a:latin typeface="Times New Roman" panose="02020603050405020304" pitchFamily="18" charset="0"/>
              </a:rPr>
              <a:t>group of five who have made their Promise </a:t>
            </a:r>
            <a:r>
              <a:rPr lang="en-US" sz="1800" dirty="0">
                <a:latin typeface="Times New Roman" panose="02020603050405020304" pitchFamily="18" charset="0"/>
              </a:rPr>
              <a:t>are the ones that</a:t>
            </a:r>
            <a:r>
              <a:rPr lang="en-US" sz="1800" b="0" i="0" dirty="0">
                <a:effectLst/>
                <a:latin typeface="Times New Roman" panose="02020603050405020304" pitchFamily="18" charset="0"/>
              </a:rPr>
              <a:t> apply to be an officially recognized YouFra. They will choose a name (and perhaps a patron saint) and send their request to the Regional Council. The Region will notify National and National will submit their information to International.</a:t>
            </a:r>
          </a:p>
          <a:p>
            <a:pPr>
              <a:lnSpc>
                <a:spcPct val="110000"/>
              </a:lnSpc>
            </a:pPr>
            <a:endParaRPr lang="en-US" sz="1400" dirty="0"/>
          </a:p>
        </p:txBody>
      </p:sp>
      <p:cxnSp>
        <p:nvCxnSpPr>
          <p:cNvPr id="15" name="Straight Connector 14">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05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sitting around a table&#10;&#10;Description automatically generated">
            <a:extLst>
              <a:ext uri="{FF2B5EF4-FFF2-40B4-BE49-F238E27FC236}">
                <a16:creationId xmlns:a16="http://schemas.microsoft.com/office/drawing/2014/main" id="{DED2ACA2-006A-04B8-5A53-CCF7DE3B2F6C}"/>
              </a:ext>
            </a:extLst>
          </p:cNvPr>
          <p:cNvPicPr>
            <a:picLocks noChangeAspect="1"/>
          </p:cNvPicPr>
          <p:nvPr/>
        </p:nvPicPr>
        <p:blipFill>
          <a:blip r:embed="rId3">
            <a:extLst>
              <a:ext uri="{28A0092B-C50C-407E-A947-70E740481C1C}">
                <a14:useLocalDpi xmlns:a14="http://schemas.microsoft.com/office/drawing/2010/main" val="0"/>
              </a:ext>
            </a:extLst>
          </a:blip>
          <a:srcRect l="1371" r="16029"/>
          <a:stretch/>
        </p:blipFill>
        <p:spPr>
          <a:xfrm>
            <a:off x="549401" y="2059748"/>
            <a:ext cx="3995592" cy="362795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41" name="Picture 40">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B38D71E-D0D6-058C-7F7D-F5B672D51F39}"/>
              </a:ext>
            </a:extLst>
          </p:cNvPr>
          <p:cNvSpPr>
            <a:spLocks noGrp="1"/>
          </p:cNvSpPr>
          <p:nvPr>
            <p:ph sz="quarter" idx="13"/>
          </p:nvPr>
        </p:nvSpPr>
        <p:spPr>
          <a:xfrm>
            <a:off x="4827182" y="1765005"/>
            <a:ext cx="6310754" cy="4449531"/>
          </a:xfrm>
        </p:spPr>
        <p:txBody>
          <a:bodyPr>
            <a:noAutofit/>
          </a:bodyPr>
          <a:lstStyle/>
          <a:p>
            <a:pPr marL="0" indent="0">
              <a:lnSpc>
                <a:spcPct val="110000"/>
              </a:lnSpc>
              <a:buNone/>
            </a:pPr>
            <a:r>
              <a:rPr lang="en-US" b="0" i="0" dirty="0">
                <a:effectLst/>
                <a:latin typeface="Times New Roman" panose="02020603050405020304" pitchFamily="18" charset="0"/>
              </a:rPr>
              <a:t>After becoming official, they will form an </a:t>
            </a:r>
          </a:p>
          <a:p>
            <a:pPr marL="0" indent="0">
              <a:lnSpc>
                <a:spcPct val="110000"/>
              </a:lnSpc>
              <a:buNone/>
            </a:pPr>
            <a:r>
              <a:rPr lang="en-US" b="0" i="0" dirty="0">
                <a:effectLst/>
                <a:latin typeface="Times New Roman" panose="02020603050405020304" pitchFamily="18" charset="0"/>
              </a:rPr>
              <a:t>elected council to serve their YouFra. </a:t>
            </a:r>
          </a:p>
          <a:p>
            <a:pPr marL="0" indent="0">
              <a:lnSpc>
                <a:spcPct val="110000"/>
              </a:lnSpc>
              <a:buNone/>
            </a:pPr>
            <a:r>
              <a:rPr lang="en-US" b="0" i="0" dirty="0">
                <a:effectLst/>
                <a:latin typeface="Times New Roman" panose="02020603050405020304" pitchFamily="18" charset="0"/>
              </a:rPr>
              <a:t>Young adults will also be eligible to serve </a:t>
            </a:r>
          </a:p>
          <a:p>
            <a:pPr marL="0" indent="0">
              <a:lnSpc>
                <a:spcPct val="110000"/>
              </a:lnSpc>
              <a:buNone/>
            </a:pPr>
            <a:r>
              <a:rPr lang="en-US" b="0" i="0" dirty="0">
                <a:effectLst/>
                <a:latin typeface="Times New Roman" panose="02020603050405020304" pitchFamily="18" charset="0"/>
              </a:rPr>
              <a:t>on higher level councils. In other words, one of </a:t>
            </a:r>
          </a:p>
          <a:p>
            <a:pPr marL="0" indent="0">
              <a:lnSpc>
                <a:spcPct val="110000"/>
              </a:lnSpc>
              <a:buNone/>
            </a:pPr>
            <a:r>
              <a:rPr lang="en-US" b="0" i="0" dirty="0">
                <a:effectLst/>
                <a:latin typeface="Times New Roman" panose="02020603050405020304" pitchFamily="18" charset="0"/>
              </a:rPr>
              <a:t>their council members will serve on the </a:t>
            </a:r>
          </a:p>
          <a:p>
            <a:pPr marL="0" indent="0">
              <a:lnSpc>
                <a:spcPct val="110000"/>
              </a:lnSpc>
              <a:buNone/>
            </a:pPr>
            <a:r>
              <a:rPr lang="en-US" b="0" i="0" dirty="0">
                <a:effectLst/>
                <a:latin typeface="Times New Roman" panose="02020603050405020304" pitchFamily="18" charset="0"/>
              </a:rPr>
              <a:t>fraternity council as a liaison. </a:t>
            </a:r>
          </a:p>
          <a:p>
            <a:pPr marL="0" indent="0">
              <a:lnSpc>
                <a:spcPct val="110000"/>
              </a:lnSpc>
              <a:buNone/>
            </a:pPr>
            <a:r>
              <a:rPr lang="en-US" b="0" i="0" dirty="0">
                <a:effectLst/>
                <a:latin typeface="Times New Roman" panose="02020603050405020304" pitchFamily="18" charset="0"/>
              </a:rPr>
              <a:t>The Promise of Yes is made on an annual basis—</a:t>
            </a:r>
          </a:p>
          <a:p>
            <a:pPr marL="0" indent="0">
              <a:lnSpc>
                <a:spcPct val="110000"/>
              </a:lnSpc>
              <a:buNone/>
            </a:pPr>
            <a:r>
              <a:rPr lang="en-US" b="0" i="0" dirty="0">
                <a:effectLst/>
                <a:latin typeface="Times New Roman" panose="02020603050405020304" pitchFamily="18" charset="0"/>
              </a:rPr>
              <a:t>as a renewal or a first time Promise. </a:t>
            </a:r>
            <a:endParaRPr lang="en-US" dirty="0"/>
          </a:p>
        </p:txBody>
      </p:sp>
      <p:sp>
        <p:nvSpPr>
          <p:cNvPr id="2" name="Title 1">
            <a:extLst>
              <a:ext uri="{FF2B5EF4-FFF2-40B4-BE49-F238E27FC236}">
                <a16:creationId xmlns:a16="http://schemas.microsoft.com/office/drawing/2014/main" id="{B7985214-62CA-F040-85F6-432BB55E11C8}"/>
              </a:ext>
            </a:extLst>
          </p:cNvPr>
          <p:cNvSpPr>
            <a:spLocks noGrp="1"/>
          </p:cNvSpPr>
          <p:nvPr>
            <p:ph type="title"/>
          </p:nvPr>
        </p:nvSpPr>
        <p:spPr>
          <a:xfrm>
            <a:off x="4639056" y="618517"/>
            <a:ext cx="6498880" cy="1596177"/>
          </a:xfrm>
        </p:spPr>
        <p:txBody>
          <a:bodyPr>
            <a:normAutofit/>
          </a:bodyPr>
          <a:lstStyle/>
          <a:p>
            <a:r>
              <a:rPr lang="en-US" dirty="0"/>
              <a:t>Ten steps to </a:t>
            </a:r>
            <a:r>
              <a:rPr lang="en-US" dirty="0" err="1"/>
              <a:t>youfra</a:t>
            </a:r>
            <a:r>
              <a:rPr lang="en-US" dirty="0"/>
              <a:t>: step ten</a:t>
            </a:r>
          </a:p>
        </p:txBody>
      </p:sp>
    </p:spTree>
    <p:extLst>
      <p:ext uri="{BB962C8B-B14F-4D97-AF65-F5344CB8AC3E}">
        <p14:creationId xmlns:p14="http://schemas.microsoft.com/office/powerpoint/2010/main" val="228514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 open door on a blue wall">
            <a:extLst>
              <a:ext uri="{FF2B5EF4-FFF2-40B4-BE49-F238E27FC236}">
                <a16:creationId xmlns:a16="http://schemas.microsoft.com/office/drawing/2014/main" id="{6FBF64CB-6603-45C5-8D59-3C5EDEE97BB4}"/>
              </a:ext>
            </a:extLst>
          </p:cNvPr>
          <p:cNvPicPr>
            <a:picLocks noChangeAspect="1"/>
          </p:cNvPicPr>
          <p:nvPr/>
        </p:nvPicPr>
        <p:blipFill>
          <a:blip r:embed="rId3"/>
          <a:srcRect l="2681" r="60222"/>
          <a:stretch/>
        </p:blipFill>
        <p:spPr>
          <a:xfrm>
            <a:off x="20" y="10"/>
            <a:ext cx="4070535" cy="6857990"/>
          </a:xfrm>
          <a:prstGeom prst="rect">
            <a:avLst/>
          </a:prstGeom>
        </p:spPr>
      </p:pic>
      <p:pic>
        <p:nvPicPr>
          <p:cNvPr id="24" name="Picture 23">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C82B492-86A9-5D0A-599B-E7D5B737830A}"/>
              </a:ext>
            </a:extLst>
          </p:cNvPr>
          <p:cNvSpPr>
            <a:spLocks noGrp="1"/>
          </p:cNvSpPr>
          <p:nvPr>
            <p:ph sz="quarter" idx="13"/>
          </p:nvPr>
        </p:nvSpPr>
        <p:spPr>
          <a:xfrm>
            <a:off x="4443783" y="1293204"/>
            <a:ext cx="6672887" cy="3424107"/>
          </a:xfrm>
        </p:spPr>
        <p:txBody>
          <a:bodyPr>
            <a:noAutofit/>
          </a:bodyPr>
          <a:lstStyle/>
          <a:p>
            <a:pPr marL="0" indent="0">
              <a:lnSpc>
                <a:spcPct val="110000"/>
              </a:lnSpc>
              <a:buNone/>
            </a:pPr>
            <a:r>
              <a:rPr lang="en-US" dirty="0"/>
              <a:t>Even these beginning steps may be too much for your fraternity for very valid reasons. However, developing a heart for and an understanding of the needs of young people will help you advocate for them and be ready if a young person walks through the door into your fraternity.</a:t>
            </a:r>
          </a:p>
          <a:p>
            <a:pPr marL="0" indent="0">
              <a:lnSpc>
                <a:spcPct val="110000"/>
              </a:lnSpc>
              <a:buNone/>
            </a:pPr>
            <a:r>
              <a:rPr lang="en-US" dirty="0"/>
              <a:t>Spend time evaluating your fraternity. Are you vibrant? Joyful? Faithful to the Franciscan charism? Are you visible?</a:t>
            </a:r>
          </a:p>
          <a:p>
            <a:pPr marL="0" indent="0">
              <a:lnSpc>
                <a:spcPct val="110000"/>
              </a:lnSpc>
              <a:buNone/>
            </a:pPr>
            <a:r>
              <a:rPr lang="en-US" dirty="0"/>
              <a:t>work on creating a youth friendly community of love, because whether we have </a:t>
            </a:r>
            <a:r>
              <a:rPr lang="en-US" dirty="0" err="1"/>
              <a:t>Youfra</a:t>
            </a:r>
            <a:r>
              <a:rPr lang="en-US" dirty="0"/>
              <a:t> or not, who we are and how we witness the gospel life is ultimately what will draw young </a:t>
            </a:r>
            <a:r>
              <a:rPr lang="en-US" dirty="0" err="1"/>
              <a:t>catholics</a:t>
            </a:r>
            <a:r>
              <a:rPr lang="en-US" dirty="0"/>
              <a:t> to us.</a:t>
            </a:r>
          </a:p>
        </p:txBody>
      </p:sp>
      <p:cxnSp>
        <p:nvCxnSpPr>
          <p:cNvPr id="26" name="Straight Connector 25">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0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E14A-BC17-C796-93BE-DE88975CA1BE}"/>
              </a:ext>
            </a:extLst>
          </p:cNvPr>
          <p:cNvSpPr>
            <a:spLocks noGrp="1"/>
          </p:cNvSpPr>
          <p:nvPr>
            <p:ph type="title"/>
          </p:nvPr>
        </p:nvSpPr>
        <p:spPr>
          <a:xfrm>
            <a:off x="913774" y="2152042"/>
            <a:ext cx="10320283" cy="3679591"/>
          </a:xfrm>
        </p:spPr>
        <p:txBody>
          <a:bodyPr>
            <a:normAutofit/>
          </a:bodyPr>
          <a:lstStyle/>
          <a:p>
            <a:r>
              <a:rPr lang="en-US" dirty="0"/>
              <a:t>Blessings on your journey!</a:t>
            </a:r>
            <a:br>
              <a:rPr lang="en-US" dirty="0"/>
            </a:br>
            <a:br>
              <a:rPr lang="en-US" dirty="0"/>
            </a:br>
            <a:br>
              <a:rPr lang="en-US" dirty="0"/>
            </a:br>
            <a:r>
              <a:rPr lang="en-US" dirty="0"/>
              <a:t>Questions and discussions?</a:t>
            </a:r>
          </a:p>
        </p:txBody>
      </p:sp>
      <p:sp>
        <p:nvSpPr>
          <p:cNvPr id="3" name="TextBox 2">
            <a:extLst>
              <a:ext uri="{FF2B5EF4-FFF2-40B4-BE49-F238E27FC236}">
                <a16:creationId xmlns:a16="http://schemas.microsoft.com/office/drawing/2014/main" id="{CA86108F-45ED-38A5-AD4C-A7624EE08669}"/>
              </a:ext>
            </a:extLst>
          </p:cNvPr>
          <p:cNvSpPr txBox="1"/>
          <p:nvPr/>
        </p:nvSpPr>
        <p:spPr>
          <a:xfrm>
            <a:off x="1733107" y="1329070"/>
            <a:ext cx="9175898" cy="830997"/>
          </a:xfrm>
          <a:custGeom>
            <a:avLst/>
            <a:gdLst>
              <a:gd name="connsiteX0" fmla="*/ 0 w 9175898"/>
              <a:gd name="connsiteY0" fmla="*/ 0 h 830997"/>
              <a:gd name="connsiteX1" fmla="*/ 9175898 w 9175898"/>
              <a:gd name="connsiteY1" fmla="*/ 0 h 830997"/>
              <a:gd name="connsiteX2" fmla="*/ 9175898 w 9175898"/>
              <a:gd name="connsiteY2" fmla="*/ 830997 h 830997"/>
              <a:gd name="connsiteX3" fmla="*/ 0 w 9175898"/>
              <a:gd name="connsiteY3" fmla="*/ 830997 h 830997"/>
              <a:gd name="connsiteX4" fmla="*/ 0 w 917589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5898" h="830997" extrusionOk="0">
                <a:moveTo>
                  <a:pt x="0" y="0"/>
                </a:moveTo>
                <a:cubicBezTo>
                  <a:pt x="3169745" y="-5264"/>
                  <a:pt x="5963529" y="84467"/>
                  <a:pt x="9175898" y="0"/>
                </a:cubicBezTo>
                <a:cubicBezTo>
                  <a:pt x="9205450" y="315550"/>
                  <a:pt x="9210335" y="496935"/>
                  <a:pt x="9175898" y="830997"/>
                </a:cubicBezTo>
                <a:cubicBezTo>
                  <a:pt x="7327650" y="937317"/>
                  <a:pt x="3995547" y="823348"/>
                  <a:pt x="0" y="830997"/>
                </a:cubicBezTo>
                <a:cubicBezTo>
                  <a:pt x="-73002" y="509287"/>
                  <a:pt x="-13314" y="166626"/>
                  <a:pt x="0" y="0"/>
                </a:cubicBezTo>
                <a:close/>
              </a:path>
            </a:pathLst>
          </a:custGeom>
          <a:noFill/>
          <a:ln w="28575">
            <a:solidFill>
              <a:schemeClr val="tx2">
                <a:lumMod val="50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pPr algn="ctr"/>
            <a:r>
              <a:rPr lang="en-US" sz="2400" dirty="0"/>
              <a:t>Celebrate a new generation of Franciscan minded Gospel people, </a:t>
            </a:r>
          </a:p>
          <a:p>
            <a:pPr algn="ctr"/>
            <a:r>
              <a:rPr lang="en-US" sz="2400" dirty="0"/>
              <a:t>And the possibility of a new YouFra (</a:t>
            </a:r>
            <a:r>
              <a:rPr lang="en-US" sz="2400" dirty="0" err="1"/>
              <a:t>JuFra</a:t>
            </a:r>
            <a:r>
              <a:rPr lang="en-US" sz="2400"/>
              <a:t>)!</a:t>
            </a:r>
            <a:endParaRPr lang="en-US" sz="2000" dirty="0"/>
          </a:p>
        </p:txBody>
      </p:sp>
    </p:spTree>
    <p:extLst>
      <p:ext uri="{BB962C8B-B14F-4D97-AF65-F5344CB8AC3E}">
        <p14:creationId xmlns:p14="http://schemas.microsoft.com/office/powerpoint/2010/main" val="182895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220B-8859-831E-AD41-9546583ACA97}"/>
              </a:ext>
            </a:extLst>
          </p:cNvPr>
          <p:cNvSpPr>
            <a:spLocks noGrp="1"/>
          </p:cNvSpPr>
          <p:nvPr>
            <p:ph type="title"/>
          </p:nvPr>
        </p:nvSpPr>
        <p:spPr/>
        <p:txBody>
          <a:bodyPr/>
          <a:lstStyle/>
          <a:p>
            <a:r>
              <a:rPr lang="en-US" dirty="0"/>
              <a:t>A Little history</a:t>
            </a:r>
          </a:p>
        </p:txBody>
      </p:sp>
      <p:sp>
        <p:nvSpPr>
          <p:cNvPr id="3" name="Content Placeholder 2">
            <a:extLst>
              <a:ext uri="{FF2B5EF4-FFF2-40B4-BE49-F238E27FC236}">
                <a16:creationId xmlns:a16="http://schemas.microsoft.com/office/drawing/2014/main" id="{815FEE88-415A-8FD0-4CDC-0FC224FA60B9}"/>
              </a:ext>
            </a:extLst>
          </p:cNvPr>
          <p:cNvSpPr>
            <a:spLocks noGrp="1"/>
          </p:cNvSpPr>
          <p:nvPr>
            <p:ph sz="quarter" idx="13"/>
          </p:nvPr>
        </p:nvSpPr>
        <p:spPr>
          <a:xfrm>
            <a:off x="913774" y="1895475"/>
            <a:ext cx="10363826" cy="4581525"/>
          </a:xfrm>
        </p:spPr>
        <p:txBody>
          <a:bodyPr>
            <a:normAutofit/>
          </a:bodyPr>
          <a:lstStyle/>
          <a:p>
            <a:r>
              <a:rPr lang="en-US" dirty="0"/>
              <a:t>In the early days the first order started </a:t>
            </a:r>
            <a:r>
              <a:rPr lang="en-US" dirty="0" err="1"/>
              <a:t>youfra</a:t>
            </a:r>
            <a:r>
              <a:rPr lang="en-US" dirty="0"/>
              <a:t> as a ministry to young people. It was a way to journey with young people and to invite them into a faith life.</a:t>
            </a:r>
          </a:p>
          <a:p>
            <a:r>
              <a:rPr lang="en-US" dirty="0"/>
              <a:t>With the establishment of the </a:t>
            </a:r>
            <a:r>
              <a:rPr lang="en-US" dirty="0" err="1"/>
              <a:t>ofs</a:t>
            </a:r>
            <a:r>
              <a:rPr lang="en-US" dirty="0"/>
              <a:t> rule of 1978 the first order gave the responsibility of </a:t>
            </a:r>
            <a:r>
              <a:rPr lang="en-US" dirty="0" err="1"/>
              <a:t>youfra</a:t>
            </a:r>
            <a:r>
              <a:rPr lang="en-US" dirty="0"/>
              <a:t> to the </a:t>
            </a:r>
            <a:r>
              <a:rPr lang="en-US" dirty="0" err="1"/>
              <a:t>ofs</a:t>
            </a:r>
            <a:r>
              <a:rPr lang="en-US" dirty="0"/>
              <a:t>. </a:t>
            </a:r>
          </a:p>
          <a:p>
            <a:r>
              <a:rPr lang="en-US" dirty="0"/>
              <a:t>The last four words to be added to the rule of 1978 before it was sent for establishment were “especially with youth groups” to article 24.</a:t>
            </a:r>
          </a:p>
          <a:p>
            <a:r>
              <a:rPr lang="en-US" dirty="0"/>
              <a:t>IN a visitation to the </a:t>
            </a:r>
            <a:r>
              <a:rPr lang="en-US" dirty="0" err="1"/>
              <a:t>u.s.</a:t>
            </a:r>
            <a:r>
              <a:rPr lang="en-US" dirty="0"/>
              <a:t> in the late 1990s the </a:t>
            </a:r>
            <a:r>
              <a:rPr lang="en-US" dirty="0" err="1"/>
              <a:t>ciofs</a:t>
            </a:r>
            <a:r>
              <a:rPr lang="en-US" dirty="0"/>
              <a:t> minister general visited and asked the pointed question to our national fraternity, “where are your youth?”</a:t>
            </a:r>
          </a:p>
          <a:p>
            <a:r>
              <a:rPr lang="en-US" dirty="0"/>
              <a:t>2016 – visioning conference – some of the same people who worked on the vision are on the commission today or serving as animators.</a:t>
            </a:r>
          </a:p>
        </p:txBody>
      </p:sp>
    </p:spTree>
    <p:extLst>
      <p:ext uri="{BB962C8B-B14F-4D97-AF65-F5344CB8AC3E}">
        <p14:creationId xmlns:p14="http://schemas.microsoft.com/office/powerpoint/2010/main" val="273875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2C5F-5E63-6AE9-7215-EFB8CF35DCE6}"/>
              </a:ext>
            </a:extLst>
          </p:cNvPr>
          <p:cNvSpPr>
            <a:spLocks noGrp="1"/>
          </p:cNvSpPr>
          <p:nvPr>
            <p:ph type="title"/>
          </p:nvPr>
        </p:nvSpPr>
        <p:spPr/>
        <p:txBody>
          <a:bodyPr/>
          <a:lstStyle/>
          <a:p>
            <a:r>
              <a:rPr lang="en-US" dirty="0"/>
              <a:t>Mission statement (excerpt)</a:t>
            </a:r>
          </a:p>
        </p:txBody>
      </p:sp>
      <p:sp>
        <p:nvSpPr>
          <p:cNvPr id="3" name="Content Placeholder 2">
            <a:extLst>
              <a:ext uri="{FF2B5EF4-FFF2-40B4-BE49-F238E27FC236}">
                <a16:creationId xmlns:a16="http://schemas.microsoft.com/office/drawing/2014/main" id="{E7369E16-E084-A576-9A31-67487A676083}"/>
              </a:ext>
            </a:extLst>
          </p:cNvPr>
          <p:cNvSpPr>
            <a:spLocks noGrp="1"/>
          </p:cNvSpPr>
          <p:nvPr>
            <p:ph sz="quarter" idx="13"/>
          </p:nvPr>
        </p:nvSpPr>
        <p:spPr/>
        <p:txBody>
          <a:bodyPr>
            <a:normAutofit/>
          </a:bodyPr>
          <a:lstStyle/>
          <a:p>
            <a:pPr marL="0" indent="0" algn="ctr">
              <a:spcBef>
                <a:spcPts val="0"/>
              </a:spcBef>
              <a:buNone/>
            </a:pPr>
            <a:r>
              <a:rPr lang="en-US" sz="2800" dirty="0"/>
              <a:t>“We envision journeying with youth and young adults as they discern their purpose in life and develop a relationship with Jesus </a:t>
            </a:r>
            <a:r>
              <a:rPr lang="en-US" sz="2800" dirty="0" err="1"/>
              <a:t>christ</a:t>
            </a:r>
            <a:r>
              <a:rPr lang="en-US" sz="2800" dirty="0"/>
              <a:t>. After experiencing Franciscan fraternal life, these young people may desire to form a Franciscan Youth and Young Adult community (YouFra), and the </a:t>
            </a:r>
            <a:r>
              <a:rPr lang="en-US" sz="2800" dirty="0" err="1"/>
              <a:t>ofs</a:t>
            </a:r>
            <a:r>
              <a:rPr lang="en-US" sz="2800" dirty="0"/>
              <a:t> at all levels commits to support them.”</a:t>
            </a:r>
          </a:p>
        </p:txBody>
      </p:sp>
    </p:spTree>
    <p:extLst>
      <p:ext uri="{BB962C8B-B14F-4D97-AF65-F5344CB8AC3E}">
        <p14:creationId xmlns:p14="http://schemas.microsoft.com/office/powerpoint/2010/main" val="44226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rrows pointing towards light">
            <a:extLst>
              <a:ext uri="{FF2B5EF4-FFF2-40B4-BE49-F238E27FC236}">
                <a16:creationId xmlns:a16="http://schemas.microsoft.com/office/drawing/2014/main" id="{82FF14B9-D6A5-A345-11E7-FCC1A2F3312D}"/>
              </a:ext>
            </a:extLst>
          </p:cNvPr>
          <p:cNvPicPr>
            <a:picLocks noChangeAspect="1"/>
          </p:cNvPicPr>
          <p:nvPr/>
        </p:nvPicPr>
        <p:blipFill rotWithShape="1">
          <a:blip r:embed="rId3"/>
          <a:srcRect l="10248" r="50132" b="-1"/>
          <a:stretch/>
        </p:blipFill>
        <p:spPr>
          <a:xfrm>
            <a:off x="8121445" y="10"/>
            <a:ext cx="4070555" cy="6857990"/>
          </a:xfrm>
          <a:prstGeom prst="rect">
            <a:avLst/>
          </a:prstGeom>
        </p:spPr>
      </p:pic>
      <p:pic>
        <p:nvPicPr>
          <p:cNvPr id="35" name="Picture 34">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F238819-8122-2B44-9E29-76B2A4B0A8C9}"/>
              </a:ext>
            </a:extLst>
          </p:cNvPr>
          <p:cNvSpPr>
            <a:spLocks noGrp="1"/>
          </p:cNvSpPr>
          <p:nvPr>
            <p:ph type="title"/>
          </p:nvPr>
        </p:nvSpPr>
        <p:spPr>
          <a:xfrm>
            <a:off x="913776" y="618517"/>
            <a:ext cx="6672886" cy="1596177"/>
          </a:xfrm>
        </p:spPr>
        <p:txBody>
          <a:bodyPr>
            <a:normAutofit/>
          </a:bodyPr>
          <a:lstStyle/>
          <a:p>
            <a:r>
              <a:rPr lang="en-US" dirty="0"/>
              <a:t>Ten steps to </a:t>
            </a:r>
            <a:r>
              <a:rPr lang="en-US" dirty="0" err="1"/>
              <a:t>Youfra</a:t>
            </a:r>
            <a:r>
              <a:rPr lang="en-US" dirty="0"/>
              <a:t>: step one</a:t>
            </a:r>
          </a:p>
        </p:txBody>
      </p:sp>
      <p:sp>
        <p:nvSpPr>
          <p:cNvPr id="5" name="Content Placeholder 4">
            <a:extLst>
              <a:ext uri="{FF2B5EF4-FFF2-40B4-BE49-F238E27FC236}">
                <a16:creationId xmlns:a16="http://schemas.microsoft.com/office/drawing/2014/main" id="{73311585-D35A-96A7-0E3C-E2E958CE157D}"/>
              </a:ext>
            </a:extLst>
          </p:cNvPr>
          <p:cNvSpPr>
            <a:spLocks noGrp="1"/>
          </p:cNvSpPr>
          <p:nvPr>
            <p:ph sz="quarter" idx="13"/>
          </p:nvPr>
        </p:nvSpPr>
        <p:spPr>
          <a:xfrm>
            <a:off x="913774" y="2367092"/>
            <a:ext cx="6672887" cy="3424107"/>
          </a:xfrm>
        </p:spPr>
        <p:txBody>
          <a:bodyPr>
            <a:noAutofit/>
          </a:bodyPr>
          <a:lstStyle/>
          <a:p>
            <a:pPr>
              <a:lnSpc>
                <a:spcPct val="110000"/>
              </a:lnSpc>
            </a:pPr>
            <a:r>
              <a:rPr lang="en-US" dirty="0"/>
              <a:t>To motivate your fraternity or region, and point them in the right direction, present ongoing formation such as the </a:t>
            </a:r>
            <a:r>
              <a:rPr lang="en-US" dirty="0" err="1"/>
              <a:t>fy</a:t>
            </a:r>
            <a:r>
              <a:rPr lang="en-US" dirty="0"/>
              <a:t>/</a:t>
            </a:r>
            <a:r>
              <a:rPr lang="en-US" dirty="0" err="1"/>
              <a:t>ya</a:t>
            </a:r>
            <a:r>
              <a:rPr lang="en-US" dirty="0"/>
              <a:t> commission’s session: </a:t>
            </a:r>
            <a:r>
              <a:rPr lang="en-US" i="1" dirty="0"/>
              <a:t>our responsibility to youth: what do our documents say? (found on National website)</a:t>
            </a:r>
          </a:p>
          <a:p>
            <a:pPr>
              <a:lnSpc>
                <a:spcPct val="110000"/>
              </a:lnSpc>
            </a:pPr>
            <a:r>
              <a:rPr lang="en-US" dirty="0"/>
              <a:t>Once you determine those who wish to take on leadership, </a:t>
            </a:r>
            <a:r>
              <a:rPr lang="en-US" b="1" dirty="0"/>
              <a:t>let the regional Animator and the Executive council know of your intentions.</a:t>
            </a:r>
          </a:p>
          <a:p>
            <a:pPr>
              <a:lnSpc>
                <a:spcPct val="110000"/>
              </a:lnSpc>
            </a:pPr>
            <a:r>
              <a:rPr lang="en-US" dirty="0"/>
              <a:t>You can also Contact the national commission in order to receive the support you need. We will walk with you on this adventure too.</a:t>
            </a:r>
            <a:endParaRPr lang="en-US" b="1" i="1" dirty="0"/>
          </a:p>
        </p:txBody>
      </p:sp>
      <p:cxnSp>
        <p:nvCxnSpPr>
          <p:cNvPr id="37" name="Straight Connector 36">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45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7415-E9B6-BFDD-A1F2-D4508E33E761}"/>
              </a:ext>
            </a:extLst>
          </p:cNvPr>
          <p:cNvSpPr>
            <a:spLocks noGrp="1"/>
          </p:cNvSpPr>
          <p:nvPr>
            <p:ph type="title"/>
          </p:nvPr>
        </p:nvSpPr>
        <p:spPr/>
        <p:txBody>
          <a:bodyPr/>
          <a:lstStyle/>
          <a:p>
            <a:r>
              <a:rPr lang="en-US" dirty="0"/>
              <a:t>Ten steps to </a:t>
            </a:r>
            <a:r>
              <a:rPr lang="en-US" dirty="0" err="1"/>
              <a:t>youfra</a:t>
            </a:r>
            <a:r>
              <a:rPr lang="en-US" dirty="0"/>
              <a:t>: step two</a:t>
            </a:r>
          </a:p>
        </p:txBody>
      </p:sp>
      <p:sp>
        <p:nvSpPr>
          <p:cNvPr id="3" name="Content Placeholder 2">
            <a:extLst>
              <a:ext uri="{FF2B5EF4-FFF2-40B4-BE49-F238E27FC236}">
                <a16:creationId xmlns:a16="http://schemas.microsoft.com/office/drawing/2014/main" id="{5E66BB3F-4044-1869-B5D7-288A5190A44D}"/>
              </a:ext>
            </a:extLst>
          </p:cNvPr>
          <p:cNvSpPr>
            <a:spLocks noGrp="1"/>
          </p:cNvSpPr>
          <p:nvPr>
            <p:ph sz="quarter" idx="13"/>
          </p:nvPr>
        </p:nvSpPr>
        <p:spPr/>
        <p:txBody>
          <a:bodyPr/>
          <a:lstStyle/>
          <a:p>
            <a:r>
              <a:rPr lang="en-US" dirty="0"/>
              <a:t>Become familiar with all </a:t>
            </a:r>
            <a:r>
              <a:rPr lang="en-US" dirty="0" err="1"/>
              <a:t>fy</a:t>
            </a:r>
            <a:r>
              <a:rPr lang="en-US" dirty="0"/>
              <a:t>/</a:t>
            </a:r>
            <a:r>
              <a:rPr lang="en-US" dirty="0" err="1"/>
              <a:t>ya</a:t>
            </a:r>
            <a:r>
              <a:rPr lang="en-US" dirty="0"/>
              <a:t> essential documents: mission statement, national statutes, and publications from </a:t>
            </a:r>
            <a:r>
              <a:rPr lang="en-US" dirty="0" err="1"/>
              <a:t>ciofs</a:t>
            </a:r>
            <a:r>
              <a:rPr lang="en-US" dirty="0"/>
              <a:t>, which address and clarify these steps in detail. These can be found on the National website, or you can request copies from your Fraternity animator (or minister if you have no animator). </a:t>
            </a:r>
          </a:p>
          <a:p>
            <a:r>
              <a:rPr lang="en-US" dirty="0"/>
              <a:t>All Fraternities were gifted with a binder of </a:t>
            </a:r>
            <a:r>
              <a:rPr lang="en-US" dirty="0" err="1"/>
              <a:t>fy</a:t>
            </a:r>
            <a:r>
              <a:rPr lang="en-US" dirty="0"/>
              <a:t>/</a:t>
            </a:r>
            <a:r>
              <a:rPr lang="en-US" dirty="0" err="1"/>
              <a:t>ya</a:t>
            </a:r>
            <a:r>
              <a:rPr lang="en-US" dirty="0"/>
              <a:t> essential documents and a flash drive which include all essential documents and many faith development sessions from which to choose. </a:t>
            </a:r>
          </a:p>
        </p:txBody>
      </p:sp>
    </p:spTree>
    <p:extLst>
      <p:ext uri="{BB962C8B-B14F-4D97-AF65-F5344CB8AC3E}">
        <p14:creationId xmlns:p14="http://schemas.microsoft.com/office/powerpoint/2010/main" val="278160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29EB-27C5-F0C3-DE07-CED1EA6F927D}"/>
              </a:ext>
            </a:extLst>
          </p:cNvPr>
          <p:cNvSpPr>
            <a:spLocks noGrp="1"/>
          </p:cNvSpPr>
          <p:nvPr>
            <p:ph type="title"/>
          </p:nvPr>
        </p:nvSpPr>
        <p:spPr/>
        <p:txBody>
          <a:bodyPr/>
          <a:lstStyle/>
          <a:p>
            <a:r>
              <a:rPr lang="en-US" dirty="0"/>
              <a:t>Ten Steps to </a:t>
            </a:r>
            <a:r>
              <a:rPr lang="en-US" dirty="0" err="1"/>
              <a:t>youfra</a:t>
            </a:r>
            <a:r>
              <a:rPr lang="en-US" dirty="0"/>
              <a:t>: step three</a:t>
            </a:r>
          </a:p>
        </p:txBody>
      </p:sp>
      <p:sp>
        <p:nvSpPr>
          <p:cNvPr id="3" name="Content Placeholder 2">
            <a:extLst>
              <a:ext uri="{FF2B5EF4-FFF2-40B4-BE49-F238E27FC236}">
                <a16:creationId xmlns:a16="http://schemas.microsoft.com/office/drawing/2014/main" id="{847DB3E2-F0CA-0708-F7E9-CEBE0AC30896}"/>
              </a:ext>
            </a:extLst>
          </p:cNvPr>
          <p:cNvSpPr>
            <a:spLocks noGrp="1"/>
          </p:cNvSpPr>
          <p:nvPr>
            <p:ph sz="quarter" idx="13"/>
          </p:nvPr>
        </p:nvSpPr>
        <p:spPr/>
        <p:txBody>
          <a:bodyPr/>
          <a:lstStyle/>
          <a:p>
            <a:pPr marL="0" indent="0">
              <a:buNone/>
            </a:pPr>
            <a:r>
              <a:rPr lang="en-US" b="0" i="0" dirty="0">
                <a:solidFill>
                  <a:srgbClr val="000000"/>
                </a:solidFill>
                <a:effectLst/>
                <a:latin typeface="Times New Roman" panose="02020603050405020304" pitchFamily="18" charset="0"/>
              </a:rPr>
              <a:t>Comply with all diocesan rules, guidelines, and safe environment certification requirements </a:t>
            </a:r>
            <a:r>
              <a:rPr lang="en-US" dirty="0">
                <a:solidFill>
                  <a:srgbClr val="000000"/>
                </a:solidFill>
                <a:latin typeface="Times New Roman" panose="02020603050405020304" pitchFamily="18" charset="0"/>
              </a:rPr>
              <a:t>regarding</a:t>
            </a:r>
            <a:r>
              <a:rPr lang="en-US" b="0" i="0" dirty="0">
                <a:solidFill>
                  <a:srgbClr val="000000"/>
                </a:solidFill>
                <a:effectLst/>
                <a:latin typeface="Times New Roman" panose="02020603050405020304" pitchFamily="18" charset="0"/>
              </a:rPr>
              <a:t> working with youth. Submit proof of certification to the Regional </a:t>
            </a:r>
            <a:r>
              <a:rPr lang="en-US" dirty="0">
                <a:solidFill>
                  <a:srgbClr val="000000"/>
                </a:solidFill>
                <a:latin typeface="Times New Roman" panose="02020603050405020304" pitchFamily="18" charset="0"/>
              </a:rPr>
              <a:t>YouFra</a:t>
            </a:r>
            <a:r>
              <a:rPr lang="en-US" b="0" i="0" dirty="0">
                <a:solidFill>
                  <a:srgbClr val="000000"/>
                </a:solidFill>
                <a:effectLst/>
                <a:latin typeface="Times New Roman" panose="02020603050405020304" pitchFamily="18" charset="0"/>
              </a:rPr>
              <a:t> Animator.. </a:t>
            </a:r>
          </a:p>
          <a:p>
            <a:pPr marL="0" indent="0">
              <a:buNone/>
            </a:pPr>
            <a:r>
              <a:rPr lang="en-US" dirty="0">
                <a:solidFill>
                  <a:srgbClr val="000000"/>
                </a:solidFill>
                <a:latin typeface="Times New Roman" panose="02020603050405020304" pitchFamily="18" charset="0"/>
              </a:rPr>
              <a:t>This is an important step. Some fraternities are doing this as a group!</a:t>
            </a:r>
            <a:endParaRPr lang="en-US" dirty="0"/>
          </a:p>
        </p:txBody>
      </p:sp>
    </p:spTree>
    <p:extLst>
      <p:ext uri="{BB962C8B-B14F-4D97-AF65-F5344CB8AC3E}">
        <p14:creationId xmlns:p14="http://schemas.microsoft.com/office/powerpoint/2010/main" val="302802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95ED52-E90A-465D-88C0-893C6EF48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2921021B-E928-4355-9554-162D5B68A1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nds holding each other's wrists and interlinked to form a circle">
            <a:extLst>
              <a:ext uri="{FF2B5EF4-FFF2-40B4-BE49-F238E27FC236}">
                <a16:creationId xmlns:a16="http://schemas.microsoft.com/office/drawing/2014/main" id="{D46DFD55-C609-1B14-B035-D5A60E1247D2}"/>
              </a:ext>
            </a:extLst>
          </p:cNvPr>
          <p:cNvPicPr>
            <a:picLocks noChangeAspect="1"/>
          </p:cNvPicPr>
          <p:nvPr/>
        </p:nvPicPr>
        <p:blipFill rotWithShape="1">
          <a:blip r:embed="rId3"/>
          <a:srcRect l="32008" r="28372" b="-1"/>
          <a:stretch/>
        </p:blipFill>
        <p:spPr>
          <a:xfrm>
            <a:off x="20" y="10"/>
            <a:ext cx="4070535" cy="6857990"/>
          </a:xfrm>
          <a:prstGeom prst="rect">
            <a:avLst/>
          </a:prstGeom>
        </p:spPr>
      </p:pic>
      <p:pic>
        <p:nvPicPr>
          <p:cNvPr id="13" name="Picture 12">
            <a:extLst>
              <a:ext uri="{FF2B5EF4-FFF2-40B4-BE49-F238E27FC236}">
                <a16:creationId xmlns:a16="http://schemas.microsoft.com/office/drawing/2014/main" id="{0C98F1ED-E15E-4A4F-A33F-1F14053F6F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C1219A-68DD-C464-C767-53FF501B32B4}"/>
              </a:ext>
            </a:extLst>
          </p:cNvPr>
          <p:cNvSpPr>
            <a:spLocks noGrp="1"/>
          </p:cNvSpPr>
          <p:nvPr>
            <p:ph type="title"/>
          </p:nvPr>
        </p:nvSpPr>
        <p:spPr>
          <a:xfrm>
            <a:off x="4465050" y="618517"/>
            <a:ext cx="6672886" cy="1596177"/>
          </a:xfrm>
        </p:spPr>
        <p:txBody>
          <a:bodyPr>
            <a:normAutofit/>
          </a:bodyPr>
          <a:lstStyle/>
          <a:p>
            <a:r>
              <a:rPr lang="en-US" dirty="0"/>
              <a:t>Ten steps to </a:t>
            </a:r>
            <a:r>
              <a:rPr lang="en-US" dirty="0" err="1"/>
              <a:t>youfra</a:t>
            </a:r>
            <a:r>
              <a:rPr lang="en-US" dirty="0"/>
              <a:t>: step four</a:t>
            </a:r>
          </a:p>
        </p:txBody>
      </p:sp>
      <p:sp>
        <p:nvSpPr>
          <p:cNvPr id="3" name="Content Placeholder 2">
            <a:extLst>
              <a:ext uri="{FF2B5EF4-FFF2-40B4-BE49-F238E27FC236}">
                <a16:creationId xmlns:a16="http://schemas.microsoft.com/office/drawing/2014/main" id="{CBB63460-A398-C2F2-B5DE-7CBD84445E61}"/>
              </a:ext>
            </a:extLst>
          </p:cNvPr>
          <p:cNvSpPr>
            <a:spLocks noGrp="1"/>
          </p:cNvSpPr>
          <p:nvPr>
            <p:ph sz="quarter" idx="13"/>
          </p:nvPr>
        </p:nvSpPr>
        <p:spPr>
          <a:xfrm>
            <a:off x="4465048" y="2367092"/>
            <a:ext cx="6672887" cy="3424107"/>
          </a:xfrm>
        </p:spPr>
        <p:txBody>
          <a:bodyPr>
            <a:normAutofit/>
          </a:bodyPr>
          <a:lstStyle/>
          <a:p>
            <a:pPr>
              <a:lnSpc>
                <a:spcPct val="110000"/>
              </a:lnSpc>
            </a:pPr>
            <a:r>
              <a:rPr lang="en-US" sz="1900" b="0" i="0" dirty="0">
                <a:effectLst/>
                <a:latin typeface="Times New Roman" panose="02020603050405020304" pitchFamily="18" charset="0"/>
              </a:rPr>
              <a:t>Research the youth in your area. </a:t>
            </a:r>
            <a:endParaRPr lang="en-US" sz="1900" dirty="0">
              <a:latin typeface="Times New Roman" panose="02020603050405020304" pitchFamily="18" charset="0"/>
            </a:endParaRPr>
          </a:p>
          <a:p>
            <a:pPr>
              <a:lnSpc>
                <a:spcPct val="110000"/>
              </a:lnSpc>
            </a:pPr>
            <a:r>
              <a:rPr lang="en-US" sz="1900" b="0" i="0" dirty="0">
                <a:effectLst/>
                <a:latin typeface="Times New Roman" panose="02020603050405020304" pitchFamily="18" charset="0"/>
              </a:rPr>
              <a:t>Determine what age group is available and if there are already existing groups in which you can volunteer your services.</a:t>
            </a:r>
          </a:p>
          <a:p>
            <a:pPr>
              <a:lnSpc>
                <a:spcPct val="110000"/>
              </a:lnSpc>
            </a:pPr>
            <a:r>
              <a:rPr lang="en-US" sz="1900" b="0" i="0" dirty="0">
                <a:effectLst/>
                <a:latin typeface="Times New Roman" panose="02020603050405020304" pitchFamily="18" charset="0"/>
              </a:rPr>
              <a:t>Build connections, being careful not to undermine other programs.</a:t>
            </a:r>
          </a:p>
          <a:p>
            <a:pPr>
              <a:lnSpc>
                <a:spcPct val="110000"/>
              </a:lnSpc>
            </a:pPr>
            <a:r>
              <a:rPr lang="en-US" sz="1900" b="0" i="0" dirty="0">
                <a:effectLst/>
                <a:latin typeface="Times New Roman" panose="02020603050405020304" pitchFamily="18" charset="0"/>
              </a:rPr>
              <a:t>Brainstorm ways to begin forming relationships with younger Catholics and with those who work with them.</a:t>
            </a:r>
            <a:endParaRPr lang="en-US" sz="1900" dirty="0"/>
          </a:p>
        </p:txBody>
      </p:sp>
      <p:cxnSp>
        <p:nvCxnSpPr>
          <p:cNvPr id="15" name="Straight Connector 14">
            <a:extLst>
              <a:ext uri="{FF2B5EF4-FFF2-40B4-BE49-F238E27FC236}">
                <a16:creationId xmlns:a16="http://schemas.microsoft.com/office/drawing/2014/main" id="{2971C7DD-6CA4-4C72-AB0A-8DE10B6136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23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48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C1360-162F-AF9C-677E-D796D7F615DF}"/>
              </a:ext>
            </a:extLst>
          </p:cNvPr>
          <p:cNvSpPr>
            <a:spLocks noGrp="1"/>
          </p:cNvSpPr>
          <p:nvPr>
            <p:ph type="title"/>
          </p:nvPr>
        </p:nvSpPr>
        <p:spPr/>
        <p:txBody>
          <a:bodyPr/>
          <a:lstStyle/>
          <a:p>
            <a:r>
              <a:rPr lang="en-US" dirty="0"/>
              <a:t>Ten steps to </a:t>
            </a:r>
            <a:r>
              <a:rPr lang="en-US" dirty="0" err="1"/>
              <a:t>youfra</a:t>
            </a:r>
            <a:r>
              <a:rPr lang="en-US" dirty="0"/>
              <a:t>: step five</a:t>
            </a:r>
          </a:p>
        </p:txBody>
      </p:sp>
      <p:sp>
        <p:nvSpPr>
          <p:cNvPr id="3" name="Content Placeholder 2">
            <a:extLst>
              <a:ext uri="{FF2B5EF4-FFF2-40B4-BE49-F238E27FC236}">
                <a16:creationId xmlns:a16="http://schemas.microsoft.com/office/drawing/2014/main" id="{38FFA74E-62ED-C0BC-4F76-EFB80A8E8A68}"/>
              </a:ext>
            </a:extLst>
          </p:cNvPr>
          <p:cNvSpPr>
            <a:spLocks noGrp="1"/>
          </p:cNvSpPr>
          <p:nvPr>
            <p:ph sz="quarter" idx="13"/>
          </p:nvPr>
        </p:nvSpPr>
        <p:spPr/>
        <p:txBody>
          <a:bodyPr>
            <a:normAutofit fontScale="92500" lnSpcReduction="10000"/>
          </a:bodyPr>
          <a:lstStyle/>
          <a:p>
            <a:pPr algn="l"/>
            <a:r>
              <a:rPr lang="en-US" b="0" i="0" dirty="0">
                <a:solidFill>
                  <a:srgbClr val="000000"/>
                </a:solidFill>
                <a:effectLst/>
                <a:latin typeface="Times New Roman" panose="02020603050405020304" pitchFamily="18" charset="0"/>
              </a:rPr>
              <a:t>Seek opportunities for you and the youth to become visible to and more comfortable with each other. Let them experience the Franciscan charism through your efforts to reach out, walk with them on their journey, and support their faith growth. Again, brainstorm ideas. Prayer services, social justice/care for creation activities, sponsor young people graduating from high school or receiving confirmation, etc.</a:t>
            </a:r>
          </a:p>
          <a:p>
            <a:pPr algn="l"/>
            <a:r>
              <a:rPr lang="en-US" b="0" i="0" dirty="0">
                <a:solidFill>
                  <a:srgbClr val="000000"/>
                </a:solidFill>
                <a:effectLst/>
                <a:latin typeface="Times New Roman" panose="02020603050405020304" pitchFamily="18" charset="0"/>
              </a:rPr>
              <a:t>Once you determine a plan that works best in your situation, submit a simple budget to your council for funding possible needs, such as copies of suggested resource materials for the leaders, service projects, events, etc.</a:t>
            </a:r>
          </a:p>
          <a:p>
            <a:pPr marL="0" indent="0">
              <a:buNone/>
            </a:pPr>
            <a:endParaRPr lang="en-US" dirty="0"/>
          </a:p>
        </p:txBody>
      </p:sp>
    </p:spTree>
    <p:extLst>
      <p:ext uri="{BB962C8B-B14F-4D97-AF65-F5344CB8AC3E}">
        <p14:creationId xmlns:p14="http://schemas.microsoft.com/office/powerpoint/2010/main" val="350699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A1F095-40D4-4696-9718-1BDE047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71F83339-F5DE-41D0-9A16-69E711AFFE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hugging each other&#10;&#10;Description automatically generated">
            <a:extLst>
              <a:ext uri="{FF2B5EF4-FFF2-40B4-BE49-F238E27FC236}">
                <a16:creationId xmlns:a16="http://schemas.microsoft.com/office/drawing/2014/main" id="{EBFE63E2-D5E2-3DCC-4915-7B6311DBF0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817" r="25563" b="-1"/>
          <a:stretch/>
        </p:blipFill>
        <p:spPr>
          <a:xfrm>
            <a:off x="8121445" y="10"/>
            <a:ext cx="4070555" cy="6857990"/>
          </a:xfrm>
          <a:prstGeom prst="rect">
            <a:avLst/>
          </a:prstGeom>
        </p:spPr>
      </p:pic>
      <p:pic>
        <p:nvPicPr>
          <p:cNvPr id="14" name="Picture 13">
            <a:extLst>
              <a:ext uri="{FF2B5EF4-FFF2-40B4-BE49-F238E27FC236}">
                <a16:creationId xmlns:a16="http://schemas.microsoft.com/office/drawing/2014/main" id="{39B4E11D-B0E0-4BFD-8D6A-E79C7F7953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8F6768-2B6C-E2EF-ABA5-E0A15AE1665A}"/>
              </a:ext>
            </a:extLst>
          </p:cNvPr>
          <p:cNvSpPr>
            <a:spLocks noGrp="1"/>
          </p:cNvSpPr>
          <p:nvPr>
            <p:ph type="title"/>
          </p:nvPr>
        </p:nvSpPr>
        <p:spPr>
          <a:xfrm>
            <a:off x="913776" y="618517"/>
            <a:ext cx="6672886" cy="1596177"/>
          </a:xfrm>
        </p:spPr>
        <p:txBody>
          <a:bodyPr>
            <a:normAutofit/>
          </a:bodyPr>
          <a:lstStyle/>
          <a:p>
            <a:r>
              <a:rPr lang="en-US" dirty="0"/>
              <a:t>Ten steps to </a:t>
            </a:r>
            <a:r>
              <a:rPr lang="en-US" dirty="0" err="1"/>
              <a:t>youfra</a:t>
            </a:r>
            <a:r>
              <a:rPr lang="en-US" dirty="0"/>
              <a:t>: step six</a:t>
            </a:r>
          </a:p>
        </p:txBody>
      </p:sp>
      <p:sp>
        <p:nvSpPr>
          <p:cNvPr id="3" name="Content Placeholder 2">
            <a:extLst>
              <a:ext uri="{FF2B5EF4-FFF2-40B4-BE49-F238E27FC236}">
                <a16:creationId xmlns:a16="http://schemas.microsoft.com/office/drawing/2014/main" id="{52424F3E-820D-BF82-BC8E-3C3BB94BA4BA}"/>
              </a:ext>
            </a:extLst>
          </p:cNvPr>
          <p:cNvSpPr>
            <a:spLocks noGrp="1"/>
          </p:cNvSpPr>
          <p:nvPr>
            <p:ph sz="quarter" idx="13"/>
          </p:nvPr>
        </p:nvSpPr>
        <p:spPr>
          <a:xfrm>
            <a:off x="913774" y="2367092"/>
            <a:ext cx="6672887" cy="3424107"/>
          </a:xfrm>
        </p:spPr>
        <p:txBody>
          <a:bodyPr>
            <a:normAutofit/>
          </a:bodyPr>
          <a:lstStyle/>
          <a:p>
            <a:pPr marL="0" indent="0">
              <a:buNone/>
            </a:pPr>
            <a:r>
              <a:rPr lang="en-US" b="0" i="0">
                <a:effectLst/>
                <a:latin typeface="Times New Roman" panose="02020603050405020304" pitchFamily="18" charset="0"/>
              </a:rPr>
              <a:t>After you’ve been with your young people for a while, identify youth who may be eager to explore our Franciscan spirituality in a deeper way. Offer them the opportunity to form a YouFra group and clarify the steps and commitment.</a:t>
            </a:r>
            <a:endParaRPr lang="en-US" dirty="0"/>
          </a:p>
        </p:txBody>
      </p:sp>
      <p:cxnSp>
        <p:nvCxnSpPr>
          <p:cNvPr id="16" name="Straight Connector 15">
            <a:extLst>
              <a:ext uri="{FF2B5EF4-FFF2-40B4-BE49-F238E27FC236}">
                <a16:creationId xmlns:a16="http://schemas.microsoft.com/office/drawing/2014/main" id="{FEB8E36E-2282-452A-A9D7-E38288D1C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7460"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09201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255</TotalTime>
  <Words>1264</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Tw Cen MT</vt:lpstr>
      <vt:lpstr>Droplet</vt:lpstr>
      <vt:lpstr>What is Franciscan youth (youfra)?</vt:lpstr>
      <vt:lpstr>A Little history</vt:lpstr>
      <vt:lpstr>Mission statement (excerpt)</vt:lpstr>
      <vt:lpstr>Ten steps to Youfra: step one</vt:lpstr>
      <vt:lpstr>Ten steps to youfra: step two</vt:lpstr>
      <vt:lpstr>Ten Steps to youfra: step three</vt:lpstr>
      <vt:lpstr>Ten steps to youfra: step four</vt:lpstr>
      <vt:lpstr>Ten steps to youfra: step five</vt:lpstr>
      <vt:lpstr>Ten steps to youfra: step six</vt:lpstr>
      <vt:lpstr>Ten steps to youfra: step seven</vt:lpstr>
      <vt:lpstr>Ten steps to youfra: step eight</vt:lpstr>
      <vt:lpstr>Ten steps to youfra: step nine</vt:lpstr>
      <vt:lpstr>Ten steps to youfra: step ten</vt:lpstr>
      <vt:lpstr>PowerPoint Presentation</vt:lpstr>
      <vt:lpstr>Blessings on your journey!   Questions and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Franciscan youth (youfra)?</dc:title>
  <dc:creator>Heather Cherniack</dc:creator>
  <cp:lastModifiedBy>Kathleen Molaro</cp:lastModifiedBy>
  <cp:revision>1</cp:revision>
  <dcterms:created xsi:type="dcterms:W3CDTF">2022-11-06T21:09:03Z</dcterms:created>
  <dcterms:modified xsi:type="dcterms:W3CDTF">2024-08-23T23:56:39Z</dcterms:modified>
</cp:coreProperties>
</file>