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58" r:id="rId5"/>
    <p:sldId id="262" r:id="rId6"/>
    <p:sldId id="259" r:id="rId7"/>
    <p:sldId id="260" r:id="rId8"/>
    <p:sldId id="261" r:id="rId9"/>
    <p:sldId id="264" r:id="rId10"/>
    <p:sldId id="263" r:id="rId11"/>
    <p:sldId id="266" r:id="rId12"/>
    <p:sldId id="267" r:id="rId13"/>
    <p:sldId id="268" r:id="rId14"/>
    <p:sldId id="269" r:id="rId15"/>
    <p:sldId id="271" r:id="rId16"/>
    <p:sldId id="272" r:id="rId17"/>
    <p:sldId id="265" r:id="rId1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8B904C-8D63-4122-A37E-16409B92196E}" v="7" dt="2024-09-21T15:23:35.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p:scale>
          <a:sx n="66" d="100"/>
          <a:sy n="66" d="100"/>
        </p:scale>
        <p:origin x="1080"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Molaro" userId="ae00dadfbe57b241" providerId="LiveId" clId="{93609D10-324F-4ECB-AFA1-F5EAD02329D8}"/>
    <pc:docChg chg="custSel addSld modSld sldOrd">
      <pc:chgData name="Kathleen Molaro" userId="ae00dadfbe57b241" providerId="LiveId" clId="{93609D10-324F-4ECB-AFA1-F5EAD02329D8}" dt="2023-06-15T20:23:28.340" v="343" actId="1076"/>
      <pc:docMkLst>
        <pc:docMk/>
      </pc:docMkLst>
      <pc:sldChg chg="modSp mod">
        <pc:chgData name="Kathleen Molaro" userId="ae00dadfbe57b241" providerId="LiveId" clId="{93609D10-324F-4ECB-AFA1-F5EAD02329D8}" dt="2023-06-15T20:09:47.908" v="305" actId="113"/>
        <pc:sldMkLst>
          <pc:docMk/>
          <pc:sldMk cId="684872727" sldId="259"/>
        </pc:sldMkLst>
        <pc:spChg chg="mod">
          <ac:chgData name="Kathleen Molaro" userId="ae00dadfbe57b241" providerId="LiveId" clId="{93609D10-324F-4ECB-AFA1-F5EAD02329D8}" dt="2023-06-15T20:09:47.908" v="305" actId="113"/>
          <ac:spMkLst>
            <pc:docMk/>
            <pc:sldMk cId="684872727" sldId="259"/>
            <ac:spMk id="2" creationId="{A3039724-5599-CB79-CA29-92F301D70BF3}"/>
          </ac:spMkLst>
        </pc:spChg>
      </pc:sldChg>
      <pc:sldChg chg="modSp mod">
        <pc:chgData name="Kathleen Molaro" userId="ae00dadfbe57b241" providerId="LiveId" clId="{93609D10-324F-4ECB-AFA1-F5EAD02329D8}" dt="2023-06-10T21:00:36.545" v="62" actId="20577"/>
        <pc:sldMkLst>
          <pc:docMk/>
          <pc:sldMk cId="3060795495" sldId="262"/>
        </pc:sldMkLst>
        <pc:spChg chg="mod">
          <ac:chgData name="Kathleen Molaro" userId="ae00dadfbe57b241" providerId="LiveId" clId="{93609D10-324F-4ECB-AFA1-F5EAD02329D8}" dt="2023-06-10T21:00:36.545" v="62" actId="20577"/>
          <ac:spMkLst>
            <pc:docMk/>
            <pc:sldMk cId="3060795495" sldId="262"/>
            <ac:spMk id="2" creationId="{E4C1BB01-3A32-6DD7-70A7-27354AC450D1}"/>
          </ac:spMkLst>
        </pc:spChg>
      </pc:sldChg>
      <pc:sldChg chg="modSp mod">
        <pc:chgData name="Kathleen Molaro" userId="ae00dadfbe57b241" providerId="LiveId" clId="{93609D10-324F-4ECB-AFA1-F5EAD02329D8}" dt="2023-06-15T20:23:28.340" v="343" actId="1076"/>
        <pc:sldMkLst>
          <pc:docMk/>
          <pc:sldMk cId="578426652" sldId="263"/>
        </pc:sldMkLst>
        <pc:spChg chg="mod">
          <ac:chgData name="Kathleen Molaro" userId="ae00dadfbe57b241" providerId="LiveId" clId="{93609D10-324F-4ECB-AFA1-F5EAD02329D8}" dt="2023-06-15T20:23:28.340" v="343" actId="1076"/>
          <ac:spMkLst>
            <pc:docMk/>
            <pc:sldMk cId="578426652" sldId="263"/>
            <ac:spMk id="2" creationId="{456FA25D-03F0-7711-7A9F-908CC115816D}"/>
          </ac:spMkLst>
        </pc:spChg>
      </pc:sldChg>
      <pc:sldChg chg="addSp modSp new mod ord">
        <pc:chgData name="Kathleen Molaro" userId="ae00dadfbe57b241" providerId="LiveId" clId="{93609D10-324F-4ECB-AFA1-F5EAD02329D8}" dt="2023-06-15T20:22:46.671" v="342" actId="1076"/>
        <pc:sldMkLst>
          <pc:docMk/>
          <pc:sldMk cId="4250436926" sldId="266"/>
        </pc:sldMkLst>
        <pc:spChg chg="add mod">
          <ac:chgData name="Kathleen Molaro" userId="ae00dadfbe57b241" providerId="LiveId" clId="{93609D10-324F-4ECB-AFA1-F5EAD02329D8}" dt="2023-06-15T20:22:46.671" v="342" actId="1076"/>
          <ac:spMkLst>
            <pc:docMk/>
            <pc:sldMk cId="4250436926" sldId="266"/>
            <ac:spMk id="3" creationId="{002B1B59-DD6F-B128-8B15-38746141013A}"/>
          </ac:spMkLst>
        </pc:spChg>
      </pc:sldChg>
      <pc:sldChg chg="addSp modSp new mod">
        <pc:chgData name="Kathleen Molaro" userId="ae00dadfbe57b241" providerId="LiveId" clId="{93609D10-324F-4ECB-AFA1-F5EAD02329D8}" dt="2023-06-15T20:22:30.836" v="341" actId="1076"/>
        <pc:sldMkLst>
          <pc:docMk/>
          <pc:sldMk cId="2862060672" sldId="267"/>
        </pc:sldMkLst>
        <pc:spChg chg="add mod">
          <ac:chgData name="Kathleen Molaro" userId="ae00dadfbe57b241" providerId="LiveId" clId="{93609D10-324F-4ECB-AFA1-F5EAD02329D8}" dt="2023-06-15T20:22:30.836" v="341" actId="1076"/>
          <ac:spMkLst>
            <pc:docMk/>
            <pc:sldMk cId="2862060672" sldId="267"/>
            <ac:spMk id="3" creationId="{BE5AD5C8-B5C1-2C9A-BF7B-10D38FB0D1C0}"/>
          </ac:spMkLst>
        </pc:spChg>
      </pc:sldChg>
      <pc:sldChg chg="addSp modSp new mod">
        <pc:chgData name="Kathleen Molaro" userId="ae00dadfbe57b241" providerId="LiveId" clId="{93609D10-324F-4ECB-AFA1-F5EAD02329D8}" dt="2023-06-15T20:22:04.791" v="340" actId="1076"/>
        <pc:sldMkLst>
          <pc:docMk/>
          <pc:sldMk cId="1574457160" sldId="268"/>
        </pc:sldMkLst>
        <pc:spChg chg="add mod">
          <ac:chgData name="Kathleen Molaro" userId="ae00dadfbe57b241" providerId="LiveId" clId="{93609D10-324F-4ECB-AFA1-F5EAD02329D8}" dt="2023-06-15T20:22:04.791" v="340" actId="1076"/>
          <ac:spMkLst>
            <pc:docMk/>
            <pc:sldMk cId="1574457160" sldId="268"/>
            <ac:spMk id="3" creationId="{715948F7-8FDB-41D8-3532-67977D58E120}"/>
          </ac:spMkLst>
        </pc:spChg>
      </pc:sldChg>
      <pc:sldChg chg="addSp modSp new mod">
        <pc:chgData name="Kathleen Molaro" userId="ae00dadfbe57b241" providerId="LiveId" clId="{93609D10-324F-4ECB-AFA1-F5EAD02329D8}" dt="2023-06-15T20:21:13.062" v="334" actId="20577"/>
        <pc:sldMkLst>
          <pc:docMk/>
          <pc:sldMk cId="573666213" sldId="269"/>
        </pc:sldMkLst>
        <pc:spChg chg="add mod">
          <ac:chgData name="Kathleen Molaro" userId="ae00dadfbe57b241" providerId="LiveId" clId="{93609D10-324F-4ECB-AFA1-F5EAD02329D8}" dt="2023-06-15T20:21:13.062" v="334" actId="20577"/>
          <ac:spMkLst>
            <pc:docMk/>
            <pc:sldMk cId="573666213" sldId="269"/>
            <ac:spMk id="3" creationId="{09D16E56-0345-28F4-56C4-498887E8CD50}"/>
          </ac:spMkLst>
        </pc:spChg>
      </pc:sldChg>
    </pc:docChg>
  </pc:docChgLst>
  <pc:docChgLst>
    <pc:chgData name="Kathleen Molaro" userId="ae00dadfbe57b241" providerId="LiveId" clId="{CEB7B01C-8ADC-48A3-9A64-404C7ED20B7A}"/>
    <pc:docChg chg="undo custSel addSld delSld modSld sldOrd">
      <pc:chgData name="Kathleen Molaro" userId="ae00dadfbe57b241" providerId="LiveId" clId="{CEB7B01C-8ADC-48A3-9A64-404C7ED20B7A}" dt="2024-03-13T16:04:15.655" v="1106" actId="20577"/>
      <pc:docMkLst>
        <pc:docMk/>
      </pc:docMkLst>
      <pc:sldChg chg="addSp modSp mod">
        <pc:chgData name="Kathleen Molaro" userId="ae00dadfbe57b241" providerId="LiveId" clId="{CEB7B01C-8ADC-48A3-9A64-404C7ED20B7A}" dt="2024-03-13T15:31:12.738" v="973" actId="14100"/>
        <pc:sldMkLst>
          <pc:docMk/>
          <pc:sldMk cId="2597299304" sldId="256"/>
        </pc:sldMkLst>
        <pc:spChg chg="add mod">
          <ac:chgData name="Kathleen Molaro" userId="ae00dadfbe57b241" providerId="LiveId" clId="{CEB7B01C-8ADC-48A3-9A64-404C7ED20B7A}" dt="2024-03-13T15:31:12.738" v="973" actId="14100"/>
          <ac:spMkLst>
            <pc:docMk/>
            <pc:sldMk cId="2597299304" sldId="256"/>
            <ac:spMk id="4" creationId="{9A5C4C50-BE4E-4A53-DBFA-4CFE9212EF14}"/>
          </ac:spMkLst>
        </pc:spChg>
      </pc:sldChg>
      <pc:sldChg chg="addSp modSp mod">
        <pc:chgData name="Kathleen Molaro" userId="ae00dadfbe57b241" providerId="LiveId" clId="{CEB7B01C-8ADC-48A3-9A64-404C7ED20B7A}" dt="2024-03-13T15:38:09.299" v="1011" actId="255"/>
        <pc:sldMkLst>
          <pc:docMk/>
          <pc:sldMk cId="1749342474" sldId="257"/>
        </pc:sldMkLst>
        <pc:spChg chg="mod">
          <ac:chgData name="Kathleen Molaro" userId="ae00dadfbe57b241" providerId="LiveId" clId="{CEB7B01C-8ADC-48A3-9A64-404C7ED20B7A}" dt="2024-03-13T15:36:15.204" v="1007" actId="21"/>
          <ac:spMkLst>
            <pc:docMk/>
            <pc:sldMk cId="1749342474" sldId="257"/>
            <ac:spMk id="2" creationId="{E2D4B771-F4C0-26BF-034B-141A3986F686}"/>
          </ac:spMkLst>
        </pc:spChg>
        <pc:spChg chg="add mod">
          <ac:chgData name="Kathleen Molaro" userId="ae00dadfbe57b241" providerId="LiveId" clId="{CEB7B01C-8ADC-48A3-9A64-404C7ED20B7A}" dt="2024-03-13T15:31:20.448" v="975" actId="20577"/>
          <ac:spMkLst>
            <pc:docMk/>
            <pc:sldMk cId="1749342474" sldId="257"/>
            <ac:spMk id="3" creationId="{083E50DF-2A51-E159-E943-2CD7BF0CA79C}"/>
          </ac:spMkLst>
        </pc:spChg>
        <pc:spChg chg="add mod">
          <ac:chgData name="Kathleen Molaro" userId="ae00dadfbe57b241" providerId="LiveId" clId="{CEB7B01C-8ADC-48A3-9A64-404C7ED20B7A}" dt="2024-03-13T15:38:09.299" v="1011" actId="255"/>
          <ac:spMkLst>
            <pc:docMk/>
            <pc:sldMk cId="1749342474" sldId="257"/>
            <ac:spMk id="5" creationId="{50DF8FA2-CF5B-D33B-DA43-E5B50149B9C0}"/>
          </ac:spMkLst>
        </pc:spChg>
      </pc:sldChg>
      <pc:sldChg chg="addSp delSp modSp mod">
        <pc:chgData name="Kathleen Molaro" userId="ae00dadfbe57b241" providerId="LiveId" clId="{CEB7B01C-8ADC-48A3-9A64-404C7ED20B7A}" dt="2024-03-13T15:58:10.333" v="1015" actId="113"/>
        <pc:sldMkLst>
          <pc:docMk/>
          <pc:sldMk cId="195702538" sldId="258"/>
        </pc:sldMkLst>
        <pc:spChg chg="mod">
          <ac:chgData name="Kathleen Molaro" userId="ae00dadfbe57b241" providerId="LiveId" clId="{CEB7B01C-8ADC-48A3-9A64-404C7ED20B7A}" dt="2024-03-12T21:24:42.590" v="24" actId="1076"/>
          <ac:spMkLst>
            <pc:docMk/>
            <pc:sldMk cId="195702538" sldId="258"/>
            <ac:spMk id="2" creationId="{144A12DB-118E-BF05-32F7-E8D7A91055C5}"/>
          </ac:spMkLst>
        </pc:spChg>
        <pc:spChg chg="mod">
          <ac:chgData name="Kathleen Molaro" userId="ae00dadfbe57b241" providerId="LiveId" clId="{CEB7B01C-8ADC-48A3-9A64-404C7ED20B7A}" dt="2024-03-13T15:58:10.333" v="1015" actId="113"/>
          <ac:spMkLst>
            <pc:docMk/>
            <pc:sldMk cId="195702538" sldId="258"/>
            <ac:spMk id="3" creationId="{EAF25A78-AD73-DE9B-7A33-EEDF7BD73CB9}"/>
          </ac:spMkLst>
        </pc:spChg>
        <pc:spChg chg="add del mod">
          <ac:chgData name="Kathleen Molaro" userId="ae00dadfbe57b241" providerId="LiveId" clId="{CEB7B01C-8ADC-48A3-9A64-404C7ED20B7A}" dt="2024-03-12T21:22:53.389" v="14" actId="22"/>
          <ac:spMkLst>
            <pc:docMk/>
            <pc:sldMk cId="195702538" sldId="258"/>
            <ac:spMk id="5" creationId="{5E98D7F6-A76D-E4E2-77E3-E0A5D47A68EC}"/>
          </ac:spMkLst>
        </pc:spChg>
        <pc:spChg chg="add del">
          <ac:chgData name="Kathleen Molaro" userId="ae00dadfbe57b241" providerId="LiveId" clId="{CEB7B01C-8ADC-48A3-9A64-404C7ED20B7A}" dt="2024-03-12T21:23:11.843" v="16" actId="22"/>
          <ac:spMkLst>
            <pc:docMk/>
            <pc:sldMk cId="195702538" sldId="258"/>
            <ac:spMk id="7" creationId="{14E2A17F-9E20-5233-5C01-45975F81B178}"/>
          </ac:spMkLst>
        </pc:spChg>
        <pc:spChg chg="add mod">
          <ac:chgData name="Kathleen Molaro" userId="ae00dadfbe57b241" providerId="LiveId" clId="{CEB7B01C-8ADC-48A3-9A64-404C7ED20B7A}" dt="2024-03-13T15:31:40.639" v="979" actId="20577"/>
          <ac:spMkLst>
            <pc:docMk/>
            <pc:sldMk cId="195702538" sldId="258"/>
            <ac:spMk id="8" creationId="{F526558B-A5EA-2022-3F57-988B04F8A69E}"/>
          </ac:spMkLst>
        </pc:spChg>
      </pc:sldChg>
      <pc:sldChg chg="addSp modSp mod">
        <pc:chgData name="Kathleen Molaro" userId="ae00dadfbe57b241" providerId="LiveId" clId="{CEB7B01C-8ADC-48A3-9A64-404C7ED20B7A}" dt="2024-03-13T16:00:55.306" v="1055" actId="122"/>
        <pc:sldMkLst>
          <pc:docMk/>
          <pc:sldMk cId="684872727" sldId="259"/>
        </pc:sldMkLst>
        <pc:spChg chg="mod">
          <ac:chgData name="Kathleen Molaro" userId="ae00dadfbe57b241" providerId="LiveId" clId="{CEB7B01C-8ADC-48A3-9A64-404C7ED20B7A}" dt="2024-03-13T16:00:55.306" v="1055" actId="122"/>
          <ac:spMkLst>
            <pc:docMk/>
            <pc:sldMk cId="684872727" sldId="259"/>
            <ac:spMk id="2" creationId="{A3039724-5599-CB79-CA29-92F301D70BF3}"/>
          </ac:spMkLst>
        </pc:spChg>
        <pc:spChg chg="add mod">
          <ac:chgData name="Kathleen Molaro" userId="ae00dadfbe57b241" providerId="LiveId" clId="{CEB7B01C-8ADC-48A3-9A64-404C7ED20B7A}" dt="2024-03-13T15:31:58.498" v="983" actId="20577"/>
          <ac:spMkLst>
            <pc:docMk/>
            <pc:sldMk cId="684872727" sldId="259"/>
            <ac:spMk id="3" creationId="{C712F1D7-52B2-1BA7-B892-1A1261A83BF8}"/>
          </ac:spMkLst>
        </pc:spChg>
      </pc:sldChg>
      <pc:sldChg chg="addSp modSp mod">
        <pc:chgData name="Kathleen Molaro" userId="ae00dadfbe57b241" providerId="LiveId" clId="{CEB7B01C-8ADC-48A3-9A64-404C7ED20B7A}" dt="2024-03-13T16:02:58.083" v="1099" actId="1076"/>
        <pc:sldMkLst>
          <pc:docMk/>
          <pc:sldMk cId="2293199423" sldId="260"/>
        </pc:sldMkLst>
        <pc:spChg chg="add mod">
          <ac:chgData name="Kathleen Molaro" userId="ae00dadfbe57b241" providerId="LiveId" clId="{CEB7B01C-8ADC-48A3-9A64-404C7ED20B7A}" dt="2024-03-13T15:32:05.273" v="985" actId="20577"/>
          <ac:spMkLst>
            <pc:docMk/>
            <pc:sldMk cId="2293199423" sldId="260"/>
            <ac:spMk id="2" creationId="{8118F2B4-EF48-0C44-053A-A925F75C7DA6}"/>
          </ac:spMkLst>
        </pc:spChg>
        <pc:spChg chg="mod">
          <ac:chgData name="Kathleen Molaro" userId="ae00dadfbe57b241" providerId="LiveId" clId="{CEB7B01C-8ADC-48A3-9A64-404C7ED20B7A}" dt="2024-03-13T16:02:58.083" v="1099" actId="1076"/>
          <ac:spMkLst>
            <pc:docMk/>
            <pc:sldMk cId="2293199423" sldId="260"/>
            <ac:spMk id="3" creationId="{1F6A2137-90DF-14D8-55F3-B34EADDD0E81}"/>
          </ac:spMkLst>
        </pc:spChg>
        <pc:spChg chg="mod">
          <ac:chgData name="Kathleen Molaro" userId="ae00dadfbe57b241" providerId="LiveId" clId="{CEB7B01C-8ADC-48A3-9A64-404C7ED20B7A}" dt="2024-03-13T16:02:45.039" v="1098" actId="1076"/>
          <ac:spMkLst>
            <pc:docMk/>
            <pc:sldMk cId="2293199423" sldId="260"/>
            <ac:spMk id="4" creationId="{784DFDE4-CB30-5DBA-B355-FB6CE93C7EC4}"/>
          </ac:spMkLst>
        </pc:spChg>
      </pc:sldChg>
      <pc:sldChg chg="addSp modSp mod">
        <pc:chgData name="Kathleen Molaro" userId="ae00dadfbe57b241" providerId="LiveId" clId="{CEB7B01C-8ADC-48A3-9A64-404C7ED20B7A}" dt="2024-03-13T16:04:15.655" v="1106" actId="20577"/>
        <pc:sldMkLst>
          <pc:docMk/>
          <pc:sldMk cId="2671592134" sldId="261"/>
        </pc:sldMkLst>
        <pc:spChg chg="mod">
          <ac:chgData name="Kathleen Molaro" userId="ae00dadfbe57b241" providerId="LiveId" clId="{CEB7B01C-8ADC-48A3-9A64-404C7ED20B7A}" dt="2024-03-13T16:04:15.655" v="1106" actId="20577"/>
          <ac:spMkLst>
            <pc:docMk/>
            <pc:sldMk cId="2671592134" sldId="261"/>
            <ac:spMk id="3" creationId="{50C25EDA-BF1D-C36B-CBEF-ED50DCFFAA44}"/>
          </ac:spMkLst>
        </pc:spChg>
        <pc:spChg chg="add mod">
          <ac:chgData name="Kathleen Molaro" userId="ae00dadfbe57b241" providerId="LiveId" clId="{CEB7B01C-8ADC-48A3-9A64-404C7ED20B7A}" dt="2024-03-13T15:32:13.457" v="987" actId="20577"/>
          <ac:spMkLst>
            <pc:docMk/>
            <pc:sldMk cId="2671592134" sldId="261"/>
            <ac:spMk id="4" creationId="{3BB39C3C-F1E1-B93E-3B5D-1A47090A017A}"/>
          </ac:spMkLst>
        </pc:spChg>
      </pc:sldChg>
      <pc:sldChg chg="addSp modSp mod">
        <pc:chgData name="Kathleen Molaro" userId="ae00dadfbe57b241" providerId="LiveId" clId="{CEB7B01C-8ADC-48A3-9A64-404C7ED20B7A}" dt="2024-03-13T15:59:43.640" v="1038" actId="122"/>
        <pc:sldMkLst>
          <pc:docMk/>
          <pc:sldMk cId="3060795495" sldId="262"/>
        </pc:sldMkLst>
        <pc:spChg chg="mod">
          <ac:chgData name="Kathleen Molaro" userId="ae00dadfbe57b241" providerId="LiveId" clId="{CEB7B01C-8ADC-48A3-9A64-404C7ED20B7A}" dt="2024-03-13T15:59:43.640" v="1038" actId="122"/>
          <ac:spMkLst>
            <pc:docMk/>
            <pc:sldMk cId="3060795495" sldId="262"/>
            <ac:spMk id="2" creationId="{E4C1BB01-3A32-6DD7-70A7-27354AC450D1}"/>
          </ac:spMkLst>
        </pc:spChg>
        <pc:spChg chg="add mod">
          <ac:chgData name="Kathleen Molaro" userId="ae00dadfbe57b241" providerId="LiveId" clId="{CEB7B01C-8ADC-48A3-9A64-404C7ED20B7A}" dt="2024-03-13T15:31:50.305" v="981" actId="20577"/>
          <ac:spMkLst>
            <pc:docMk/>
            <pc:sldMk cId="3060795495" sldId="262"/>
            <ac:spMk id="3" creationId="{B6AC16DC-1BF3-104A-E95E-C03AB4919CA8}"/>
          </ac:spMkLst>
        </pc:spChg>
      </pc:sldChg>
      <pc:sldChg chg="addSp modSp mod">
        <pc:chgData name="Kathleen Molaro" userId="ae00dadfbe57b241" providerId="LiveId" clId="{CEB7B01C-8ADC-48A3-9A64-404C7ED20B7A}" dt="2024-03-13T15:32:33.869" v="993" actId="14100"/>
        <pc:sldMkLst>
          <pc:docMk/>
          <pc:sldMk cId="578426652" sldId="263"/>
        </pc:sldMkLst>
        <pc:spChg chg="add mod">
          <ac:chgData name="Kathleen Molaro" userId="ae00dadfbe57b241" providerId="LiveId" clId="{CEB7B01C-8ADC-48A3-9A64-404C7ED20B7A}" dt="2024-03-13T15:32:33.869" v="993" actId="14100"/>
          <ac:spMkLst>
            <pc:docMk/>
            <pc:sldMk cId="578426652" sldId="263"/>
            <ac:spMk id="3" creationId="{68582DC5-1087-73AE-2C1E-066C6ADF0AA8}"/>
          </ac:spMkLst>
        </pc:spChg>
      </pc:sldChg>
      <pc:sldChg chg="addSp modSp mod">
        <pc:chgData name="Kathleen Molaro" userId="ae00dadfbe57b241" providerId="LiveId" clId="{CEB7B01C-8ADC-48A3-9A64-404C7ED20B7A}" dt="2024-03-13T15:32:20.973" v="989" actId="20577"/>
        <pc:sldMkLst>
          <pc:docMk/>
          <pc:sldMk cId="586924600" sldId="264"/>
        </pc:sldMkLst>
        <pc:spChg chg="add mod">
          <ac:chgData name="Kathleen Molaro" userId="ae00dadfbe57b241" providerId="LiveId" clId="{CEB7B01C-8ADC-48A3-9A64-404C7ED20B7A}" dt="2024-03-13T15:32:20.973" v="989" actId="20577"/>
          <ac:spMkLst>
            <pc:docMk/>
            <pc:sldMk cId="586924600" sldId="264"/>
            <ac:spMk id="3" creationId="{1869B1BC-145F-19FB-72FB-150D1010C3F4}"/>
          </ac:spMkLst>
        </pc:spChg>
      </pc:sldChg>
      <pc:sldChg chg="addSp modSp mod">
        <pc:chgData name="Kathleen Molaro" userId="ae00dadfbe57b241" providerId="LiveId" clId="{CEB7B01C-8ADC-48A3-9A64-404C7ED20B7A}" dt="2024-03-13T15:33:12.793" v="1003" actId="20577"/>
        <pc:sldMkLst>
          <pc:docMk/>
          <pc:sldMk cId="3893885526" sldId="265"/>
        </pc:sldMkLst>
        <pc:spChg chg="add mod">
          <ac:chgData name="Kathleen Molaro" userId="ae00dadfbe57b241" providerId="LiveId" clId="{CEB7B01C-8ADC-48A3-9A64-404C7ED20B7A}" dt="2024-03-13T15:33:12.793" v="1003" actId="20577"/>
          <ac:spMkLst>
            <pc:docMk/>
            <pc:sldMk cId="3893885526" sldId="265"/>
            <ac:spMk id="3" creationId="{5FF0F7B6-8CA0-E55A-833A-72C3F706A42D}"/>
          </ac:spMkLst>
        </pc:spChg>
      </pc:sldChg>
      <pc:sldChg chg="addSp delSp modSp mod">
        <pc:chgData name="Kathleen Molaro" userId="ae00dadfbe57b241" providerId="LiveId" clId="{CEB7B01C-8ADC-48A3-9A64-404C7ED20B7A}" dt="2024-03-13T15:32:43.392" v="995" actId="20577"/>
        <pc:sldMkLst>
          <pc:docMk/>
          <pc:sldMk cId="4250436926" sldId="266"/>
        </pc:sldMkLst>
        <pc:spChg chg="add del mod">
          <ac:chgData name="Kathleen Molaro" userId="ae00dadfbe57b241" providerId="LiveId" clId="{CEB7B01C-8ADC-48A3-9A64-404C7ED20B7A}" dt="2024-03-12T21:51:22.256" v="509" actId="478"/>
          <ac:spMkLst>
            <pc:docMk/>
            <pc:sldMk cId="4250436926" sldId="266"/>
            <ac:spMk id="2" creationId="{3803AEF6-A78D-0151-2414-8D059ECEC344}"/>
          </ac:spMkLst>
        </pc:spChg>
        <pc:spChg chg="add mod">
          <ac:chgData name="Kathleen Molaro" userId="ae00dadfbe57b241" providerId="LiveId" clId="{CEB7B01C-8ADC-48A3-9A64-404C7ED20B7A}" dt="2024-03-13T15:32:43.392" v="995" actId="20577"/>
          <ac:spMkLst>
            <pc:docMk/>
            <pc:sldMk cId="4250436926" sldId="266"/>
            <ac:spMk id="4" creationId="{6B6F8FF9-F19C-AE1D-47D0-94B327F9E29E}"/>
          </ac:spMkLst>
        </pc:spChg>
      </pc:sldChg>
      <pc:sldChg chg="addSp modSp mod">
        <pc:chgData name="Kathleen Molaro" userId="ae00dadfbe57b241" providerId="LiveId" clId="{CEB7B01C-8ADC-48A3-9A64-404C7ED20B7A}" dt="2024-03-13T15:32:49.600" v="997" actId="20577"/>
        <pc:sldMkLst>
          <pc:docMk/>
          <pc:sldMk cId="2862060672" sldId="267"/>
        </pc:sldMkLst>
        <pc:spChg chg="add mod">
          <ac:chgData name="Kathleen Molaro" userId="ae00dadfbe57b241" providerId="LiveId" clId="{CEB7B01C-8ADC-48A3-9A64-404C7ED20B7A}" dt="2024-03-13T15:32:49.600" v="997" actId="20577"/>
          <ac:spMkLst>
            <pc:docMk/>
            <pc:sldMk cId="2862060672" sldId="267"/>
            <ac:spMk id="2" creationId="{81F6CB0B-BB7A-3233-8A89-5F40E7B5762C}"/>
          </ac:spMkLst>
        </pc:spChg>
      </pc:sldChg>
      <pc:sldChg chg="addSp modSp mod">
        <pc:chgData name="Kathleen Molaro" userId="ae00dadfbe57b241" providerId="LiveId" clId="{CEB7B01C-8ADC-48A3-9A64-404C7ED20B7A}" dt="2024-03-13T15:32:58.463" v="999" actId="20577"/>
        <pc:sldMkLst>
          <pc:docMk/>
          <pc:sldMk cId="1574457160" sldId="268"/>
        </pc:sldMkLst>
        <pc:spChg chg="add mod">
          <ac:chgData name="Kathleen Molaro" userId="ae00dadfbe57b241" providerId="LiveId" clId="{CEB7B01C-8ADC-48A3-9A64-404C7ED20B7A}" dt="2024-03-13T15:32:58.463" v="999" actId="20577"/>
          <ac:spMkLst>
            <pc:docMk/>
            <pc:sldMk cId="1574457160" sldId="268"/>
            <ac:spMk id="2" creationId="{E37F96A7-FC09-FBA6-6997-C30A8B1B1606}"/>
          </ac:spMkLst>
        </pc:spChg>
      </pc:sldChg>
      <pc:sldChg chg="addSp modSp mod">
        <pc:chgData name="Kathleen Molaro" userId="ae00dadfbe57b241" providerId="LiveId" clId="{CEB7B01C-8ADC-48A3-9A64-404C7ED20B7A}" dt="2024-03-13T15:33:05.011" v="1001" actId="20577"/>
        <pc:sldMkLst>
          <pc:docMk/>
          <pc:sldMk cId="573666213" sldId="269"/>
        </pc:sldMkLst>
        <pc:spChg chg="add mod">
          <ac:chgData name="Kathleen Molaro" userId="ae00dadfbe57b241" providerId="LiveId" clId="{CEB7B01C-8ADC-48A3-9A64-404C7ED20B7A}" dt="2024-03-13T15:33:05.011" v="1001" actId="20577"/>
          <ac:spMkLst>
            <pc:docMk/>
            <pc:sldMk cId="573666213" sldId="269"/>
            <ac:spMk id="2" creationId="{627EA3B7-BE38-F911-475E-45D76586045F}"/>
          </ac:spMkLst>
        </pc:spChg>
      </pc:sldChg>
      <pc:sldChg chg="addSp delSp modSp new mod ord">
        <pc:chgData name="Kathleen Molaro" userId="ae00dadfbe57b241" providerId="LiveId" clId="{CEB7B01C-8ADC-48A3-9A64-404C7ED20B7A}" dt="2024-03-13T15:58:56.893" v="1019" actId="255"/>
        <pc:sldMkLst>
          <pc:docMk/>
          <pc:sldMk cId="100586071" sldId="270"/>
        </pc:sldMkLst>
        <pc:spChg chg="mod">
          <ac:chgData name="Kathleen Molaro" userId="ae00dadfbe57b241" providerId="LiveId" clId="{CEB7B01C-8ADC-48A3-9A64-404C7ED20B7A}" dt="2024-03-13T15:58:56.893" v="1019" actId="255"/>
          <ac:spMkLst>
            <pc:docMk/>
            <pc:sldMk cId="100586071" sldId="270"/>
            <ac:spMk id="2" creationId="{7F69BD5B-B50A-0248-93DA-D16C819E8CBE}"/>
          </ac:spMkLst>
        </pc:spChg>
        <pc:spChg chg="add mod">
          <ac:chgData name="Kathleen Molaro" userId="ae00dadfbe57b241" providerId="LiveId" clId="{CEB7B01C-8ADC-48A3-9A64-404C7ED20B7A}" dt="2024-03-13T15:57:08.478" v="1014" actId="20577"/>
          <ac:spMkLst>
            <pc:docMk/>
            <pc:sldMk cId="100586071" sldId="270"/>
            <ac:spMk id="3" creationId="{9341D6D7-B43A-6976-C9A2-16AA74C5DDD1}"/>
          </ac:spMkLst>
        </pc:spChg>
        <pc:spChg chg="add mod">
          <ac:chgData name="Kathleen Molaro" userId="ae00dadfbe57b241" providerId="LiveId" clId="{CEB7B01C-8ADC-48A3-9A64-404C7ED20B7A}" dt="2024-03-13T15:31:27.661" v="977" actId="20577"/>
          <ac:spMkLst>
            <pc:docMk/>
            <pc:sldMk cId="100586071" sldId="270"/>
            <ac:spMk id="4" creationId="{982ED1DA-856E-6A71-9E49-F3E63DDB49D6}"/>
          </ac:spMkLst>
        </pc:spChg>
        <pc:spChg chg="add del mod">
          <ac:chgData name="Kathleen Molaro" userId="ae00dadfbe57b241" providerId="LiveId" clId="{CEB7B01C-8ADC-48A3-9A64-404C7ED20B7A}" dt="2024-03-12T22:04:37.273" v="910" actId="478"/>
          <ac:spMkLst>
            <pc:docMk/>
            <pc:sldMk cId="100586071" sldId="270"/>
            <ac:spMk id="5" creationId="{06784E28-108C-8FD3-059D-B1F12B79DCA7}"/>
          </ac:spMkLst>
        </pc:spChg>
      </pc:sldChg>
      <pc:sldChg chg="new del ord">
        <pc:chgData name="Kathleen Molaro" userId="ae00dadfbe57b241" providerId="LiveId" clId="{CEB7B01C-8ADC-48A3-9A64-404C7ED20B7A}" dt="2024-03-13T15:38:23.762" v="1012" actId="47"/>
        <pc:sldMkLst>
          <pc:docMk/>
          <pc:sldMk cId="2968257483" sldId="271"/>
        </pc:sldMkLst>
      </pc:sldChg>
    </pc:docChg>
  </pc:docChgLst>
  <pc:docChgLst>
    <pc:chgData name="Kathleen Molaro" userId="ae00dadfbe57b241" providerId="LiveId" clId="{C8B0C71C-5F81-4157-8D5D-41AC34BFE127}"/>
    <pc:docChg chg="modSld">
      <pc:chgData name="Kathleen Molaro" userId="ae00dadfbe57b241" providerId="LiveId" clId="{C8B0C71C-5F81-4157-8D5D-41AC34BFE127}" dt="2024-04-29T15:53:53.234" v="2" actId="207"/>
      <pc:docMkLst>
        <pc:docMk/>
      </pc:docMkLst>
      <pc:sldChg chg="modSp mod">
        <pc:chgData name="Kathleen Molaro" userId="ae00dadfbe57b241" providerId="LiveId" clId="{C8B0C71C-5F81-4157-8D5D-41AC34BFE127}" dt="2024-04-29T15:53:53.234" v="2" actId="207"/>
        <pc:sldMkLst>
          <pc:docMk/>
          <pc:sldMk cId="1574457160" sldId="268"/>
        </pc:sldMkLst>
        <pc:spChg chg="mod">
          <ac:chgData name="Kathleen Molaro" userId="ae00dadfbe57b241" providerId="LiveId" clId="{C8B0C71C-5F81-4157-8D5D-41AC34BFE127}" dt="2024-04-29T15:53:53.234" v="2" actId="207"/>
          <ac:spMkLst>
            <pc:docMk/>
            <pc:sldMk cId="1574457160" sldId="268"/>
            <ac:spMk id="3" creationId="{715948F7-8FDB-41D8-3532-67977D58E120}"/>
          </ac:spMkLst>
        </pc:spChg>
      </pc:sldChg>
      <pc:sldChg chg="modSp mod">
        <pc:chgData name="Kathleen Molaro" userId="ae00dadfbe57b241" providerId="LiveId" clId="{C8B0C71C-5F81-4157-8D5D-41AC34BFE127}" dt="2024-04-29T15:53:39.593" v="1" actId="20577"/>
        <pc:sldMkLst>
          <pc:docMk/>
          <pc:sldMk cId="573666213" sldId="269"/>
        </pc:sldMkLst>
        <pc:spChg chg="mod">
          <ac:chgData name="Kathleen Molaro" userId="ae00dadfbe57b241" providerId="LiveId" clId="{C8B0C71C-5F81-4157-8D5D-41AC34BFE127}" dt="2024-04-29T15:53:39.593" v="1" actId="20577"/>
          <ac:spMkLst>
            <pc:docMk/>
            <pc:sldMk cId="573666213" sldId="269"/>
            <ac:spMk id="3" creationId="{09D16E56-0345-28F4-56C4-498887E8CD50}"/>
          </ac:spMkLst>
        </pc:spChg>
      </pc:sldChg>
    </pc:docChg>
  </pc:docChgLst>
  <pc:docChgLst>
    <pc:chgData name="Kathleen Molaro" userId="ae00dadfbe57b241" providerId="LiveId" clId="{968B904C-8D63-4122-A37E-16409B92196E}"/>
    <pc:docChg chg="undo custSel addSld modSld sldOrd">
      <pc:chgData name="Kathleen Molaro" userId="ae00dadfbe57b241" providerId="LiveId" clId="{968B904C-8D63-4122-A37E-16409B92196E}" dt="2024-09-21T15:37:25.129" v="897" actId="20577"/>
      <pc:docMkLst>
        <pc:docMk/>
      </pc:docMkLst>
      <pc:sldChg chg="modSp mod">
        <pc:chgData name="Kathleen Molaro" userId="ae00dadfbe57b241" providerId="LiveId" clId="{968B904C-8D63-4122-A37E-16409B92196E}" dt="2024-09-21T15:04:23.261" v="159" actId="14100"/>
        <pc:sldMkLst>
          <pc:docMk/>
          <pc:sldMk cId="578426652" sldId="263"/>
        </pc:sldMkLst>
        <pc:spChg chg="mod">
          <ac:chgData name="Kathleen Molaro" userId="ae00dadfbe57b241" providerId="LiveId" clId="{968B904C-8D63-4122-A37E-16409B92196E}" dt="2024-09-21T15:04:23.261" v="159" actId="14100"/>
          <ac:spMkLst>
            <pc:docMk/>
            <pc:sldMk cId="578426652" sldId="263"/>
            <ac:spMk id="2" creationId="{456FA25D-03F0-7711-7A9F-908CC115816D}"/>
          </ac:spMkLst>
        </pc:spChg>
      </pc:sldChg>
      <pc:sldChg chg="modSp mod">
        <pc:chgData name="Kathleen Molaro" userId="ae00dadfbe57b241" providerId="LiveId" clId="{968B904C-8D63-4122-A37E-16409B92196E}" dt="2024-09-21T15:03:45.789" v="157" actId="1076"/>
        <pc:sldMkLst>
          <pc:docMk/>
          <pc:sldMk cId="586924600" sldId="264"/>
        </pc:sldMkLst>
        <pc:spChg chg="mod">
          <ac:chgData name="Kathleen Molaro" userId="ae00dadfbe57b241" providerId="LiveId" clId="{968B904C-8D63-4122-A37E-16409B92196E}" dt="2024-09-21T15:03:45.789" v="157" actId="1076"/>
          <ac:spMkLst>
            <pc:docMk/>
            <pc:sldMk cId="586924600" sldId="264"/>
            <ac:spMk id="2" creationId="{80D2A98D-E89F-BEF4-F53B-E5A69F20AF47}"/>
          </ac:spMkLst>
        </pc:spChg>
      </pc:sldChg>
      <pc:sldChg chg="modSp mod">
        <pc:chgData name="Kathleen Molaro" userId="ae00dadfbe57b241" providerId="LiveId" clId="{968B904C-8D63-4122-A37E-16409B92196E}" dt="2024-09-21T15:05:33.834" v="179" actId="1076"/>
        <pc:sldMkLst>
          <pc:docMk/>
          <pc:sldMk cId="3893885526" sldId="265"/>
        </pc:sldMkLst>
        <pc:spChg chg="mod">
          <ac:chgData name="Kathleen Molaro" userId="ae00dadfbe57b241" providerId="LiveId" clId="{968B904C-8D63-4122-A37E-16409B92196E}" dt="2024-09-21T15:05:33.834" v="179" actId="1076"/>
          <ac:spMkLst>
            <pc:docMk/>
            <pc:sldMk cId="3893885526" sldId="265"/>
            <ac:spMk id="3" creationId="{5FF0F7B6-8CA0-E55A-833A-72C3F706A42D}"/>
          </ac:spMkLst>
        </pc:spChg>
      </pc:sldChg>
      <pc:sldChg chg="modSp mod">
        <pc:chgData name="Kathleen Molaro" userId="ae00dadfbe57b241" providerId="LiveId" clId="{968B904C-8D63-4122-A37E-16409B92196E}" dt="2024-09-21T15:28:34.311" v="879" actId="1076"/>
        <pc:sldMkLst>
          <pc:docMk/>
          <pc:sldMk cId="4250436926" sldId="266"/>
        </pc:sldMkLst>
        <pc:spChg chg="mod">
          <ac:chgData name="Kathleen Molaro" userId="ae00dadfbe57b241" providerId="LiveId" clId="{968B904C-8D63-4122-A37E-16409B92196E}" dt="2024-09-21T15:28:34.311" v="879" actId="1076"/>
          <ac:spMkLst>
            <pc:docMk/>
            <pc:sldMk cId="4250436926" sldId="266"/>
            <ac:spMk id="3" creationId="{002B1B59-DD6F-B128-8B15-38746141013A}"/>
          </ac:spMkLst>
        </pc:spChg>
      </pc:sldChg>
      <pc:sldChg chg="modSp mod">
        <pc:chgData name="Kathleen Molaro" userId="ae00dadfbe57b241" providerId="LiveId" clId="{968B904C-8D63-4122-A37E-16409B92196E}" dt="2024-09-21T15:29:00.280" v="881" actId="1076"/>
        <pc:sldMkLst>
          <pc:docMk/>
          <pc:sldMk cId="2862060672" sldId="267"/>
        </pc:sldMkLst>
        <pc:spChg chg="mod">
          <ac:chgData name="Kathleen Molaro" userId="ae00dadfbe57b241" providerId="LiveId" clId="{968B904C-8D63-4122-A37E-16409B92196E}" dt="2024-09-21T15:29:00.280" v="881" actId="1076"/>
          <ac:spMkLst>
            <pc:docMk/>
            <pc:sldMk cId="2862060672" sldId="267"/>
            <ac:spMk id="3" creationId="{BE5AD5C8-B5C1-2C9A-BF7B-10D38FB0D1C0}"/>
          </ac:spMkLst>
        </pc:spChg>
      </pc:sldChg>
      <pc:sldChg chg="modSp mod">
        <pc:chgData name="Kathleen Molaro" userId="ae00dadfbe57b241" providerId="LiveId" clId="{968B904C-8D63-4122-A37E-16409B92196E}" dt="2024-09-21T15:29:23.029" v="883" actId="1076"/>
        <pc:sldMkLst>
          <pc:docMk/>
          <pc:sldMk cId="1574457160" sldId="268"/>
        </pc:sldMkLst>
        <pc:spChg chg="mod">
          <ac:chgData name="Kathleen Molaro" userId="ae00dadfbe57b241" providerId="LiveId" clId="{968B904C-8D63-4122-A37E-16409B92196E}" dt="2024-09-21T15:29:23.029" v="883" actId="1076"/>
          <ac:spMkLst>
            <pc:docMk/>
            <pc:sldMk cId="1574457160" sldId="268"/>
            <ac:spMk id="3" creationId="{715948F7-8FDB-41D8-3532-67977D58E120}"/>
          </ac:spMkLst>
        </pc:spChg>
      </pc:sldChg>
      <pc:sldChg chg="modSp mod">
        <pc:chgData name="Kathleen Molaro" userId="ae00dadfbe57b241" providerId="LiveId" clId="{968B904C-8D63-4122-A37E-16409B92196E}" dt="2024-09-21T15:29:45.575" v="885" actId="1076"/>
        <pc:sldMkLst>
          <pc:docMk/>
          <pc:sldMk cId="573666213" sldId="269"/>
        </pc:sldMkLst>
        <pc:spChg chg="mod">
          <ac:chgData name="Kathleen Molaro" userId="ae00dadfbe57b241" providerId="LiveId" clId="{968B904C-8D63-4122-A37E-16409B92196E}" dt="2024-09-21T15:29:45.575" v="885" actId="1076"/>
          <ac:spMkLst>
            <pc:docMk/>
            <pc:sldMk cId="573666213" sldId="269"/>
            <ac:spMk id="3" creationId="{09D16E56-0345-28F4-56C4-498887E8CD50}"/>
          </ac:spMkLst>
        </pc:spChg>
      </pc:sldChg>
      <pc:sldChg chg="modSp mod">
        <pc:chgData name="Kathleen Molaro" userId="ae00dadfbe57b241" providerId="LiveId" clId="{968B904C-8D63-4122-A37E-16409B92196E}" dt="2024-09-21T14:03:49.041" v="89" actId="14100"/>
        <pc:sldMkLst>
          <pc:docMk/>
          <pc:sldMk cId="100586071" sldId="270"/>
        </pc:sldMkLst>
        <pc:spChg chg="mod">
          <ac:chgData name="Kathleen Molaro" userId="ae00dadfbe57b241" providerId="LiveId" clId="{968B904C-8D63-4122-A37E-16409B92196E}" dt="2024-09-21T14:03:49.041" v="89" actId="14100"/>
          <ac:spMkLst>
            <pc:docMk/>
            <pc:sldMk cId="100586071" sldId="270"/>
            <ac:spMk id="3" creationId="{9341D6D7-B43A-6976-C9A2-16AA74C5DDD1}"/>
          </ac:spMkLst>
        </pc:spChg>
      </pc:sldChg>
      <pc:sldChg chg="addSp modSp new mod ord">
        <pc:chgData name="Kathleen Molaro" userId="ae00dadfbe57b241" providerId="LiveId" clId="{968B904C-8D63-4122-A37E-16409B92196E}" dt="2024-09-21T15:37:25.129" v="897" actId="20577"/>
        <pc:sldMkLst>
          <pc:docMk/>
          <pc:sldMk cId="3799646227" sldId="271"/>
        </pc:sldMkLst>
        <pc:spChg chg="mod">
          <ac:chgData name="Kathleen Molaro" userId="ae00dadfbe57b241" providerId="LiveId" clId="{968B904C-8D63-4122-A37E-16409B92196E}" dt="2024-09-21T15:37:25.129" v="897" actId="20577"/>
          <ac:spMkLst>
            <pc:docMk/>
            <pc:sldMk cId="3799646227" sldId="271"/>
            <ac:spMk id="2" creationId="{FF6FF293-743B-317D-7404-264E77E79DF2}"/>
          </ac:spMkLst>
        </pc:spChg>
        <pc:spChg chg="mod">
          <ac:chgData name="Kathleen Molaro" userId="ae00dadfbe57b241" providerId="LiveId" clId="{968B904C-8D63-4122-A37E-16409B92196E}" dt="2024-09-21T15:03:08.833" v="129" actId="27636"/>
          <ac:spMkLst>
            <pc:docMk/>
            <pc:sldMk cId="3799646227" sldId="271"/>
            <ac:spMk id="3" creationId="{CA0AE2FD-0718-D23A-0957-8387515934E2}"/>
          </ac:spMkLst>
        </pc:spChg>
        <pc:spChg chg="add mod">
          <ac:chgData name="Kathleen Molaro" userId="ae00dadfbe57b241" providerId="LiveId" clId="{968B904C-8D63-4122-A37E-16409B92196E}" dt="2024-09-21T15:05:56.827" v="182" actId="20577"/>
          <ac:spMkLst>
            <pc:docMk/>
            <pc:sldMk cId="3799646227" sldId="271"/>
            <ac:spMk id="4" creationId="{ED1A670A-31FC-7F23-7B44-5D2301225887}"/>
          </ac:spMkLst>
        </pc:spChg>
      </pc:sldChg>
      <pc:sldChg chg="addSp delSp modSp new mod ord">
        <pc:chgData name="Kathleen Molaro" userId="ae00dadfbe57b241" providerId="LiveId" clId="{968B904C-8D63-4122-A37E-16409B92196E}" dt="2024-09-21T15:36:34.750" v="886" actId="21"/>
        <pc:sldMkLst>
          <pc:docMk/>
          <pc:sldMk cId="3215516017" sldId="272"/>
        </pc:sldMkLst>
        <pc:spChg chg="del">
          <ac:chgData name="Kathleen Molaro" userId="ae00dadfbe57b241" providerId="LiveId" clId="{968B904C-8D63-4122-A37E-16409B92196E}" dt="2024-09-21T15:09:21.429" v="191"/>
          <ac:spMkLst>
            <pc:docMk/>
            <pc:sldMk cId="3215516017" sldId="272"/>
            <ac:spMk id="2" creationId="{836E8B3C-817C-3EE2-F991-68C509C5310E}"/>
          </ac:spMkLst>
        </pc:spChg>
        <pc:spChg chg="del mod">
          <ac:chgData name="Kathleen Molaro" userId="ae00dadfbe57b241" providerId="LiveId" clId="{968B904C-8D63-4122-A37E-16409B92196E}" dt="2024-09-21T15:14:17.055" v="614" actId="478"/>
          <ac:spMkLst>
            <pc:docMk/>
            <pc:sldMk cId="3215516017" sldId="272"/>
            <ac:spMk id="3" creationId="{27F36B32-E801-2B65-AB48-16C70D863862}"/>
          </ac:spMkLst>
        </pc:spChg>
        <pc:spChg chg="add del mod">
          <ac:chgData name="Kathleen Molaro" userId="ae00dadfbe57b241" providerId="LiveId" clId="{968B904C-8D63-4122-A37E-16409B92196E}" dt="2024-09-21T15:36:34.750" v="886" actId="21"/>
          <ac:spMkLst>
            <pc:docMk/>
            <pc:sldMk cId="3215516017" sldId="272"/>
            <ac:spMk id="5" creationId="{02105C5E-4D2E-23AA-153A-B3B4E2AA8449}"/>
          </ac:spMkLst>
        </pc:spChg>
        <pc:spChg chg="add del mod">
          <ac:chgData name="Kathleen Molaro" userId="ae00dadfbe57b241" providerId="LiveId" clId="{968B904C-8D63-4122-A37E-16409B92196E}" dt="2024-09-21T15:10:33.777" v="239" actId="478"/>
          <ac:spMkLst>
            <pc:docMk/>
            <pc:sldMk cId="3215516017" sldId="272"/>
            <ac:spMk id="6" creationId="{F5ECA15E-0042-5656-1C0A-24B59EC7F95F}"/>
          </ac:spMkLst>
        </pc:spChg>
        <pc:spChg chg="add mod">
          <ac:chgData name="Kathleen Molaro" userId="ae00dadfbe57b241" providerId="LiveId" clId="{968B904C-8D63-4122-A37E-16409B92196E}" dt="2024-09-21T15:25:05.873" v="818" actId="20577"/>
          <ac:spMkLst>
            <pc:docMk/>
            <pc:sldMk cId="3215516017" sldId="272"/>
            <ac:spMk id="7" creationId="{59A9EC4F-356E-4262-DB08-5DCBBB5B2314}"/>
          </ac:spMkLst>
        </pc:spChg>
        <pc:spChg chg="add mod">
          <ac:chgData name="Kathleen Molaro" userId="ae00dadfbe57b241" providerId="LiveId" clId="{968B904C-8D63-4122-A37E-16409B92196E}" dt="2024-09-21T15:27:07.516" v="877" actId="6549"/>
          <ac:spMkLst>
            <pc:docMk/>
            <pc:sldMk cId="3215516017" sldId="272"/>
            <ac:spMk id="8" creationId="{94240C63-280A-D5A6-EA7A-BD7B93C87715}"/>
          </ac:spMkLst>
        </pc:spChg>
      </pc:sldChg>
    </pc:docChg>
  </pc:docChgLst>
  <pc:docChgLst>
    <pc:chgData name="Kathleen Molaro" userId="ae00dadfbe57b241" providerId="LiveId" clId="{47187E6A-8145-4640-B74F-DBE2BBCE75B9}"/>
    <pc:docChg chg="undo custSel addSld modSld sldOrd">
      <pc:chgData name="Kathleen Molaro" userId="ae00dadfbe57b241" providerId="LiveId" clId="{47187E6A-8145-4640-B74F-DBE2BBCE75B9}" dt="2023-01-10T21:17:24.398" v="2169" actId="1076"/>
      <pc:docMkLst>
        <pc:docMk/>
      </pc:docMkLst>
      <pc:sldChg chg="modSp mod">
        <pc:chgData name="Kathleen Molaro" userId="ae00dadfbe57b241" providerId="LiveId" clId="{47187E6A-8145-4640-B74F-DBE2BBCE75B9}" dt="2023-01-06T02:03:23.859" v="857" actId="20577"/>
        <pc:sldMkLst>
          <pc:docMk/>
          <pc:sldMk cId="2597299304" sldId="256"/>
        </pc:sldMkLst>
        <pc:spChg chg="mod">
          <ac:chgData name="Kathleen Molaro" userId="ae00dadfbe57b241" providerId="LiveId" clId="{47187E6A-8145-4640-B74F-DBE2BBCE75B9}" dt="2023-01-06T02:03:23.859" v="857" actId="20577"/>
          <ac:spMkLst>
            <pc:docMk/>
            <pc:sldMk cId="2597299304" sldId="256"/>
            <ac:spMk id="2" creationId="{656BA925-5AEF-E14E-FB1D-D9B3985AF826}"/>
          </ac:spMkLst>
        </pc:spChg>
        <pc:spChg chg="mod">
          <ac:chgData name="Kathleen Molaro" userId="ae00dadfbe57b241" providerId="LiveId" clId="{47187E6A-8145-4640-B74F-DBE2BBCE75B9}" dt="2023-01-06T02:01:57.986" v="794" actId="255"/>
          <ac:spMkLst>
            <pc:docMk/>
            <pc:sldMk cId="2597299304" sldId="256"/>
            <ac:spMk id="3" creationId="{D48B9CF0-4AAD-768D-155C-CF9ADAAC0B1C}"/>
          </ac:spMkLst>
        </pc:spChg>
      </pc:sldChg>
      <pc:sldChg chg="modSp mod">
        <pc:chgData name="Kathleen Molaro" userId="ae00dadfbe57b241" providerId="LiveId" clId="{47187E6A-8145-4640-B74F-DBE2BBCE75B9}" dt="2023-01-06T01:46:21.871" v="49" actId="5793"/>
        <pc:sldMkLst>
          <pc:docMk/>
          <pc:sldMk cId="1749342474" sldId="257"/>
        </pc:sldMkLst>
        <pc:spChg chg="mod">
          <ac:chgData name="Kathleen Molaro" userId="ae00dadfbe57b241" providerId="LiveId" clId="{47187E6A-8145-4640-B74F-DBE2BBCE75B9}" dt="2023-01-06T01:46:21.871" v="49" actId="5793"/>
          <ac:spMkLst>
            <pc:docMk/>
            <pc:sldMk cId="1749342474" sldId="257"/>
            <ac:spMk id="2" creationId="{E2D4B771-F4C0-26BF-034B-141A3986F686}"/>
          </ac:spMkLst>
        </pc:spChg>
      </pc:sldChg>
      <pc:sldChg chg="modSp mod ord">
        <pc:chgData name="Kathleen Molaro" userId="ae00dadfbe57b241" providerId="LiveId" clId="{47187E6A-8145-4640-B74F-DBE2BBCE75B9}" dt="2023-01-10T20:59:45.376" v="1283" actId="20577"/>
        <pc:sldMkLst>
          <pc:docMk/>
          <pc:sldMk cId="195702538" sldId="258"/>
        </pc:sldMkLst>
        <pc:spChg chg="mod">
          <ac:chgData name="Kathleen Molaro" userId="ae00dadfbe57b241" providerId="LiveId" clId="{47187E6A-8145-4640-B74F-DBE2BBCE75B9}" dt="2023-01-10T20:59:45.376" v="1283" actId="20577"/>
          <ac:spMkLst>
            <pc:docMk/>
            <pc:sldMk cId="195702538" sldId="258"/>
            <ac:spMk id="3" creationId="{EAF25A78-AD73-DE9B-7A33-EEDF7BD73CB9}"/>
          </ac:spMkLst>
        </pc:spChg>
      </pc:sldChg>
      <pc:sldChg chg="addSp modSp new mod">
        <pc:chgData name="Kathleen Molaro" userId="ae00dadfbe57b241" providerId="LiveId" clId="{47187E6A-8145-4640-B74F-DBE2BBCE75B9}" dt="2023-01-06T01:48:33.002" v="177" actId="20577"/>
        <pc:sldMkLst>
          <pc:docMk/>
          <pc:sldMk cId="684872727" sldId="259"/>
        </pc:sldMkLst>
        <pc:spChg chg="add mod">
          <ac:chgData name="Kathleen Molaro" userId="ae00dadfbe57b241" providerId="LiveId" clId="{47187E6A-8145-4640-B74F-DBE2BBCE75B9}" dt="2023-01-06T01:48:33.002" v="177" actId="20577"/>
          <ac:spMkLst>
            <pc:docMk/>
            <pc:sldMk cId="684872727" sldId="259"/>
            <ac:spMk id="2" creationId="{A3039724-5599-CB79-CA29-92F301D70BF3}"/>
          </ac:spMkLst>
        </pc:spChg>
      </pc:sldChg>
      <pc:sldChg chg="addSp delSp modSp new mod">
        <pc:chgData name="Kathleen Molaro" userId="ae00dadfbe57b241" providerId="LiveId" clId="{47187E6A-8145-4640-B74F-DBE2BBCE75B9}" dt="2023-01-10T21:07:14.891" v="1425" actId="20577"/>
        <pc:sldMkLst>
          <pc:docMk/>
          <pc:sldMk cId="2293199423" sldId="260"/>
        </pc:sldMkLst>
        <pc:spChg chg="add del mod">
          <ac:chgData name="Kathleen Molaro" userId="ae00dadfbe57b241" providerId="LiveId" clId="{47187E6A-8145-4640-B74F-DBE2BBCE75B9}" dt="2023-01-06T01:49:37.351" v="182"/>
          <ac:spMkLst>
            <pc:docMk/>
            <pc:sldMk cId="2293199423" sldId="260"/>
            <ac:spMk id="2" creationId="{A8BF9F5F-86A5-3057-965B-A4A211B3E317}"/>
          </ac:spMkLst>
        </pc:spChg>
        <pc:spChg chg="add mod">
          <ac:chgData name="Kathleen Molaro" userId="ae00dadfbe57b241" providerId="LiveId" clId="{47187E6A-8145-4640-B74F-DBE2BBCE75B9}" dt="2023-01-06T01:50:15.742" v="223" actId="255"/>
          <ac:spMkLst>
            <pc:docMk/>
            <pc:sldMk cId="2293199423" sldId="260"/>
            <ac:spMk id="3" creationId="{1F6A2137-90DF-14D8-55F3-B34EADDD0E81}"/>
          </ac:spMkLst>
        </pc:spChg>
        <pc:spChg chg="add mod">
          <ac:chgData name="Kathleen Molaro" userId="ae00dadfbe57b241" providerId="LiveId" clId="{47187E6A-8145-4640-B74F-DBE2BBCE75B9}" dt="2023-01-10T21:07:14.891" v="1425" actId="20577"/>
          <ac:spMkLst>
            <pc:docMk/>
            <pc:sldMk cId="2293199423" sldId="260"/>
            <ac:spMk id="4" creationId="{784DFDE4-CB30-5DBA-B355-FB6CE93C7EC4}"/>
          </ac:spMkLst>
        </pc:spChg>
      </pc:sldChg>
      <pc:sldChg chg="addSp modSp new mod">
        <pc:chgData name="Kathleen Molaro" userId="ae00dadfbe57b241" providerId="LiveId" clId="{47187E6A-8145-4640-B74F-DBE2BBCE75B9}" dt="2023-01-10T21:10:17.652" v="1537" actId="20577"/>
        <pc:sldMkLst>
          <pc:docMk/>
          <pc:sldMk cId="2671592134" sldId="261"/>
        </pc:sldMkLst>
        <pc:spChg chg="add mod">
          <ac:chgData name="Kathleen Molaro" userId="ae00dadfbe57b241" providerId="LiveId" clId="{47187E6A-8145-4640-B74F-DBE2BBCE75B9}" dt="2023-01-10T21:10:00.109" v="1529" actId="14100"/>
          <ac:spMkLst>
            <pc:docMk/>
            <pc:sldMk cId="2671592134" sldId="261"/>
            <ac:spMk id="2" creationId="{E6E2AD6D-81F9-4396-D7C4-46CC569E3600}"/>
          </ac:spMkLst>
        </pc:spChg>
        <pc:spChg chg="add mod">
          <ac:chgData name="Kathleen Molaro" userId="ae00dadfbe57b241" providerId="LiveId" clId="{47187E6A-8145-4640-B74F-DBE2BBCE75B9}" dt="2023-01-10T21:10:17.652" v="1537" actId="20577"/>
          <ac:spMkLst>
            <pc:docMk/>
            <pc:sldMk cId="2671592134" sldId="261"/>
            <ac:spMk id="3" creationId="{50C25EDA-BF1D-C36B-CBEF-ED50DCFFAA44}"/>
          </ac:spMkLst>
        </pc:spChg>
      </pc:sldChg>
      <pc:sldChg chg="addSp modSp new mod">
        <pc:chgData name="Kathleen Molaro" userId="ae00dadfbe57b241" providerId="LiveId" clId="{47187E6A-8145-4640-B74F-DBE2BBCE75B9}" dt="2023-01-10T21:04:56.211" v="1392" actId="20577"/>
        <pc:sldMkLst>
          <pc:docMk/>
          <pc:sldMk cId="3060795495" sldId="262"/>
        </pc:sldMkLst>
        <pc:spChg chg="add mod">
          <ac:chgData name="Kathleen Molaro" userId="ae00dadfbe57b241" providerId="LiveId" clId="{47187E6A-8145-4640-B74F-DBE2BBCE75B9}" dt="2023-01-10T21:04:56.211" v="1392" actId="20577"/>
          <ac:spMkLst>
            <pc:docMk/>
            <pc:sldMk cId="3060795495" sldId="262"/>
            <ac:spMk id="2" creationId="{E4C1BB01-3A32-6DD7-70A7-27354AC450D1}"/>
          </ac:spMkLst>
        </pc:spChg>
      </pc:sldChg>
      <pc:sldChg chg="addSp modSp new mod ord">
        <pc:chgData name="Kathleen Molaro" userId="ae00dadfbe57b241" providerId="LiveId" clId="{47187E6A-8145-4640-B74F-DBE2BBCE75B9}" dt="2023-01-10T21:10:42.818" v="1538" actId="1076"/>
        <pc:sldMkLst>
          <pc:docMk/>
          <pc:sldMk cId="578426652" sldId="263"/>
        </pc:sldMkLst>
        <pc:spChg chg="add mod">
          <ac:chgData name="Kathleen Molaro" userId="ae00dadfbe57b241" providerId="LiveId" clId="{47187E6A-8145-4640-B74F-DBE2BBCE75B9}" dt="2023-01-10T21:10:42.818" v="1538" actId="1076"/>
          <ac:spMkLst>
            <pc:docMk/>
            <pc:sldMk cId="578426652" sldId="263"/>
            <ac:spMk id="2" creationId="{456FA25D-03F0-7711-7A9F-908CC115816D}"/>
          </ac:spMkLst>
        </pc:spChg>
      </pc:sldChg>
      <pc:sldChg chg="addSp modSp new mod ord">
        <pc:chgData name="Kathleen Molaro" userId="ae00dadfbe57b241" providerId="LiveId" clId="{47187E6A-8145-4640-B74F-DBE2BBCE75B9}" dt="2023-01-10T21:15:24.940" v="1979" actId="20577"/>
        <pc:sldMkLst>
          <pc:docMk/>
          <pc:sldMk cId="586924600" sldId="264"/>
        </pc:sldMkLst>
        <pc:spChg chg="add mod">
          <ac:chgData name="Kathleen Molaro" userId="ae00dadfbe57b241" providerId="LiveId" clId="{47187E6A-8145-4640-B74F-DBE2BBCE75B9}" dt="2023-01-10T21:15:24.940" v="1979" actId="20577"/>
          <ac:spMkLst>
            <pc:docMk/>
            <pc:sldMk cId="586924600" sldId="264"/>
            <ac:spMk id="2" creationId="{80D2A98D-E89F-BEF4-F53B-E5A69F20AF47}"/>
          </ac:spMkLst>
        </pc:spChg>
      </pc:sldChg>
      <pc:sldChg chg="addSp modSp new mod">
        <pc:chgData name="Kathleen Molaro" userId="ae00dadfbe57b241" providerId="LiveId" clId="{47187E6A-8145-4640-B74F-DBE2BBCE75B9}" dt="2023-01-10T21:17:24.398" v="2169" actId="1076"/>
        <pc:sldMkLst>
          <pc:docMk/>
          <pc:sldMk cId="3893885526" sldId="265"/>
        </pc:sldMkLst>
        <pc:spChg chg="add mod">
          <ac:chgData name="Kathleen Molaro" userId="ae00dadfbe57b241" providerId="LiveId" clId="{47187E6A-8145-4640-B74F-DBE2BBCE75B9}" dt="2023-01-10T21:17:24.398" v="2169" actId="1076"/>
          <ac:spMkLst>
            <pc:docMk/>
            <pc:sldMk cId="3893885526" sldId="265"/>
            <ac:spMk id="2" creationId="{CD043D12-1F5F-C170-5787-8AC0F459CBB0}"/>
          </ac:spMkLst>
        </pc:spChg>
      </pc:sldChg>
    </pc:docChg>
  </pc:docChgLst>
  <pc:docChgLst>
    <pc:chgData name="Guest User" providerId="Windows Live" clId="Web-{09AA7948-5A83-4526-8574-F9D846526818}"/>
    <pc:docChg chg="sldOrd">
      <pc:chgData name="Guest User" userId="" providerId="Windows Live" clId="Web-{09AA7948-5A83-4526-8574-F9D846526818}" dt="2024-04-29T19:50:56.640" v="0"/>
      <pc:docMkLst>
        <pc:docMk/>
      </pc:docMkLst>
      <pc:sldChg chg="ord">
        <pc:chgData name="Guest User" userId="" providerId="Windows Live" clId="Web-{09AA7948-5A83-4526-8574-F9D846526818}" dt="2024-04-29T19:50:56.640" v="0"/>
        <pc:sldMkLst>
          <pc:docMk/>
          <pc:sldMk cId="1749342474"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421594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04657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37397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1896095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53645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618818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817445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340828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412196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69C36-27DD-4998-8821-A34D64F02D26}"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4113511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B69C36-27DD-4998-8821-A34D64F02D26}"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547506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B69C36-27DD-4998-8821-A34D64F02D26}" type="datetimeFigureOut">
              <a:rPr lang="en-US" smtClean="0"/>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35485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B69C36-27DD-4998-8821-A34D64F02D26}" type="datetimeFigureOut">
              <a:rPr lang="en-US" smtClean="0"/>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02062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69C36-27DD-4998-8821-A34D64F02D26}" type="datetimeFigureOut">
              <a:rPr lang="en-US" smtClean="0"/>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237101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69C36-27DD-4998-8821-A34D64F02D26}"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107310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B69C36-27DD-4998-8821-A34D64F02D26}"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22E84-F2D6-49C9-8FA0-68E1A7C8EA4E}" type="slidenum">
              <a:rPr lang="en-US" smtClean="0"/>
              <a:t>‹#›</a:t>
            </a:fld>
            <a:endParaRPr lang="en-US"/>
          </a:p>
        </p:txBody>
      </p:sp>
    </p:spTree>
    <p:extLst>
      <p:ext uri="{BB962C8B-B14F-4D97-AF65-F5344CB8AC3E}">
        <p14:creationId xmlns:p14="http://schemas.microsoft.com/office/powerpoint/2010/main" val="331761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B69C36-27DD-4998-8821-A34D64F02D26}" type="datetimeFigureOut">
              <a:rPr lang="en-US" smtClean="0"/>
              <a:t>9/21/2024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5222E84-F2D6-49C9-8FA0-68E1A7C8EA4E}" type="slidenum">
              <a:rPr lang="en-US" smtClean="0"/>
              <a:t>‹#›</a:t>
            </a:fld>
            <a:endParaRPr lang="en-US"/>
          </a:p>
        </p:txBody>
      </p:sp>
    </p:spTree>
    <p:extLst>
      <p:ext uri="{BB962C8B-B14F-4D97-AF65-F5344CB8AC3E}">
        <p14:creationId xmlns:p14="http://schemas.microsoft.com/office/powerpoint/2010/main" val="2639144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BA925-5AEF-E14E-FB1D-D9B3985AF826}"/>
              </a:ext>
            </a:extLst>
          </p:cNvPr>
          <p:cNvSpPr>
            <a:spLocks noGrp="1"/>
          </p:cNvSpPr>
          <p:nvPr>
            <p:ph type="ctrTitle"/>
          </p:nvPr>
        </p:nvSpPr>
        <p:spPr>
          <a:xfrm>
            <a:off x="1239520" y="812800"/>
            <a:ext cx="8034483" cy="2616200"/>
          </a:xfrm>
        </p:spPr>
        <p:txBody>
          <a:bodyPr/>
          <a:lstStyle/>
          <a:p>
            <a:pPr algn="ctr"/>
            <a:br>
              <a:rPr lang="en-US" sz="4000" b="1" dirty="0">
                <a:latin typeface="+mn-lt"/>
                <a:cs typeface="Aharoni" panose="02010803020104030203" pitchFamily="2" charset="-79"/>
              </a:rPr>
            </a:br>
            <a:br>
              <a:rPr lang="en-US" sz="4000" b="1" dirty="0">
                <a:latin typeface="+mn-lt"/>
                <a:cs typeface="Aharoni" panose="02010803020104030203" pitchFamily="2" charset="-79"/>
              </a:rPr>
            </a:br>
            <a:br>
              <a:rPr lang="en-US" sz="4000" b="1" dirty="0">
                <a:latin typeface="+mn-lt"/>
                <a:cs typeface="Aharoni" panose="02010803020104030203" pitchFamily="2" charset="-79"/>
              </a:rPr>
            </a:br>
            <a:br>
              <a:rPr lang="en-US" sz="4000" b="1" dirty="0">
                <a:latin typeface="+mn-lt"/>
                <a:cs typeface="Aharoni" panose="02010803020104030203" pitchFamily="2" charset="-79"/>
              </a:rPr>
            </a:br>
            <a:br>
              <a:rPr lang="en-US" sz="4000" b="1" dirty="0">
                <a:latin typeface="+mn-lt"/>
                <a:cs typeface="Aharoni" panose="02010803020104030203" pitchFamily="2" charset="-79"/>
              </a:rPr>
            </a:br>
            <a:r>
              <a:rPr lang="en-US" sz="3600" b="1" dirty="0">
                <a:solidFill>
                  <a:schemeClr val="accent2">
                    <a:lumMod val="75000"/>
                  </a:schemeClr>
                </a:solidFill>
                <a:latin typeface="+mn-lt"/>
                <a:cs typeface="Aharoni" panose="02010803020104030203" pitchFamily="2" charset="-79"/>
              </a:rPr>
              <a:t>Core Training  </a:t>
            </a:r>
            <a:br>
              <a:rPr lang="en-US" sz="3600" b="1" dirty="0">
                <a:solidFill>
                  <a:schemeClr val="accent2">
                    <a:lumMod val="75000"/>
                  </a:schemeClr>
                </a:solidFill>
                <a:latin typeface="+mn-lt"/>
                <a:cs typeface="Aharoni" panose="02010803020104030203" pitchFamily="2" charset="-79"/>
              </a:rPr>
            </a:br>
            <a:r>
              <a:rPr lang="en-US" sz="3600" b="1" dirty="0">
                <a:solidFill>
                  <a:schemeClr val="accent2">
                    <a:lumMod val="75000"/>
                  </a:schemeClr>
                </a:solidFill>
                <a:latin typeface="+mn-lt"/>
                <a:cs typeface="Aharoni" panose="02010803020104030203" pitchFamily="2" charset="-79"/>
              </a:rPr>
              <a:t>Franciscan Youth </a:t>
            </a:r>
            <a:br>
              <a:rPr lang="en-US" sz="3600" b="1" dirty="0">
                <a:solidFill>
                  <a:schemeClr val="accent2">
                    <a:lumMod val="75000"/>
                  </a:schemeClr>
                </a:solidFill>
                <a:latin typeface="+mn-lt"/>
                <a:cs typeface="Aharoni" panose="02010803020104030203" pitchFamily="2" charset="-79"/>
              </a:rPr>
            </a:br>
            <a:r>
              <a:rPr lang="en-US" sz="3600" b="1" dirty="0">
                <a:solidFill>
                  <a:schemeClr val="accent2">
                    <a:lumMod val="75000"/>
                  </a:schemeClr>
                </a:solidFill>
                <a:latin typeface="+mn-lt"/>
                <a:cs typeface="Aharoni" panose="02010803020104030203" pitchFamily="2" charset="-79"/>
              </a:rPr>
              <a:t>and Young Adult Animators</a:t>
            </a:r>
            <a:br>
              <a:rPr lang="en-US" sz="4000" b="1" dirty="0">
                <a:latin typeface="+mn-lt"/>
                <a:cs typeface="Aharoni" panose="02010803020104030203" pitchFamily="2" charset="-79"/>
              </a:rPr>
            </a:br>
            <a:endParaRPr lang="en-US" sz="4000" b="1" dirty="0">
              <a:latin typeface="+mn-lt"/>
              <a:cs typeface="Aharoni" panose="02010803020104030203" pitchFamily="2" charset="-79"/>
            </a:endParaRPr>
          </a:p>
        </p:txBody>
      </p:sp>
      <p:sp>
        <p:nvSpPr>
          <p:cNvPr id="3" name="Subtitle 2">
            <a:extLst>
              <a:ext uri="{FF2B5EF4-FFF2-40B4-BE49-F238E27FC236}">
                <a16:creationId xmlns:a16="http://schemas.microsoft.com/office/drawing/2014/main" id="{D48B9CF0-4AAD-768D-155C-CF9ADAAC0B1C}"/>
              </a:ext>
            </a:extLst>
          </p:cNvPr>
          <p:cNvSpPr>
            <a:spLocks noGrp="1"/>
          </p:cNvSpPr>
          <p:nvPr>
            <p:ph type="subTitle" idx="1"/>
          </p:nvPr>
        </p:nvSpPr>
        <p:spPr/>
        <p:txBody>
          <a:bodyPr>
            <a:normAutofit/>
          </a:bodyPr>
          <a:lstStyle/>
          <a:p>
            <a:r>
              <a:rPr lang="en-US" sz="4000" b="1" dirty="0">
                <a:solidFill>
                  <a:schemeClr val="accent2">
                    <a:lumMod val="75000"/>
                  </a:schemeClr>
                </a:solidFill>
                <a:latin typeface="+mn-lt"/>
                <a:cs typeface="Aharoni" panose="02010803020104030203" pitchFamily="2" charset="-79"/>
              </a:rPr>
              <a:t>What is Young Adult Ministry?</a:t>
            </a:r>
            <a:endParaRPr lang="en-US" sz="4000" dirty="0">
              <a:solidFill>
                <a:schemeClr val="accent2">
                  <a:lumMod val="75000"/>
                </a:schemeClr>
              </a:solidFill>
            </a:endParaRPr>
          </a:p>
        </p:txBody>
      </p:sp>
      <p:sp>
        <p:nvSpPr>
          <p:cNvPr id="4" name="TextBox 3">
            <a:extLst>
              <a:ext uri="{FF2B5EF4-FFF2-40B4-BE49-F238E27FC236}">
                <a16:creationId xmlns:a16="http://schemas.microsoft.com/office/drawing/2014/main" id="{9A5C4C50-BE4E-4A53-DBFA-4CFE9212EF14}"/>
              </a:ext>
            </a:extLst>
          </p:cNvPr>
          <p:cNvSpPr txBox="1"/>
          <p:nvPr/>
        </p:nvSpPr>
        <p:spPr>
          <a:xfrm>
            <a:off x="1129005" y="475861"/>
            <a:ext cx="307910" cy="369332"/>
          </a:xfrm>
          <a:prstGeom prst="rect">
            <a:avLst/>
          </a:prstGeom>
          <a:noFill/>
          <a:ln w="28575">
            <a:solidFill>
              <a:schemeClr val="accent2">
                <a:lumMod val="75000"/>
              </a:schemeClr>
            </a:solidFill>
          </a:ln>
        </p:spPr>
        <p:txBody>
          <a:bodyPr wrap="square" rtlCol="0">
            <a:spAutoFit/>
          </a:bodyPr>
          <a:lstStyle/>
          <a:p>
            <a:r>
              <a:rPr lang="en-US" b="1" dirty="0"/>
              <a:t>1</a:t>
            </a:r>
          </a:p>
        </p:txBody>
      </p:sp>
    </p:spTree>
    <p:extLst>
      <p:ext uri="{BB962C8B-B14F-4D97-AF65-F5344CB8AC3E}">
        <p14:creationId xmlns:p14="http://schemas.microsoft.com/office/powerpoint/2010/main" val="2597299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6FA25D-03F0-7711-7A9F-908CC115816D}"/>
              </a:ext>
            </a:extLst>
          </p:cNvPr>
          <p:cNvSpPr txBox="1"/>
          <p:nvPr/>
        </p:nvSpPr>
        <p:spPr>
          <a:xfrm>
            <a:off x="1175657" y="653455"/>
            <a:ext cx="8736563" cy="5539978"/>
          </a:xfrm>
          <a:prstGeom prst="rect">
            <a:avLst/>
          </a:prstGeom>
          <a:noFill/>
        </p:spPr>
        <p:txBody>
          <a:bodyPr wrap="square" rtlCol="0">
            <a:spAutoFit/>
          </a:bodyPr>
          <a:lstStyle/>
          <a:p>
            <a:pPr algn="ctr"/>
            <a:r>
              <a:rPr lang="en-US" sz="2800" dirty="0">
                <a:effectLst/>
                <a:latin typeface="Calibri" panose="020F0502020204030204" pitchFamily="34" charset="0"/>
                <a:ea typeface="Calibri" panose="020F0502020204030204" pitchFamily="34" charset="0"/>
                <a:cs typeface="Times New Roman" panose="02020603050405020304" pitchFamily="18" charset="0"/>
              </a:rPr>
              <a:t>Pope Francis, in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Christus </a:t>
            </a:r>
            <a:r>
              <a:rPr lang="en-US" sz="2800" i="1" dirty="0" err="1">
                <a:effectLst/>
                <a:latin typeface="Calibri" panose="020F0502020204030204" pitchFamily="34" charset="0"/>
                <a:ea typeface="Calibri" panose="020F0502020204030204" pitchFamily="34" charset="0"/>
                <a:cs typeface="Times New Roman" panose="02020603050405020304" pitchFamily="18" charset="0"/>
              </a:rPr>
              <a:t>Vivit</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algn="ct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“Dear young people, my joyful hope is to see you keep running the race before you, outstripping all those who are slow or fearful. Keep running, ‘attracted by the face of Christ, whom we love so much, whom we adore in the Holy Eucharist and acknowledge in the flesh of our suffering brothers and sisters. May the Holy Spirit urge you on as you run this race. The Church needs your momentum, your intuitions, your faith. We need them! And when you arrive where we have not yet reached, have the patience to wait for us.’”</a:t>
            </a:r>
          </a:p>
          <a:p>
            <a:endParaRPr lang="en-US" dirty="0"/>
          </a:p>
        </p:txBody>
      </p:sp>
      <p:sp>
        <p:nvSpPr>
          <p:cNvPr id="3" name="TextBox 2">
            <a:extLst>
              <a:ext uri="{FF2B5EF4-FFF2-40B4-BE49-F238E27FC236}">
                <a16:creationId xmlns:a16="http://schemas.microsoft.com/office/drawing/2014/main" id="{68582DC5-1087-73AE-2C1E-066C6ADF0AA8}"/>
              </a:ext>
            </a:extLst>
          </p:cNvPr>
          <p:cNvSpPr txBox="1"/>
          <p:nvPr/>
        </p:nvSpPr>
        <p:spPr>
          <a:xfrm>
            <a:off x="317241" y="438539"/>
            <a:ext cx="457199" cy="369332"/>
          </a:xfrm>
          <a:prstGeom prst="rect">
            <a:avLst/>
          </a:prstGeom>
          <a:noFill/>
          <a:ln w="28575">
            <a:solidFill>
              <a:schemeClr val="accent2">
                <a:lumMod val="75000"/>
              </a:schemeClr>
            </a:solidFill>
          </a:ln>
        </p:spPr>
        <p:txBody>
          <a:bodyPr wrap="square" rtlCol="0">
            <a:spAutoFit/>
          </a:bodyPr>
          <a:lstStyle/>
          <a:p>
            <a:r>
              <a:rPr lang="en-US" b="1" dirty="0"/>
              <a:t>10</a:t>
            </a:r>
          </a:p>
        </p:txBody>
      </p:sp>
    </p:spTree>
    <p:extLst>
      <p:ext uri="{BB962C8B-B14F-4D97-AF65-F5344CB8AC3E}">
        <p14:creationId xmlns:p14="http://schemas.microsoft.com/office/powerpoint/2010/main" val="578426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2B1B59-DD6F-B128-8B15-38746141013A}"/>
              </a:ext>
            </a:extLst>
          </p:cNvPr>
          <p:cNvSpPr txBox="1"/>
          <p:nvPr/>
        </p:nvSpPr>
        <p:spPr>
          <a:xfrm>
            <a:off x="2859696" y="2701525"/>
            <a:ext cx="6102220" cy="1454950"/>
          </a:xfrm>
          <a:prstGeom prst="rect">
            <a:avLst/>
          </a:prstGeom>
          <a:noFill/>
        </p:spPr>
        <p:txBody>
          <a:bodyPr wrap="square">
            <a:spAutoFit/>
          </a:bodyPr>
          <a:lstStyle/>
          <a:p>
            <a:pPr marR="0" lv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“My joyful hope is to keep running the race before you, outstripping all those who are slow or fearful.” </a:t>
            </a:r>
          </a:p>
        </p:txBody>
      </p:sp>
      <p:sp>
        <p:nvSpPr>
          <p:cNvPr id="4" name="TextBox 3">
            <a:extLst>
              <a:ext uri="{FF2B5EF4-FFF2-40B4-BE49-F238E27FC236}">
                <a16:creationId xmlns:a16="http://schemas.microsoft.com/office/drawing/2014/main" id="{6B6F8FF9-F19C-AE1D-47D0-94B327F9E29E}"/>
              </a:ext>
            </a:extLst>
          </p:cNvPr>
          <p:cNvSpPr txBox="1"/>
          <p:nvPr/>
        </p:nvSpPr>
        <p:spPr>
          <a:xfrm>
            <a:off x="382555" y="457526"/>
            <a:ext cx="485191" cy="369332"/>
          </a:xfrm>
          <a:prstGeom prst="rect">
            <a:avLst/>
          </a:prstGeom>
          <a:noFill/>
          <a:ln w="28575">
            <a:solidFill>
              <a:schemeClr val="accent2">
                <a:lumMod val="75000"/>
              </a:schemeClr>
            </a:solidFill>
          </a:ln>
        </p:spPr>
        <p:txBody>
          <a:bodyPr wrap="square" rtlCol="0">
            <a:spAutoFit/>
          </a:bodyPr>
          <a:lstStyle/>
          <a:p>
            <a:r>
              <a:rPr lang="en-US" b="1" dirty="0"/>
              <a:t>11</a:t>
            </a:r>
          </a:p>
        </p:txBody>
      </p:sp>
    </p:spTree>
    <p:extLst>
      <p:ext uri="{BB962C8B-B14F-4D97-AF65-F5344CB8AC3E}">
        <p14:creationId xmlns:p14="http://schemas.microsoft.com/office/powerpoint/2010/main" val="4250436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5AD5C8-B5C1-2C9A-BF7B-10D38FB0D1C0}"/>
              </a:ext>
            </a:extLst>
          </p:cNvPr>
          <p:cNvSpPr txBox="1"/>
          <p:nvPr/>
        </p:nvSpPr>
        <p:spPr>
          <a:xfrm>
            <a:off x="3044890" y="2357876"/>
            <a:ext cx="6102220" cy="2376997"/>
          </a:xfrm>
          <a:prstGeom prst="rect">
            <a:avLst/>
          </a:prstGeom>
          <a:noFill/>
        </p:spPr>
        <p:txBody>
          <a:bodyPr wrap="square">
            <a:spAutoFit/>
          </a:bodyPr>
          <a:lstStyle/>
          <a:p>
            <a:pPr marR="0" lv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“Keep running, ‘attracted by the face of Christ, whom we love so much, whom we adore in the Holy Eucharist and acknowledge in the flesh of our suffering brothers and sisters.” </a:t>
            </a:r>
          </a:p>
        </p:txBody>
      </p:sp>
      <p:sp>
        <p:nvSpPr>
          <p:cNvPr id="2" name="TextBox 1">
            <a:extLst>
              <a:ext uri="{FF2B5EF4-FFF2-40B4-BE49-F238E27FC236}">
                <a16:creationId xmlns:a16="http://schemas.microsoft.com/office/drawing/2014/main" id="{81F6CB0B-BB7A-3233-8A89-5F40E7B5762C}"/>
              </a:ext>
            </a:extLst>
          </p:cNvPr>
          <p:cNvSpPr txBox="1"/>
          <p:nvPr/>
        </p:nvSpPr>
        <p:spPr>
          <a:xfrm>
            <a:off x="317241" y="438539"/>
            <a:ext cx="522513" cy="369332"/>
          </a:xfrm>
          <a:prstGeom prst="rect">
            <a:avLst/>
          </a:prstGeom>
          <a:noFill/>
          <a:ln w="28575">
            <a:solidFill>
              <a:schemeClr val="accent2">
                <a:lumMod val="75000"/>
              </a:schemeClr>
            </a:solidFill>
          </a:ln>
        </p:spPr>
        <p:txBody>
          <a:bodyPr wrap="square" rtlCol="0">
            <a:spAutoFit/>
          </a:bodyPr>
          <a:lstStyle/>
          <a:p>
            <a:r>
              <a:rPr lang="en-US" b="1" dirty="0"/>
              <a:t>12</a:t>
            </a:r>
          </a:p>
        </p:txBody>
      </p:sp>
    </p:spTree>
    <p:extLst>
      <p:ext uri="{BB962C8B-B14F-4D97-AF65-F5344CB8AC3E}">
        <p14:creationId xmlns:p14="http://schemas.microsoft.com/office/powerpoint/2010/main" val="2862060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5948F7-8FDB-41D8-3532-67977D58E120}"/>
              </a:ext>
            </a:extLst>
          </p:cNvPr>
          <p:cNvSpPr txBox="1"/>
          <p:nvPr/>
        </p:nvSpPr>
        <p:spPr>
          <a:xfrm>
            <a:off x="2662926" y="3090401"/>
            <a:ext cx="6102220" cy="993926"/>
          </a:xfrm>
          <a:prstGeom prst="rect">
            <a:avLst/>
          </a:prstGeom>
          <a:noFill/>
        </p:spPr>
        <p:txBody>
          <a:bodyPr wrap="square">
            <a:spAutoFit/>
          </a:bodyPr>
          <a:lstStyle/>
          <a:p>
            <a:pPr marR="0" lv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“May the Holy Spirit urge you on as you run this race.” </a:t>
            </a:r>
          </a:p>
        </p:txBody>
      </p:sp>
      <p:sp>
        <p:nvSpPr>
          <p:cNvPr id="2" name="TextBox 1">
            <a:extLst>
              <a:ext uri="{FF2B5EF4-FFF2-40B4-BE49-F238E27FC236}">
                <a16:creationId xmlns:a16="http://schemas.microsoft.com/office/drawing/2014/main" id="{E37F96A7-FC09-FBA6-6997-C30A8B1B1606}"/>
              </a:ext>
            </a:extLst>
          </p:cNvPr>
          <p:cNvSpPr txBox="1"/>
          <p:nvPr/>
        </p:nvSpPr>
        <p:spPr>
          <a:xfrm>
            <a:off x="401216" y="551374"/>
            <a:ext cx="475862" cy="369332"/>
          </a:xfrm>
          <a:prstGeom prst="rect">
            <a:avLst/>
          </a:prstGeom>
          <a:noFill/>
          <a:ln w="28575">
            <a:solidFill>
              <a:schemeClr val="accent2">
                <a:lumMod val="75000"/>
              </a:schemeClr>
            </a:solidFill>
          </a:ln>
        </p:spPr>
        <p:txBody>
          <a:bodyPr wrap="square" rtlCol="0">
            <a:spAutoFit/>
          </a:bodyPr>
          <a:lstStyle/>
          <a:p>
            <a:r>
              <a:rPr lang="en-US" b="1" dirty="0"/>
              <a:t>13</a:t>
            </a:r>
          </a:p>
        </p:txBody>
      </p:sp>
    </p:spTree>
    <p:extLst>
      <p:ext uri="{BB962C8B-B14F-4D97-AF65-F5344CB8AC3E}">
        <p14:creationId xmlns:p14="http://schemas.microsoft.com/office/powerpoint/2010/main" val="1574457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D16E56-0345-28F4-56C4-498887E8CD50}"/>
              </a:ext>
            </a:extLst>
          </p:cNvPr>
          <p:cNvSpPr txBox="1"/>
          <p:nvPr/>
        </p:nvSpPr>
        <p:spPr>
          <a:xfrm>
            <a:off x="2234662" y="2519740"/>
            <a:ext cx="6102220" cy="2376997"/>
          </a:xfrm>
          <a:prstGeom prst="rect">
            <a:avLst/>
          </a:prstGeom>
          <a:noFill/>
        </p:spPr>
        <p:txBody>
          <a:bodyPr wrap="square">
            <a:spAutoFit/>
          </a:bodyPr>
          <a:lstStyle/>
          <a:p>
            <a:pPr marR="0" lv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Church needs your momentum, your intuitions, your faith. We need them! And when you arrive where we have not yet reached, have the patience to wait for us.’”</a:t>
            </a:r>
          </a:p>
        </p:txBody>
      </p:sp>
      <p:sp>
        <p:nvSpPr>
          <p:cNvPr id="2" name="TextBox 1">
            <a:extLst>
              <a:ext uri="{FF2B5EF4-FFF2-40B4-BE49-F238E27FC236}">
                <a16:creationId xmlns:a16="http://schemas.microsoft.com/office/drawing/2014/main" id="{627EA3B7-BE38-F911-475E-45D76586045F}"/>
              </a:ext>
            </a:extLst>
          </p:cNvPr>
          <p:cNvSpPr txBox="1"/>
          <p:nvPr/>
        </p:nvSpPr>
        <p:spPr>
          <a:xfrm>
            <a:off x="317241" y="438539"/>
            <a:ext cx="494521" cy="369332"/>
          </a:xfrm>
          <a:prstGeom prst="rect">
            <a:avLst/>
          </a:prstGeom>
          <a:noFill/>
          <a:ln w="28575">
            <a:solidFill>
              <a:schemeClr val="accent2">
                <a:lumMod val="75000"/>
              </a:schemeClr>
            </a:solidFill>
          </a:ln>
        </p:spPr>
        <p:txBody>
          <a:bodyPr wrap="square" rtlCol="0">
            <a:spAutoFit/>
          </a:bodyPr>
          <a:lstStyle/>
          <a:p>
            <a:r>
              <a:rPr lang="en-US" b="1" dirty="0"/>
              <a:t>14</a:t>
            </a:r>
          </a:p>
        </p:txBody>
      </p:sp>
    </p:spTree>
    <p:extLst>
      <p:ext uri="{BB962C8B-B14F-4D97-AF65-F5344CB8AC3E}">
        <p14:creationId xmlns:p14="http://schemas.microsoft.com/office/powerpoint/2010/main" val="573666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F293-743B-317D-7404-264E77E79DF2}"/>
              </a:ext>
            </a:extLst>
          </p:cNvPr>
          <p:cNvSpPr>
            <a:spLocks noGrp="1"/>
          </p:cNvSpPr>
          <p:nvPr>
            <p:ph type="title"/>
          </p:nvPr>
        </p:nvSpPr>
        <p:spPr>
          <a:xfrm>
            <a:off x="644026" y="273934"/>
            <a:ext cx="8939812" cy="5813146"/>
          </a:xfrm>
        </p:spPr>
        <p:txBody>
          <a:bodyPr>
            <a:noAutofit/>
          </a:bodyPr>
          <a:lstStyle/>
          <a:p>
            <a:br>
              <a:rPr lang="en-US" sz="3200" kern="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br>
            <a:r>
              <a:rPr lang="en-US" sz="2800" kern="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We’re going to wait a while b</a:t>
            </a:r>
            <a:r>
              <a:rPr lang="en-US" sz="2800" kern="0" dirty="0">
                <a:solidFill>
                  <a:schemeClr val="tx1"/>
                </a:solidFill>
                <a:effectLst/>
                <a:ea typeface="Aptos" panose="020B0004020202020204" pitchFamily="34" charset="0"/>
                <a:cs typeface="Times New Roman" panose="02020603050405020304" pitchFamily="18" charset="0"/>
              </a:rPr>
              <a:t>efore we begin holding our new zoom presentations, so you have ti</a:t>
            </a:r>
            <a:r>
              <a:rPr lang="en-US" sz="2800" kern="0" dirty="0">
                <a:solidFill>
                  <a:schemeClr val="tx1"/>
                </a:solidFill>
                <a:ea typeface="Aptos" panose="020B0004020202020204" pitchFamily="34" charset="0"/>
                <a:cs typeface="Times New Roman" panose="02020603050405020304" pitchFamily="18" charset="0"/>
              </a:rPr>
              <a:t>me to: </a:t>
            </a:r>
            <a:br>
              <a:rPr lang="en-US" sz="2800" kern="0" dirty="0">
                <a:solidFill>
                  <a:schemeClr val="tx1"/>
                </a:solidFill>
                <a:effectLst/>
                <a:ea typeface="Aptos" panose="020B0004020202020204" pitchFamily="34" charset="0"/>
                <a:cs typeface="Times New Roman" panose="02020603050405020304" pitchFamily="18" charset="0"/>
              </a:rPr>
            </a:br>
            <a:r>
              <a:rPr lang="en-US" sz="2800" kern="0" dirty="0">
                <a:solidFill>
                  <a:schemeClr val="tx1"/>
                </a:solidFill>
                <a:effectLst/>
                <a:ea typeface="Aptos" panose="020B0004020202020204" pitchFamily="34" charset="0"/>
                <a:cs typeface="Times New Roman" panose="02020603050405020304" pitchFamily="18" charset="0"/>
              </a:rPr>
              <a:t> </a:t>
            </a:r>
            <a:br>
              <a:rPr lang="en-US" sz="2800" kern="0" dirty="0">
                <a:solidFill>
                  <a:schemeClr val="tx1"/>
                </a:solidFill>
                <a:effectLst/>
                <a:ea typeface="Aptos" panose="020B0004020202020204" pitchFamily="34" charset="0"/>
                <a:cs typeface="Times New Roman" panose="02020603050405020304" pitchFamily="18" charset="0"/>
              </a:rPr>
            </a:br>
            <a:r>
              <a:rPr lang="en-US" sz="2800" kern="0" dirty="0">
                <a:solidFill>
                  <a:schemeClr val="tx1"/>
                </a:solidFill>
                <a:effectLst/>
                <a:ea typeface="Aptos" panose="020B0004020202020204" pitchFamily="34" charset="0"/>
                <a:cs typeface="Times New Roman" panose="02020603050405020304" pitchFamily="18" charset="0"/>
              </a:rPr>
              <a:t>1) Research who and where the youth and young adults are in your region. </a:t>
            </a:r>
            <a:br>
              <a:rPr lang="en-US" sz="2800" kern="0" dirty="0">
                <a:solidFill>
                  <a:schemeClr val="tx1"/>
                </a:solidFill>
                <a:effectLst/>
                <a:ea typeface="Aptos" panose="020B0004020202020204" pitchFamily="34" charset="0"/>
                <a:cs typeface="Times New Roman" panose="02020603050405020304" pitchFamily="18" charset="0"/>
              </a:rPr>
            </a:br>
            <a:br>
              <a:rPr lang="en-US" sz="2800" kern="0" dirty="0">
                <a:solidFill>
                  <a:schemeClr val="tx1"/>
                </a:solidFill>
                <a:effectLst/>
                <a:ea typeface="Aptos" panose="020B0004020202020204" pitchFamily="34" charset="0"/>
                <a:cs typeface="Times New Roman" panose="02020603050405020304" pitchFamily="18" charset="0"/>
              </a:rPr>
            </a:br>
            <a:r>
              <a:rPr lang="en-US" sz="2800" kern="0" dirty="0">
                <a:solidFill>
                  <a:schemeClr val="tx1"/>
                </a:solidFill>
                <a:effectLst/>
                <a:ea typeface="Aptos" panose="020B0004020202020204" pitchFamily="34" charset="0"/>
                <a:cs typeface="Times New Roman" panose="02020603050405020304" pitchFamily="18" charset="0"/>
              </a:rPr>
              <a:t>2) Find some young adults to listen to. Invite them for coffee or a meal. Hold your own “</a:t>
            </a:r>
            <a:r>
              <a:rPr lang="en-US" sz="2800" kern="0">
                <a:solidFill>
                  <a:schemeClr val="tx1"/>
                </a:solidFill>
                <a:effectLst/>
                <a:ea typeface="Aptos" panose="020B0004020202020204" pitchFamily="34" charset="0"/>
                <a:cs typeface="Times New Roman" panose="02020603050405020304" pitchFamily="18" charset="0"/>
              </a:rPr>
              <a:t>synod.”</a:t>
            </a:r>
            <a:br>
              <a:rPr lang="en-US" sz="2800" kern="0">
                <a:solidFill>
                  <a:schemeClr val="tx1"/>
                </a:solidFill>
                <a:effectLst/>
                <a:ea typeface="Aptos" panose="020B0004020202020204" pitchFamily="34" charset="0"/>
                <a:cs typeface="Times New Roman" panose="02020603050405020304" pitchFamily="18" charset="0"/>
              </a:rPr>
            </a:br>
            <a:br>
              <a:rPr lang="en-US" sz="2800" kern="0" dirty="0">
                <a:solidFill>
                  <a:schemeClr val="tx1"/>
                </a:solidFill>
                <a:effectLst/>
                <a:ea typeface="Aptos" panose="020B0004020202020204" pitchFamily="34" charset="0"/>
                <a:cs typeface="Times New Roman" panose="02020603050405020304" pitchFamily="18" charset="0"/>
              </a:rPr>
            </a:br>
            <a:r>
              <a:rPr lang="en-US" sz="2800" kern="0" dirty="0">
                <a:solidFill>
                  <a:schemeClr val="tx1"/>
                </a:solidFill>
                <a:effectLst/>
                <a:ea typeface="Aptos" panose="020B0004020202020204" pitchFamily="34" charset="0"/>
                <a:cs typeface="Times New Roman" panose="02020603050405020304" pitchFamily="18" charset="0"/>
              </a:rPr>
              <a:t>3)</a:t>
            </a:r>
            <a:r>
              <a:rPr lang="en-US" sz="2800" dirty="0">
                <a:effectLst/>
                <a:latin typeface="+mj-lt"/>
                <a:ea typeface="Aptos" panose="020B0004020202020204" pitchFamily="34" charset="0"/>
                <a:cs typeface="Times New Roman" panose="02020603050405020304" pitchFamily="18" charset="0"/>
              </a:rPr>
              <a:t> </a:t>
            </a:r>
            <a:r>
              <a:rPr lang="en-US" sz="2800" dirty="0">
                <a:solidFill>
                  <a:schemeClr val="tx1"/>
                </a:solidFill>
                <a:latin typeface="+mj-lt"/>
                <a:ea typeface="Aptos" panose="020B0004020202020204" pitchFamily="34" charset="0"/>
                <a:cs typeface="Times New Roman" panose="02020603050405020304" pitchFamily="18" charset="0"/>
              </a:rPr>
              <a:t>D</a:t>
            </a:r>
            <a:r>
              <a:rPr lang="en-US" sz="2800" dirty="0">
                <a:solidFill>
                  <a:schemeClr val="tx1"/>
                </a:solidFill>
                <a:effectLst/>
                <a:latin typeface="+mj-lt"/>
                <a:ea typeface="Aptos" panose="020B0004020202020204" pitchFamily="34" charset="0"/>
                <a:cs typeface="Times New Roman" panose="02020603050405020304" pitchFamily="18" charset="0"/>
              </a:rPr>
              <a:t>elve into </a:t>
            </a:r>
            <a:r>
              <a:rPr lang="en-US" sz="2800" i="1" dirty="0">
                <a:solidFill>
                  <a:schemeClr val="tx1"/>
                </a:solidFill>
                <a:effectLst/>
                <a:latin typeface="+mj-lt"/>
                <a:ea typeface="Aptos" panose="020B0004020202020204" pitchFamily="34" charset="0"/>
                <a:cs typeface="Times New Roman" panose="02020603050405020304" pitchFamily="18" charset="0"/>
              </a:rPr>
              <a:t>Renewing the Vision,</a:t>
            </a:r>
            <a:r>
              <a:rPr lang="en-US" sz="2800" i="1" dirty="0">
                <a:solidFill>
                  <a:schemeClr val="tx1"/>
                </a:solidFill>
                <a:latin typeface="+mj-lt"/>
                <a:ea typeface="Aptos" panose="020B0004020202020204" pitchFamily="34" charset="0"/>
                <a:cs typeface="Times New Roman" panose="02020603050405020304" pitchFamily="18" charset="0"/>
              </a:rPr>
              <a:t> </a:t>
            </a:r>
            <a:r>
              <a:rPr lang="en-US" sz="2800" i="1" dirty="0">
                <a:solidFill>
                  <a:schemeClr val="tx1"/>
                </a:solidFill>
                <a:effectLst/>
                <a:latin typeface="+mj-lt"/>
                <a:ea typeface="Aptos" panose="020B0004020202020204" pitchFamily="34" charset="0"/>
                <a:cs typeface="Times New Roman" panose="02020603050405020304" pitchFamily="18" charset="0"/>
              </a:rPr>
              <a:t>Sons and Daughters of the Light, and Listen, Teach, and Send </a:t>
            </a:r>
            <a:r>
              <a:rPr lang="en-US" sz="2800" dirty="0">
                <a:solidFill>
                  <a:schemeClr val="tx1"/>
                </a:solidFill>
                <a:effectLst/>
                <a:latin typeface="+mj-lt"/>
                <a:ea typeface="Aptos" panose="020B0004020202020204" pitchFamily="34" charset="0"/>
                <a:cs typeface="Times New Roman" panose="02020603050405020304" pitchFamily="18" charset="0"/>
              </a:rPr>
              <a:t>(all found on the USCCB website)</a:t>
            </a:r>
            <a:br>
              <a:rPr lang="en-US" sz="2800" dirty="0">
                <a:solidFill>
                  <a:schemeClr val="tx1"/>
                </a:solidFill>
                <a:effectLst/>
                <a:latin typeface="+mj-lt"/>
                <a:ea typeface="Aptos" panose="020B0004020202020204" pitchFamily="34" charset="0"/>
                <a:cs typeface="Times New Roman" panose="02020603050405020304" pitchFamily="18" charset="0"/>
              </a:rPr>
            </a:br>
            <a:endParaRPr lang="en-US" sz="2800" dirty="0">
              <a:solidFill>
                <a:schemeClr val="tx1"/>
              </a:solidFill>
            </a:endParaRPr>
          </a:p>
        </p:txBody>
      </p:sp>
      <p:sp>
        <p:nvSpPr>
          <p:cNvPr id="3" name="Text Placeholder 2">
            <a:extLst>
              <a:ext uri="{FF2B5EF4-FFF2-40B4-BE49-F238E27FC236}">
                <a16:creationId xmlns:a16="http://schemas.microsoft.com/office/drawing/2014/main" id="{CA0AE2FD-0718-D23A-0957-8387515934E2}"/>
              </a:ext>
            </a:extLst>
          </p:cNvPr>
          <p:cNvSpPr>
            <a:spLocks noGrp="1"/>
          </p:cNvSpPr>
          <p:nvPr>
            <p:ph type="body" idx="1"/>
          </p:nvPr>
        </p:nvSpPr>
        <p:spPr>
          <a:xfrm flipV="1">
            <a:off x="677334" y="6041361"/>
            <a:ext cx="8653277" cy="45719"/>
          </a:xfrm>
        </p:spPr>
        <p:txBody>
          <a:bodyPr>
            <a:normAutofit fontScale="25000" lnSpcReduction="20000"/>
          </a:bodyPr>
          <a:lstStyle/>
          <a:p>
            <a:endParaRPr lang="en-US" dirty="0"/>
          </a:p>
        </p:txBody>
      </p:sp>
      <p:sp>
        <p:nvSpPr>
          <p:cNvPr id="4" name="TextBox 3">
            <a:extLst>
              <a:ext uri="{FF2B5EF4-FFF2-40B4-BE49-F238E27FC236}">
                <a16:creationId xmlns:a16="http://schemas.microsoft.com/office/drawing/2014/main" id="{ED1A670A-31FC-7F23-7B44-5D2301225887}"/>
              </a:ext>
            </a:extLst>
          </p:cNvPr>
          <p:cNvSpPr txBox="1"/>
          <p:nvPr/>
        </p:nvSpPr>
        <p:spPr>
          <a:xfrm>
            <a:off x="382556" y="391886"/>
            <a:ext cx="513183" cy="369332"/>
          </a:xfrm>
          <a:prstGeom prst="rect">
            <a:avLst/>
          </a:prstGeom>
          <a:noFill/>
          <a:ln w="28575">
            <a:solidFill>
              <a:schemeClr val="accent2">
                <a:lumMod val="75000"/>
              </a:schemeClr>
            </a:solidFill>
          </a:ln>
        </p:spPr>
        <p:txBody>
          <a:bodyPr wrap="square" rtlCol="0">
            <a:spAutoFit/>
          </a:bodyPr>
          <a:lstStyle/>
          <a:p>
            <a:r>
              <a:rPr lang="en-US" b="1" dirty="0"/>
              <a:t>15</a:t>
            </a:r>
          </a:p>
        </p:txBody>
      </p:sp>
    </p:spTree>
    <p:extLst>
      <p:ext uri="{BB962C8B-B14F-4D97-AF65-F5344CB8AC3E}">
        <p14:creationId xmlns:p14="http://schemas.microsoft.com/office/powerpoint/2010/main" val="3799646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105C5E-4D2E-23AA-153A-B3B4E2AA8449}"/>
              </a:ext>
            </a:extLst>
          </p:cNvPr>
          <p:cNvSpPr txBox="1"/>
          <p:nvPr/>
        </p:nvSpPr>
        <p:spPr>
          <a:xfrm>
            <a:off x="811762" y="2352704"/>
            <a:ext cx="8437729" cy="1647823"/>
          </a:xfrm>
          <a:prstGeom prst="rect">
            <a:avLst/>
          </a:prstGeom>
          <a:noFill/>
        </p:spPr>
        <p:txBody>
          <a:bodyPr wrap="square">
            <a:spAutoFit/>
          </a:bodyPr>
          <a:lstStyle/>
          <a:p>
            <a:pPr marL="514350" marR="0" indent="-514350">
              <a:lnSpc>
                <a:spcPct val="107000"/>
              </a:lnSpc>
              <a:spcBef>
                <a:spcPts val="0"/>
              </a:spcBef>
              <a:spcAft>
                <a:spcPts val="800"/>
              </a:spcAft>
              <a:buAutoNum type="arabicParenR"/>
            </a:pPr>
            <a:r>
              <a:rPr lang="en-US" sz="2800" dirty="0">
                <a:latin typeface="+mj-lt"/>
                <a:ea typeface="Aptos" panose="020B0004020202020204" pitchFamily="34" charset="0"/>
                <a:cs typeface="Times New Roman" panose="02020603050405020304" pitchFamily="18" charset="0"/>
              </a:rPr>
              <a:t>Develop teams </a:t>
            </a:r>
          </a:p>
          <a:p>
            <a:pPr marL="514350" marR="0" indent="-514350">
              <a:lnSpc>
                <a:spcPct val="107000"/>
              </a:lnSpc>
              <a:spcBef>
                <a:spcPts val="0"/>
              </a:spcBef>
              <a:spcAft>
                <a:spcPts val="800"/>
              </a:spcAft>
              <a:buAutoNum type="arabicParenR"/>
            </a:pPr>
            <a:r>
              <a:rPr lang="en-US" sz="2800" dirty="0">
                <a:latin typeface="+mj-lt"/>
                <a:ea typeface="Aptos" panose="020B0004020202020204" pitchFamily="34" charset="0"/>
                <a:cs typeface="Times New Roman" panose="02020603050405020304" pitchFamily="18" charset="0"/>
              </a:rPr>
              <a:t>Create plans</a:t>
            </a:r>
          </a:p>
          <a:p>
            <a:pPr marL="514350" marR="0" indent="-514350">
              <a:lnSpc>
                <a:spcPct val="107000"/>
              </a:lnSpc>
              <a:spcBef>
                <a:spcPts val="0"/>
              </a:spcBef>
              <a:spcAft>
                <a:spcPts val="800"/>
              </a:spcAft>
              <a:buAutoNum type="arabicParenR"/>
            </a:pPr>
            <a:r>
              <a:rPr lang="en-US" sz="2800" dirty="0">
                <a:latin typeface="+mj-lt"/>
                <a:ea typeface="Aptos" panose="020B0004020202020204" pitchFamily="34" charset="0"/>
                <a:cs typeface="Times New Roman" panose="02020603050405020304" pitchFamily="18" charset="0"/>
              </a:rPr>
              <a:t>Brainstorm ideas for best practices.</a:t>
            </a:r>
          </a:p>
        </p:txBody>
      </p:sp>
      <p:sp>
        <p:nvSpPr>
          <p:cNvPr id="7" name="TextBox 6">
            <a:extLst>
              <a:ext uri="{FF2B5EF4-FFF2-40B4-BE49-F238E27FC236}">
                <a16:creationId xmlns:a16="http://schemas.microsoft.com/office/drawing/2014/main" id="{59A9EC4F-356E-4262-DB08-5DCBBB5B2314}"/>
              </a:ext>
            </a:extLst>
          </p:cNvPr>
          <p:cNvSpPr txBox="1"/>
          <p:nvPr/>
        </p:nvSpPr>
        <p:spPr>
          <a:xfrm>
            <a:off x="317241" y="438539"/>
            <a:ext cx="494521" cy="369332"/>
          </a:xfrm>
          <a:prstGeom prst="rect">
            <a:avLst/>
          </a:prstGeom>
          <a:noFill/>
          <a:ln w="28575">
            <a:solidFill>
              <a:schemeClr val="accent2">
                <a:lumMod val="75000"/>
              </a:schemeClr>
            </a:solidFill>
          </a:ln>
        </p:spPr>
        <p:txBody>
          <a:bodyPr wrap="square" rtlCol="0">
            <a:spAutoFit/>
          </a:bodyPr>
          <a:lstStyle/>
          <a:p>
            <a:r>
              <a:rPr lang="en-US" b="1" dirty="0"/>
              <a:t>16</a:t>
            </a:r>
          </a:p>
        </p:txBody>
      </p:sp>
      <p:sp>
        <p:nvSpPr>
          <p:cNvPr id="8" name="TextBox 7">
            <a:extLst>
              <a:ext uri="{FF2B5EF4-FFF2-40B4-BE49-F238E27FC236}">
                <a16:creationId xmlns:a16="http://schemas.microsoft.com/office/drawing/2014/main" id="{94240C63-280A-D5A6-EA7A-BD7B93C87715}"/>
              </a:ext>
            </a:extLst>
          </p:cNvPr>
          <p:cNvSpPr txBox="1"/>
          <p:nvPr/>
        </p:nvSpPr>
        <p:spPr>
          <a:xfrm>
            <a:off x="2408853" y="626180"/>
            <a:ext cx="5544273" cy="523220"/>
          </a:xfrm>
          <a:prstGeom prst="rect">
            <a:avLst/>
          </a:prstGeom>
          <a:noFill/>
        </p:spPr>
        <p:txBody>
          <a:bodyPr wrap="square" rtlCol="0">
            <a:spAutoFit/>
          </a:bodyPr>
          <a:lstStyle/>
          <a:p>
            <a:pPr algn="ctr"/>
            <a:r>
              <a:rPr lang="en-US" sz="2800" b="1" dirty="0"/>
              <a:t>YOUR TASKS</a:t>
            </a:r>
          </a:p>
        </p:txBody>
      </p:sp>
    </p:spTree>
    <p:extLst>
      <p:ext uri="{BB962C8B-B14F-4D97-AF65-F5344CB8AC3E}">
        <p14:creationId xmlns:p14="http://schemas.microsoft.com/office/powerpoint/2010/main" val="3215516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043D12-1F5F-C170-5787-8AC0F459CBB0}"/>
              </a:ext>
            </a:extLst>
          </p:cNvPr>
          <p:cNvSpPr txBox="1"/>
          <p:nvPr/>
        </p:nvSpPr>
        <p:spPr>
          <a:xfrm>
            <a:off x="895739" y="1905506"/>
            <a:ext cx="8593494" cy="3046988"/>
          </a:xfrm>
          <a:prstGeom prst="rect">
            <a:avLst/>
          </a:prstGeom>
          <a:noFill/>
        </p:spPr>
        <p:txBody>
          <a:bodyPr wrap="square" rtlCol="0">
            <a:spAutoFit/>
          </a:bodyPr>
          <a:lstStyle/>
          <a:p>
            <a:r>
              <a:rPr lang="en-US" sz="3200" dirty="0"/>
              <a:t>We commission folks are here to inspire you, support you, and encourage you in this important mission.</a:t>
            </a:r>
          </a:p>
          <a:p>
            <a:endParaRPr lang="en-US" sz="3200" dirty="0"/>
          </a:p>
          <a:p>
            <a:r>
              <a:rPr lang="en-US" sz="3200" dirty="0"/>
              <a:t>Blessings on your work and let us know if there’s anything we can do to help you!</a:t>
            </a:r>
          </a:p>
        </p:txBody>
      </p:sp>
      <p:sp>
        <p:nvSpPr>
          <p:cNvPr id="3" name="TextBox 2">
            <a:extLst>
              <a:ext uri="{FF2B5EF4-FFF2-40B4-BE49-F238E27FC236}">
                <a16:creationId xmlns:a16="http://schemas.microsoft.com/office/drawing/2014/main" id="{5FF0F7B6-8CA0-E55A-833A-72C3F706A42D}"/>
              </a:ext>
            </a:extLst>
          </p:cNvPr>
          <p:cNvSpPr txBox="1"/>
          <p:nvPr/>
        </p:nvSpPr>
        <p:spPr>
          <a:xfrm>
            <a:off x="382556" y="391886"/>
            <a:ext cx="513183" cy="369332"/>
          </a:xfrm>
          <a:prstGeom prst="rect">
            <a:avLst/>
          </a:prstGeom>
          <a:noFill/>
          <a:ln w="28575">
            <a:solidFill>
              <a:schemeClr val="accent2">
                <a:lumMod val="75000"/>
              </a:schemeClr>
            </a:solidFill>
          </a:ln>
        </p:spPr>
        <p:txBody>
          <a:bodyPr wrap="square" rtlCol="0">
            <a:spAutoFit/>
          </a:bodyPr>
          <a:lstStyle/>
          <a:p>
            <a:r>
              <a:rPr lang="en-US" b="1" dirty="0"/>
              <a:t>16</a:t>
            </a:r>
          </a:p>
        </p:txBody>
      </p:sp>
    </p:spTree>
    <p:extLst>
      <p:ext uri="{BB962C8B-B14F-4D97-AF65-F5344CB8AC3E}">
        <p14:creationId xmlns:p14="http://schemas.microsoft.com/office/powerpoint/2010/main" val="389388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9BD5B-B50A-0248-93DA-D16C819E8CBE}"/>
              </a:ext>
            </a:extLst>
          </p:cNvPr>
          <p:cNvSpPr>
            <a:spLocks noGrp="1"/>
          </p:cNvSpPr>
          <p:nvPr>
            <p:ph type="title"/>
          </p:nvPr>
        </p:nvSpPr>
        <p:spPr>
          <a:xfrm>
            <a:off x="2743198" y="667912"/>
            <a:ext cx="5150499" cy="1359159"/>
          </a:xfrm>
        </p:spPr>
        <p:txBody>
          <a:bodyPr>
            <a:normAutofit fontScale="90000"/>
          </a:bodyPr>
          <a:lstStyle/>
          <a:p>
            <a:pPr algn="ctr"/>
            <a:r>
              <a:rPr lang="en-US" sz="2700" b="1" dirty="0">
                <a:solidFill>
                  <a:schemeClr val="tx1"/>
                </a:solidFill>
              </a:rPr>
              <a:t>Where are our Young Adults?</a:t>
            </a:r>
            <a:br>
              <a:rPr lang="en-US" sz="2000" dirty="0">
                <a:solidFill>
                  <a:schemeClr val="tx1"/>
                </a:solidFill>
              </a:rPr>
            </a:br>
            <a:br>
              <a:rPr lang="en-US" sz="2000" dirty="0">
                <a:solidFill>
                  <a:schemeClr val="tx1"/>
                </a:solidFill>
              </a:rPr>
            </a:br>
            <a:r>
              <a:rPr lang="en-US" sz="2000" b="1" dirty="0">
                <a:solidFill>
                  <a:schemeClr val="tx1"/>
                </a:solidFill>
              </a:rPr>
              <a:t> </a:t>
            </a: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urgent needs of the young are very different in different countries and continents...” </a:t>
            </a:r>
            <a:b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en-US" sz="1600" dirty="0">
                <a:solidFill>
                  <a:schemeClr val="tx1"/>
                </a:solidFill>
              </a:rPr>
            </a:br>
            <a:br>
              <a:rPr lang="en-US" sz="1600" dirty="0">
                <a:solidFill>
                  <a:schemeClr val="tx1"/>
                </a:solidFill>
              </a:rPr>
            </a:br>
            <a:endParaRPr lang="en-US" sz="1600" dirty="0">
              <a:solidFill>
                <a:schemeClr val="tx1"/>
              </a:solidFill>
            </a:endParaRPr>
          </a:p>
        </p:txBody>
      </p:sp>
      <p:sp>
        <p:nvSpPr>
          <p:cNvPr id="3" name="TextBox 2">
            <a:extLst>
              <a:ext uri="{FF2B5EF4-FFF2-40B4-BE49-F238E27FC236}">
                <a16:creationId xmlns:a16="http://schemas.microsoft.com/office/drawing/2014/main" id="{9341D6D7-B43A-6976-C9A2-16AA74C5DDD1}"/>
              </a:ext>
            </a:extLst>
          </p:cNvPr>
          <p:cNvSpPr txBox="1"/>
          <p:nvPr/>
        </p:nvSpPr>
        <p:spPr>
          <a:xfrm>
            <a:off x="671804" y="2027071"/>
            <a:ext cx="8957386" cy="4647426"/>
          </a:xfrm>
          <a:prstGeom prst="rect">
            <a:avLst/>
          </a:prstGeom>
          <a:noFill/>
        </p:spPr>
        <p:txBody>
          <a:bodyPr wrap="square" rtlCol="0">
            <a:spAutoFit/>
          </a:bodyPr>
          <a:lstStyle/>
          <a:p>
            <a:pPr marL="457200" indent="-457200">
              <a:buFont typeface="+mj-lt"/>
              <a:buAutoNum type="alphaL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U.S., many choices in the area of spirituality vs YouFra-heavy countries, mostly Catholic societies quite often accompanied by the presence of Franciscans</a:t>
            </a:r>
          </a:p>
          <a:p>
            <a:pPr marL="457200" indent="-457200">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U.S., </a:t>
            </a:r>
            <a:r>
              <a:rPr lang="en-US" sz="2000" dirty="0">
                <a:effectLst/>
                <a:latin typeface="Calibri" panose="020F0502020204030204" pitchFamily="34" charset="0"/>
                <a:ea typeface="Calibri" panose="020F0502020204030204" pitchFamily="34" charset="0"/>
                <a:cs typeface="Times New Roman" panose="02020603050405020304" pitchFamily="18" charset="0"/>
              </a:rPr>
              <a:t>a cosmopolitan society—quite diverse even within local communities vs </a:t>
            </a:r>
            <a:r>
              <a:rPr lang="en-US" sz="2000" dirty="0">
                <a:latin typeface="Calibri" panose="020F0502020204030204" pitchFamily="34" charset="0"/>
                <a:ea typeface="Calibri" panose="020F0502020204030204" pitchFamily="34" charset="0"/>
                <a:cs typeface="Times New Roman" panose="02020603050405020304" pitchFamily="18" charset="0"/>
              </a:rPr>
              <a:t>o</a:t>
            </a:r>
            <a:r>
              <a:rPr lang="en-US" sz="2000" dirty="0">
                <a:effectLst/>
                <a:latin typeface="Calibri" panose="020F0502020204030204" pitchFamily="34" charset="0"/>
                <a:ea typeface="Calibri" panose="020F0502020204030204" pitchFamily="34" charset="0"/>
                <a:cs typeface="Times New Roman" panose="02020603050405020304" pitchFamily="18" charset="0"/>
              </a:rPr>
              <a:t>ther countries, usually one cultural identity, so sense of belonging is stronger.</a:t>
            </a:r>
          </a:p>
          <a:p>
            <a:pPr marL="457200" indent="-457200">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U.S.,</a:t>
            </a:r>
            <a:r>
              <a:rPr lang="en-US" sz="2000" dirty="0">
                <a:effectLst/>
                <a:latin typeface="Calibri" panose="020F0502020204030204" pitchFamily="34" charset="0"/>
                <a:ea typeface="Calibri" panose="020F0502020204030204" pitchFamily="34" charset="0"/>
                <a:cs typeface="Times New Roman" panose="02020603050405020304" pitchFamily="18" charset="0"/>
              </a:rPr>
              <a:t> blessed with affluence, which means most young people have access to computers and internet, and freedom to obtain information vs </a:t>
            </a:r>
            <a:r>
              <a:rPr lang="en-US" sz="2000" dirty="0">
                <a:latin typeface="Calibri" panose="020F0502020204030204" pitchFamily="34" charset="0"/>
                <a:ea typeface="Calibri" panose="020F0502020204030204" pitchFamily="34" charset="0"/>
                <a:cs typeface="Times New Roman" panose="02020603050405020304" pitchFamily="18" charset="0"/>
              </a:rPr>
              <a:t>o</a:t>
            </a:r>
            <a:r>
              <a:rPr lang="en-US" sz="2000" dirty="0">
                <a:effectLst/>
                <a:latin typeface="Calibri" panose="020F0502020204030204" pitchFamily="34" charset="0"/>
                <a:ea typeface="Calibri" panose="020F0502020204030204" pitchFamily="34" charset="0"/>
                <a:cs typeface="Times New Roman" panose="02020603050405020304" pitchFamily="18" charset="0"/>
              </a:rPr>
              <a:t>ther countries, often limited to outside, sometimes by government rules.</a:t>
            </a:r>
          </a:p>
          <a:p>
            <a:pPr marL="457200" indent="-457200">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U.S., most often leave home right after high school. This throws them into a culture filled with divisiveness and mixed messages vs </a:t>
            </a:r>
            <a:r>
              <a:rPr lang="en-US" sz="2000" kern="100" dirty="0">
                <a:latin typeface="Calibri" panose="020F0502020204030204" pitchFamily="34" charset="0"/>
                <a:ea typeface="Calibri" panose="020F0502020204030204" pitchFamily="34" charset="0"/>
                <a:cs typeface="Times New Roman" panose="02020603050405020304" pitchFamily="18" charset="0"/>
              </a:rPr>
              <a:t>o</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ther cultures, young people traditionally continue living at home until they are married or make a major life change which contributes to a sense of belonging, community, and support.</a:t>
            </a:r>
          </a:p>
          <a:p>
            <a:pPr marL="457200" indent="-457200">
              <a:buFont typeface="+mj-lt"/>
              <a:buAutoNum type="alphaLcParenR"/>
            </a:pPr>
            <a:r>
              <a:rPr lang="en-US" sz="2000" kern="100" dirty="0">
                <a:latin typeface="Calibri" panose="020F0502020204030204" pitchFamily="34" charset="0"/>
                <a:ea typeface="Calibri" panose="020F0502020204030204" pitchFamily="34" charset="0"/>
                <a:cs typeface="Times New Roman" panose="02020603050405020304" pitchFamily="18" charset="0"/>
              </a:rPr>
              <a:t>Adulting is more difficult in the U.S. in many respects.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982ED1DA-856E-6A71-9E49-F3E63DDB49D6}"/>
              </a:ext>
            </a:extLst>
          </p:cNvPr>
          <p:cNvSpPr txBox="1"/>
          <p:nvPr/>
        </p:nvSpPr>
        <p:spPr>
          <a:xfrm>
            <a:off x="354563" y="298580"/>
            <a:ext cx="317241" cy="369332"/>
          </a:xfrm>
          <a:prstGeom prst="rect">
            <a:avLst/>
          </a:prstGeom>
          <a:noFill/>
          <a:ln w="28575">
            <a:solidFill>
              <a:schemeClr val="accent2">
                <a:lumMod val="75000"/>
              </a:schemeClr>
            </a:solidFill>
          </a:ln>
        </p:spPr>
        <p:txBody>
          <a:bodyPr wrap="square" rtlCol="0">
            <a:spAutoFit/>
          </a:bodyPr>
          <a:lstStyle/>
          <a:p>
            <a:r>
              <a:rPr lang="en-US" b="1" dirty="0"/>
              <a:t>3</a:t>
            </a:r>
          </a:p>
        </p:txBody>
      </p:sp>
    </p:spTree>
    <p:extLst>
      <p:ext uri="{BB962C8B-B14F-4D97-AF65-F5344CB8AC3E}">
        <p14:creationId xmlns:p14="http://schemas.microsoft.com/office/powerpoint/2010/main" val="100586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D4B771-F4C0-26BF-034B-141A3986F686}"/>
              </a:ext>
            </a:extLst>
          </p:cNvPr>
          <p:cNvSpPr txBox="1"/>
          <p:nvPr/>
        </p:nvSpPr>
        <p:spPr>
          <a:xfrm>
            <a:off x="2009192" y="1123186"/>
            <a:ext cx="8173616" cy="3046988"/>
          </a:xfrm>
          <a:prstGeom prst="rect">
            <a:avLst/>
          </a:prstGeom>
          <a:noFill/>
        </p:spPr>
        <p:txBody>
          <a:bodyPr wrap="square" rtlCol="0">
            <a:spAutoFit/>
          </a:bodyPr>
          <a:lstStyle/>
          <a:p>
            <a:r>
              <a:rPr lang="en-US" sz="3200" dirty="0">
                <a:latin typeface="+mj-lt"/>
                <a:cs typeface="Aharoni" panose="02010803020104030203" pitchFamily="2" charset="-79"/>
              </a:rPr>
              <a:t>Who are our Young Adults?</a:t>
            </a:r>
          </a:p>
          <a:p>
            <a:r>
              <a:rPr lang="en-US" sz="3200" b="1" dirty="0">
                <a:solidFill>
                  <a:schemeClr val="accent2">
                    <a:lumMod val="50000"/>
                  </a:schemeClr>
                </a:solidFill>
                <a:latin typeface="+mj-lt"/>
                <a:cs typeface="Aharoni" panose="02010803020104030203" pitchFamily="2" charset="-79"/>
              </a:rPr>
              <a:t>	a.</a:t>
            </a:r>
          </a:p>
          <a:p>
            <a:pPr marL="914400" lvl="1" indent="-457200">
              <a:buFont typeface="Arial" panose="020B0604020202020204" pitchFamily="34" charset="0"/>
              <a:buChar char="•"/>
            </a:pPr>
            <a:r>
              <a:rPr lang="en-US" sz="3200" dirty="0">
                <a:latin typeface="+mj-lt"/>
                <a:cs typeface="Aharoni" panose="02010803020104030203" pitchFamily="2" charset="-79"/>
              </a:rPr>
              <a:t>18-39 years old</a:t>
            </a:r>
          </a:p>
          <a:p>
            <a:pPr marL="914400" lvl="1" indent="-457200">
              <a:buFont typeface="Arial" panose="020B0604020202020204" pitchFamily="34" charset="0"/>
              <a:buChar char="•"/>
            </a:pPr>
            <a:r>
              <a:rPr lang="en-US" sz="3200" dirty="0">
                <a:latin typeface="+mj-lt"/>
                <a:cs typeface="Aharoni" panose="02010803020104030203" pitchFamily="2" charset="-79"/>
              </a:rPr>
              <a:t>Working or going to school</a:t>
            </a:r>
          </a:p>
          <a:p>
            <a:pPr marL="914400" lvl="1" indent="-457200">
              <a:buFont typeface="Arial" panose="020B0604020202020204" pitchFamily="34" charset="0"/>
              <a:buChar char="•"/>
            </a:pPr>
            <a:r>
              <a:rPr lang="en-US" sz="3200" dirty="0">
                <a:latin typeface="+mj-lt"/>
                <a:cs typeface="Aharoni" panose="02010803020104030203" pitchFamily="2" charset="-79"/>
              </a:rPr>
              <a:t>Single or married</a:t>
            </a:r>
          </a:p>
          <a:p>
            <a:pPr marL="914400" lvl="1" indent="-457200">
              <a:buFont typeface="Arial" panose="020B0604020202020204" pitchFamily="34" charset="0"/>
              <a:buChar char="•"/>
            </a:pPr>
            <a:r>
              <a:rPr lang="en-US" sz="3200" dirty="0">
                <a:latin typeface="+mj-lt"/>
                <a:cs typeface="Aharoni" panose="02010803020104030203" pitchFamily="2" charset="-79"/>
              </a:rPr>
              <a:t>With or without children</a:t>
            </a:r>
          </a:p>
        </p:txBody>
      </p:sp>
      <p:sp>
        <p:nvSpPr>
          <p:cNvPr id="3" name="TextBox 2">
            <a:extLst>
              <a:ext uri="{FF2B5EF4-FFF2-40B4-BE49-F238E27FC236}">
                <a16:creationId xmlns:a16="http://schemas.microsoft.com/office/drawing/2014/main" id="{083E50DF-2A51-E159-E943-2CD7BF0CA79C}"/>
              </a:ext>
            </a:extLst>
          </p:cNvPr>
          <p:cNvSpPr txBox="1"/>
          <p:nvPr/>
        </p:nvSpPr>
        <p:spPr>
          <a:xfrm>
            <a:off x="429208" y="447869"/>
            <a:ext cx="317241" cy="369332"/>
          </a:xfrm>
          <a:prstGeom prst="rect">
            <a:avLst/>
          </a:prstGeom>
          <a:noFill/>
          <a:ln w="28575">
            <a:solidFill>
              <a:schemeClr val="accent2">
                <a:lumMod val="75000"/>
              </a:schemeClr>
            </a:solidFill>
          </a:ln>
        </p:spPr>
        <p:txBody>
          <a:bodyPr wrap="square" rtlCol="0">
            <a:spAutoFit/>
          </a:bodyPr>
          <a:lstStyle/>
          <a:p>
            <a:pPr algn="ctr"/>
            <a:r>
              <a:rPr lang="en-US" b="1" dirty="0"/>
              <a:t>2</a:t>
            </a:r>
          </a:p>
        </p:txBody>
      </p:sp>
      <p:sp>
        <p:nvSpPr>
          <p:cNvPr id="5" name="TextBox 4">
            <a:extLst>
              <a:ext uri="{FF2B5EF4-FFF2-40B4-BE49-F238E27FC236}">
                <a16:creationId xmlns:a16="http://schemas.microsoft.com/office/drawing/2014/main" id="{50DF8FA2-CF5B-D33B-DA43-E5B50149B9C0}"/>
              </a:ext>
            </a:extLst>
          </p:cNvPr>
          <p:cNvSpPr txBox="1"/>
          <p:nvPr/>
        </p:nvSpPr>
        <p:spPr>
          <a:xfrm>
            <a:off x="2009192" y="4474228"/>
            <a:ext cx="6102220" cy="2062103"/>
          </a:xfrm>
          <a:prstGeom prst="rect">
            <a:avLst/>
          </a:prstGeom>
          <a:noFill/>
        </p:spPr>
        <p:txBody>
          <a:bodyPr wrap="square">
            <a:spAutoFit/>
          </a:bodyPr>
          <a:lstStyle/>
          <a:p>
            <a:pPr lvl="1"/>
            <a:r>
              <a:rPr lang="en-US" sz="3200" b="1" dirty="0">
                <a:solidFill>
                  <a:schemeClr val="accent2">
                    <a:lumMod val="50000"/>
                  </a:schemeClr>
                </a:solidFill>
                <a:latin typeface="+mj-lt"/>
                <a:cs typeface="Aharoni" panose="02010803020104030203" pitchFamily="2" charset="-79"/>
              </a:rPr>
              <a:t>b.</a:t>
            </a:r>
          </a:p>
          <a:p>
            <a:pPr lvl="1"/>
            <a:r>
              <a:rPr lang="en-US" sz="3200" dirty="0">
                <a:latin typeface="+mj-lt"/>
                <a:cs typeface="Aharoni" panose="02010803020104030203" pitchFamily="2" charset="-79"/>
              </a:rPr>
              <a:t>(Reflection: What were you doing at the age of 18? 25? 30? 39?)</a:t>
            </a:r>
          </a:p>
        </p:txBody>
      </p:sp>
    </p:spTree>
    <p:extLst>
      <p:ext uri="{BB962C8B-B14F-4D97-AF65-F5344CB8AC3E}">
        <p14:creationId xmlns:p14="http://schemas.microsoft.com/office/powerpoint/2010/main" val="1749342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4A12DB-118E-BF05-32F7-E8D7A91055C5}"/>
              </a:ext>
            </a:extLst>
          </p:cNvPr>
          <p:cNvSpPr txBox="1"/>
          <p:nvPr/>
        </p:nvSpPr>
        <p:spPr>
          <a:xfrm>
            <a:off x="923731" y="979714"/>
            <a:ext cx="8402320" cy="1077218"/>
          </a:xfrm>
          <a:prstGeom prst="rect">
            <a:avLst/>
          </a:prstGeom>
          <a:noFill/>
        </p:spPr>
        <p:txBody>
          <a:bodyPr wrap="square" rtlCol="0">
            <a:spAutoFit/>
          </a:bodyPr>
          <a:lstStyle/>
          <a:p>
            <a:pPr algn="ctr"/>
            <a:r>
              <a:rPr lang="en-US" sz="3200" dirty="0"/>
              <a:t>Sons and Daughters of the Light: Part 1</a:t>
            </a:r>
          </a:p>
          <a:p>
            <a:pPr algn="ctr"/>
            <a:endParaRPr lang="en-US" sz="3200" dirty="0"/>
          </a:p>
        </p:txBody>
      </p:sp>
      <p:sp>
        <p:nvSpPr>
          <p:cNvPr id="3" name="TextBox 2">
            <a:extLst>
              <a:ext uri="{FF2B5EF4-FFF2-40B4-BE49-F238E27FC236}">
                <a16:creationId xmlns:a16="http://schemas.microsoft.com/office/drawing/2014/main" id="{EAF25A78-AD73-DE9B-7A33-EEDF7BD73CB9}"/>
              </a:ext>
            </a:extLst>
          </p:cNvPr>
          <p:cNvSpPr txBox="1"/>
          <p:nvPr/>
        </p:nvSpPr>
        <p:spPr>
          <a:xfrm>
            <a:off x="2831841" y="2456854"/>
            <a:ext cx="4043680" cy="3539430"/>
          </a:xfrm>
          <a:prstGeom prst="rect">
            <a:avLst/>
          </a:prstGeom>
          <a:noFill/>
        </p:spPr>
        <p:txBody>
          <a:bodyPr wrap="square" rtlCol="0">
            <a:spAutoFit/>
          </a:bodyPr>
          <a:lstStyle/>
          <a:p>
            <a:r>
              <a:rPr lang="en-US" sz="3200" b="1" dirty="0"/>
              <a:t>Four Key Tasks:</a:t>
            </a:r>
          </a:p>
          <a:p>
            <a:endParaRPr lang="en-US" sz="3200" dirty="0"/>
          </a:p>
          <a:p>
            <a:pPr marL="457200" indent="-457200">
              <a:buFont typeface="Arial" panose="020B0604020202020204" pitchFamily="34" charset="0"/>
              <a:buChar char="•"/>
            </a:pPr>
            <a:r>
              <a:rPr lang="en-US" sz="3200" dirty="0"/>
              <a:t>Personal Identity </a:t>
            </a:r>
          </a:p>
          <a:p>
            <a:pPr marL="457200" indent="-457200">
              <a:buFont typeface="Arial" panose="020B0604020202020204" pitchFamily="34" charset="0"/>
              <a:buChar char="•"/>
            </a:pPr>
            <a:r>
              <a:rPr lang="en-US" sz="3200" dirty="0"/>
              <a:t>Relationships</a:t>
            </a:r>
          </a:p>
          <a:p>
            <a:pPr marL="457200" indent="-457200">
              <a:buFont typeface="Arial" panose="020B0604020202020204" pitchFamily="34" charset="0"/>
              <a:buChar char="•"/>
            </a:pPr>
            <a:r>
              <a:rPr lang="en-US" sz="3200" dirty="0"/>
              <a:t>Work</a:t>
            </a:r>
          </a:p>
          <a:p>
            <a:pPr marL="457200" indent="-457200">
              <a:buFont typeface="Arial" panose="020B0604020202020204" pitchFamily="34" charset="0"/>
              <a:buChar char="•"/>
            </a:pPr>
            <a:r>
              <a:rPr lang="en-US" sz="3200" dirty="0"/>
              <a:t>Spiritual Life</a:t>
            </a:r>
          </a:p>
          <a:p>
            <a:endParaRPr lang="en-US" sz="3200" dirty="0"/>
          </a:p>
        </p:txBody>
      </p:sp>
      <p:sp>
        <p:nvSpPr>
          <p:cNvPr id="8" name="TextBox 7">
            <a:extLst>
              <a:ext uri="{FF2B5EF4-FFF2-40B4-BE49-F238E27FC236}">
                <a16:creationId xmlns:a16="http://schemas.microsoft.com/office/drawing/2014/main" id="{F526558B-A5EA-2022-3F57-988B04F8A69E}"/>
              </a:ext>
            </a:extLst>
          </p:cNvPr>
          <p:cNvSpPr txBox="1"/>
          <p:nvPr/>
        </p:nvSpPr>
        <p:spPr>
          <a:xfrm>
            <a:off x="419878" y="597159"/>
            <a:ext cx="372602" cy="382555"/>
          </a:xfrm>
          <a:prstGeom prst="rect">
            <a:avLst/>
          </a:prstGeom>
          <a:noFill/>
          <a:ln w="28575">
            <a:solidFill>
              <a:schemeClr val="accent2">
                <a:lumMod val="75000"/>
              </a:schemeClr>
            </a:solidFill>
          </a:ln>
        </p:spPr>
        <p:txBody>
          <a:bodyPr wrap="square" rtlCol="0">
            <a:spAutoFit/>
          </a:bodyPr>
          <a:lstStyle/>
          <a:p>
            <a:r>
              <a:rPr lang="en-US" b="1" dirty="0"/>
              <a:t>4</a:t>
            </a:r>
          </a:p>
        </p:txBody>
      </p:sp>
    </p:spTree>
    <p:extLst>
      <p:ext uri="{BB962C8B-B14F-4D97-AF65-F5344CB8AC3E}">
        <p14:creationId xmlns:p14="http://schemas.microsoft.com/office/powerpoint/2010/main" val="19570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C1BB01-3A32-6DD7-70A7-27354AC450D1}"/>
              </a:ext>
            </a:extLst>
          </p:cNvPr>
          <p:cNvSpPr txBox="1"/>
          <p:nvPr/>
        </p:nvSpPr>
        <p:spPr>
          <a:xfrm>
            <a:off x="727788" y="755779"/>
            <a:ext cx="8761445" cy="6124754"/>
          </a:xfrm>
          <a:prstGeom prst="rect">
            <a:avLst/>
          </a:prstGeom>
          <a:noFill/>
        </p:spPr>
        <p:txBody>
          <a:bodyPr wrap="square" rtlCol="0">
            <a:spAutoFit/>
          </a:bodyPr>
          <a:lstStyle/>
          <a:p>
            <a:pPr algn="ctr"/>
            <a:r>
              <a:rPr lang="en-US" sz="2800" b="1" dirty="0"/>
              <a:t>Spiritual Life Characteristics:</a:t>
            </a:r>
          </a:p>
          <a:p>
            <a:pPr algn="ctr"/>
            <a:r>
              <a:rPr lang="en-US" sz="2800" dirty="0"/>
              <a:t>(We can certainly relate to these too.)</a:t>
            </a:r>
          </a:p>
          <a:p>
            <a:pPr algn="ctr"/>
            <a:endParaRPr lang="en-US" sz="2800" dirty="0"/>
          </a:p>
          <a:p>
            <a:pPr marL="342900" indent="-342900">
              <a:buAutoNum type="arabicPeriod"/>
            </a:pPr>
            <a:r>
              <a:rPr lang="en-US" sz="2800" dirty="0"/>
              <a:t>Discerning their purpose of life </a:t>
            </a:r>
          </a:p>
          <a:p>
            <a:r>
              <a:rPr lang="en-US" sz="2800" dirty="0"/>
              <a:t>(Christ at the center)</a:t>
            </a:r>
          </a:p>
          <a:p>
            <a:endParaRPr lang="en-US" sz="2800" dirty="0"/>
          </a:p>
          <a:p>
            <a:r>
              <a:rPr lang="en-US" sz="2800" dirty="0"/>
              <a:t>2. Internalizing or challenging the faith they grew up with (Owning their faith)</a:t>
            </a:r>
          </a:p>
          <a:p>
            <a:endParaRPr lang="en-US" sz="2800" dirty="0"/>
          </a:p>
          <a:p>
            <a:r>
              <a:rPr lang="en-US" sz="2800" dirty="0"/>
              <a:t>3. Searching for an adult faith community (YouFra and/or Fraternity)</a:t>
            </a:r>
          </a:p>
          <a:p>
            <a:endParaRPr lang="en-US" sz="2800" dirty="0"/>
          </a:p>
          <a:p>
            <a:r>
              <a:rPr lang="en-US" sz="2800" dirty="0"/>
              <a:t>4. Trying to develop an inner life that corresponds to their outer life (Gospel to life; life to Gospel)</a:t>
            </a:r>
          </a:p>
        </p:txBody>
      </p:sp>
      <p:sp>
        <p:nvSpPr>
          <p:cNvPr id="3" name="TextBox 2">
            <a:extLst>
              <a:ext uri="{FF2B5EF4-FFF2-40B4-BE49-F238E27FC236}">
                <a16:creationId xmlns:a16="http://schemas.microsoft.com/office/drawing/2014/main" id="{B6AC16DC-1BF3-104A-E95E-C03AB4919CA8}"/>
              </a:ext>
            </a:extLst>
          </p:cNvPr>
          <p:cNvSpPr txBox="1"/>
          <p:nvPr/>
        </p:nvSpPr>
        <p:spPr>
          <a:xfrm>
            <a:off x="139959" y="270588"/>
            <a:ext cx="326572" cy="369332"/>
          </a:xfrm>
          <a:prstGeom prst="rect">
            <a:avLst/>
          </a:prstGeom>
          <a:noFill/>
          <a:ln w="28575">
            <a:solidFill>
              <a:schemeClr val="accent2">
                <a:lumMod val="75000"/>
              </a:schemeClr>
            </a:solidFill>
          </a:ln>
        </p:spPr>
        <p:txBody>
          <a:bodyPr wrap="square" rtlCol="0">
            <a:spAutoFit/>
          </a:bodyPr>
          <a:lstStyle/>
          <a:p>
            <a:r>
              <a:rPr lang="en-US" b="1" dirty="0"/>
              <a:t>5</a:t>
            </a:r>
          </a:p>
        </p:txBody>
      </p:sp>
    </p:spTree>
    <p:extLst>
      <p:ext uri="{BB962C8B-B14F-4D97-AF65-F5344CB8AC3E}">
        <p14:creationId xmlns:p14="http://schemas.microsoft.com/office/powerpoint/2010/main" val="306079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039724-5599-CB79-CA29-92F301D70BF3}"/>
              </a:ext>
            </a:extLst>
          </p:cNvPr>
          <p:cNvSpPr txBox="1"/>
          <p:nvPr/>
        </p:nvSpPr>
        <p:spPr>
          <a:xfrm>
            <a:off x="1074264" y="781076"/>
            <a:ext cx="7589520" cy="6555641"/>
          </a:xfrm>
          <a:prstGeom prst="rect">
            <a:avLst/>
          </a:prstGeom>
          <a:noFill/>
        </p:spPr>
        <p:txBody>
          <a:bodyPr wrap="square" rtlCol="0">
            <a:spAutoFit/>
          </a:bodyPr>
          <a:lstStyle/>
          <a:p>
            <a:pPr algn="ctr"/>
            <a:r>
              <a:rPr lang="en-US" sz="3200" b="1" dirty="0"/>
              <a:t> Life Today is Different</a:t>
            </a:r>
          </a:p>
          <a:p>
            <a:endParaRPr lang="en-US" sz="3200" dirty="0"/>
          </a:p>
          <a:p>
            <a:pPr marL="285750" indent="-285750">
              <a:buFont typeface="Arial" panose="020B0604020202020204" pitchFamily="34" charset="0"/>
              <a:buChar char="•"/>
            </a:pPr>
            <a:r>
              <a:rPr lang="en-US" sz="3200" dirty="0"/>
              <a:t>Tasks undertaken over extended period of time.</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Lack of family, civic, and pastoral institutions to support them.</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Catechesis—</a:t>
            </a:r>
            <a:r>
              <a:rPr lang="en-US" sz="3200" b="1" dirty="0"/>
              <a:t>Old/</a:t>
            </a:r>
            <a:r>
              <a:rPr lang="en-US" sz="3200" dirty="0"/>
              <a:t>believing leads to behavior leads to belonging vs </a:t>
            </a:r>
          </a:p>
          <a:p>
            <a:r>
              <a:rPr lang="en-US" sz="3200" dirty="0"/>
              <a:t>  </a:t>
            </a:r>
            <a:r>
              <a:rPr lang="en-US" sz="3200" b="1" dirty="0"/>
              <a:t>Now/</a:t>
            </a:r>
            <a:r>
              <a:rPr lang="en-US" sz="3200" dirty="0"/>
              <a:t>belonging leads to believing        	leads to behaving. (Emmaus Method)</a:t>
            </a:r>
          </a:p>
          <a:p>
            <a:endParaRPr lang="en-US" dirty="0"/>
          </a:p>
          <a:p>
            <a:endParaRPr lang="en-US" dirty="0"/>
          </a:p>
        </p:txBody>
      </p:sp>
      <p:sp>
        <p:nvSpPr>
          <p:cNvPr id="3" name="TextBox 2">
            <a:extLst>
              <a:ext uri="{FF2B5EF4-FFF2-40B4-BE49-F238E27FC236}">
                <a16:creationId xmlns:a16="http://schemas.microsoft.com/office/drawing/2014/main" id="{C712F1D7-52B2-1BA7-B892-1A1261A83BF8}"/>
              </a:ext>
            </a:extLst>
          </p:cNvPr>
          <p:cNvSpPr txBox="1"/>
          <p:nvPr/>
        </p:nvSpPr>
        <p:spPr>
          <a:xfrm>
            <a:off x="354563" y="401216"/>
            <a:ext cx="307910" cy="369332"/>
          </a:xfrm>
          <a:prstGeom prst="rect">
            <a:avLst/>
          </a:prstGeom>
          <a:noFill/>
          <a:ln w="28575">
            <a:solidFill>
              <a:schemeClr val="accent2">
                <a:lumMod val="75000"/>
              </a:schemeClr>
            </a:solidFill>
          </a:ln>
        </p:spPr>
        <p:txBody>
          <a:bodyPr wrap="square" rtlCol="0">
            <a:spAutoFit/>
          </a:bodyPr>
          <a:lstStyle/>
          <a:p>
            <a:r>
              <a:rPr lang="en-US" b="1" dirty="0"/>
              <a:t>6</a:t>
            </a:r>
          </a:p>
        </p:txBody>
      </p:sp>
    </p:spTree>
    <p:extLst>
      <p:ext uri="{BB962C8B-B14F-4D97-AF65-F5344CB8AC3E}">
        <p14:creationId xmlns:p14="http://schemas.microsoft.com/office/powerpoint/2010/main" val="68487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6A2137-90DF-14D8-55F3-B34EADDD0E81}"/>
              </a:ext>
            </a:extLst>
          </p:cNvPr>
          <p:cNvSpPr txBox="1"/>
          <p:nvPr/>
        </p:nvSpPr>
        <p:spPr>
          <a:xfrm>
            <a:off x="1452880" y="1344909"/>
            <a:ext cx="7335520" cy="584775"/>
          </a:xfrm>
          <a:prstGeom prst="rect">
            <a:avLst/>
          </a:prstGeom>
          <a:noFill/>
        </p:spPr>
        <p:txBody>
          <a:bodyPr wrap="square" rtlCol="0">
            <a:spAutoFit/>
          </a:bodyPr>
          <a:lstStyle/>
          <a:p>
            <a:r>
              <a:rPr lang="en-US" sz="3200" dirty="0"/>
              <a:t>Sons and Daughters of the Light: Part 2</a:t>
            </a:r>
          </a:p>
        </p:txBody>
      </p:sp>
      <p:sp>
        <p:nvSpPr>
          <p:cNvPr id="4" name="TextBox 3">
            <a:extLst>
              <a:ext uri="{FF2B5EF4-FFF2-40B4-BE49-F238E27FC236}">
                <a16:creationId xmlns:a16="http://schemas.microsoft.com/office/drawing/2014/main" id="{784DFDE4-CB30-5DBA-B355-FB6CE93C7EC4}"/>
              </a:ext>
            </a:extLst>
          </p:cNvPr>
          <p:cNvSpPr txBox="1"/>
          <p:nvPr/>
        </p:nvSpPr>
        <p:spPr>
          <a:xfrm>
            <a:off x="1798320" y="1929684"/>
            <a:ext cx="6644640" cy="4524315"/>
          </a:xfrm>
          <a:prstGeom prst="rect">
            <a:avLst/>
          </a:prstGeom>
          <a:noFill/>
        </p:spPr>
        <p:txBody>
          <a:bodyPr wrap="square" rtlCol="0">
            <a:spAutoFit/>
          </a:bodyPr>
          <a:lstStyle/>
          <a:p>
            <a:pPr algn="ctr"/>
            <a:r>
              <a:rPr lang="en-US" sz="3200" b="1" dirty="0"/>
              <a:t>Our Shared Call</a:t>
            </a:r>
          </a:p>
          <a:p>
            <a:pPr algn="ctr"/>
            <a:endParaRPr lang="en-US" sz="3200" b="1" dirty="0"/>
          </a:p>
          <a:p>
            <a:r>
              <a:rPr lang="en-US" sz="3200" dirty="0"/>
              <a:t>God invites us all, especially Secular Franciscans, to say “yes” to Jesus’ invitation to “Come and follow me.”</a:t>
            </a:r>
          </a:p>
          <a:p>
            <a:pPr marL="285750" indent="-285750">
              <a:buFont typeface="Arial" panose="020B0604020202020204" pitchFamily="34" charset="0"/>
              <a:buChar char="•"/>
            </a:pPr>
            <a:r>
              <a:rPr lang="en-US" sz="3200" dirty="0"/>
              <a:t>A call to holiness</a:t>
            </a:r>
          </a:p>
          <a:p>
            <a:pPr marL="285750" indent="-285750">
              <a:buFont typeface="Arial" panose="020B0604020202020204" pitchFamily="34" charset="0"/>
              <a:buChar char="•"/>
            </a:pPr>
            <a:r>
              <a:rPr lang="en-US" sz="3200" dirty="0"/>
              <a:t>A call to community</a:t>
            </a:r>
          </a:p>
          <a:p>
            <a:pPr marL="285750" indent="-285750">
              <a:buFont typeface="Arial" panose="020B0604020202020204" pitchFamily="34" charset="0"/>
              <a:buChar char="•"/>
            </a:pPr>
            <a:r>
              <a:rPr lang="en-US" sz="3200" dirty="0"/>
              <a:t>A call to service</a:t>
            </a:r>
          </a:p>
        </p:txBody>
      </p:sp>
      <p:sp>
        <p:nvSpPr>
          <p:cNvPr id="2" name="TextBox 1">
            <a:extLst>
              <a:ext uri="{FF2B5EF4-FFF2-40B4-BE49-F238E27FC236}">
                <a16:creationId xmlns:a16="http://schemas.microsoft.com/office/drawing/2014/main" id="{8118F2B4-EF48-0C44-053A-A925F75C7DA6}"/>
              </a:ext>
            </a:extLst>
          </p:cNvPr>
          <p:cNvSpPr txBox="1"/>
          <p:nvPr/>
        </p:nvSpPr>
        <p:spPr>
          <a:xfrm>
            <a:off x="335902" y="503853"/>
            <a:ext cx="382555" cy="382555"/>
          </a:xfrm>
          <a:prstGeom prst="rect">
            <a:avLst/>
          </a:prstGeom>
          <a:noFill/>
          <a:ln w="28575">
            <a:solidFill>
              <a:schemeClr val="accent2">
                <a:lumMod val="75000"/>
              </a:schemeClr>
            </a:solidFill>
          </a:ln>
        </p:spPr>
        <p:txBody>
          <a:bodyPr wrap="square" rtlCol="0">
            <a:spAutoFit/>
          </a:bodyPr>
          <a:lstStyle/>
          <a:p>
            <a:r>
              <a:rPr lang="en-US" b="1" dirty="0"/>
              <a:t>7</a:t>
            </a:r>
          </a:p>
        </p:txBody>
      </p:sp>
    </p:spTree>
    <p:extLst>
      <p:ext uri="{BB962C8B-B14F-4D97-AF65-F5344CB8AC3E}">
        <p14:creationId xmlns:p14="http://schemas.microsoft.com/office/powerpoint/2010/main" val="229319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E2AD6D-81F9-4396-D7C4-46CC569E3600}"/>
              </a:ext>
            </a:extLst>
          </p:cNvPr>
          <p:cNvSpPr txBox="1"/>
          <p:nvPr/>
        </p:nvSpPr>
        <p:spPr>
          <a:xfrm>
            <a:off x="701040" y="1194318"/>
            <a:ext cx="8872168" cy="886656"/>
          </a:xfrm>
          <a:prstGeom prst="rect">
            <a:avLst/>
          </a:prstGeom>
          <a:noFill/>
        </p:spPr>
        <p:txBody>
          <a:bodyPr wrap="square" rtlCol="0">
            <a:spAutoFit/>
          </a:bodyPr>
          <a:lstStyle/>
          <a:p>
            <a:pPr algn="ctr"/>
            <a:r>
              <a:rPr lang="en-US" sz="3200" dirty="0"/>
              <a:t>Sons and Daughters of the Light: Part 3</a:t>
            </a:r>
          </a:p>
          <a:p>
            <a:endParaRPr lang="en-US" dirty="0"/>
          </a:p>
        </p:txBody>
      </p:sp>
      <p:sp>
        <p:nvSpPr>
          <p:cNvPr id="3" name="TextBox 2">
            <a:extLst>
              <a:ext uri="{FF2B5EF4-FFF2-40B4-BE49-F238E27FC236}">
                <a16:creationId xmlns:a16="http://schemas.microsoft.com/office/drawing/2014/main" id="{50C25EDA-BF1D-C36B-CBEF-ED50DCFFAA44}"/>
              </a:ext>
            </a:extLst>
          </p:cNvPr>
          <p:cNvSpPr txBox="1"/>
          <p:nvPr/>
        </p:nvSpPr>
        <p:spPr>
          <a:xfrm>
            <a:off x="877544" y="1988241"/>
            <a:ext cx="8519160" cy="4801314"/>
          </a:xfrm>
          <a:prstGeom prst="rect">
            <a:avLst/>
          </a:prstGeom>
          <a:noFill/>
        </p:spPr>
        <p:txBody>
          <a:bodyPr wrap="square" rtlCol="0">
            <a:spAutoFit/>
          </a:bodyPr>
          <a:lstStyle/>
          <a:p>
            <a:pPr algn="ctr"/>
            <a:r>
              <a:rPr lang="en-US" sz="3200" b="1" dirty="0"/>
              <a:t>Goal of ministry </a:t>
            </a:r>
          </a:p>
          <a:p>
            <a:r>
              <a:rPr lang="en-US" sz="3200" dirty="0"/>
              <a:t>T</a:t>
            </a:r>
            <a:r>
              <a:rPr lang="en-US" sz="3200"/>
              <a:t>o </a:t>
            </a:r>
            <a:r>
              <a:rPr lang="en-US" sz="3200" dirty="0"/>
              <a:t>connect young </a:t>
            </a:r>
            <a:r>
              <a:rPr lang="en-US" sz="3200"/>
              <a:t>adults:</a:t>
            </a:r>
            <a:endParaRPr lang="en-US" sz="3200" dirty="0"/>
          </a:p>
          <a:p>
            <a:pPr marL="285750" indent="-285750">
              <a:buFont typeface="Arial" panose="020B0604020202020204" pitchFamily="34" charset="0"/>
              <a:buChar char="•"/>
            </a:pPr>
            <a:r>
              <a:rPr lang="en-US" sz="3200" dirty="0"/>
              <a:t>With Jesus Christ</a:t>
            </a:r>
          </a:p>
          <a:p>
            <a:pPr marL="285750" indent="-285750">
              <a:buFont typeface="Arial" panose="020B0604020202020204" pitchFamily="34" charset="0"/>
              <a:buChar char="•"/>
            </a:pPr>
            <a:r>
              <a:rPr lang="en-US" sz="3200" dirty="0"/>
              <a:t>With the Church</a:t>
            </a:r>
          </a:p>
          <a:p>
            <a:pPr marL="285750" indent="-285750">
              <a:buFont typeface="Arial" panose="020B0604020202020204" pitchFamily="34" charset="0"/>
              <a:buChar char="•"/>
            </a:pPr>
            <a:r>
              <a:rPr lang="en-US" sz="3200" dirty="0"/>
              <a:t>With the mission of the Church in the world</a:t>
            </a:r>
          </a:p>
          <a:p>
            <a:pPr marL="285750" indent="-285750">
              <a:buFont typeface="Arial" panose="020B0604020202020204" pitchFamily="34" charset="0"/>
              <a:buChar char="•"/>
            </a:pPr>
            <a:r>
              <a:rPr lang="en-US" sz="3200" dirty="0"/>
              <a:t>With a peer community</a:t>
            </a:r>
          </a:p>
          <a:p>
            <a:pPr marL="285750" indent="-285750">
              <a:buFont typeface="Arial" panose="020B0604020202020204" pitchFamily="34" charset="0"/>
              <a:buChar char="•"/>
            </a:pPr>
            <a:endParaRPr lang="en-US" sz="3200" dirty="0"/>
          </a:p>
          <a:p>
            <a:r>
              <a:rPr lang="en-US" sz="3200" dirty="0"/>
              <a:t>Use your imaginations, gifts and talents to find simple ways to do this!</a:t>
            </a:r>
          </a:p>
          <a:p>
            <a:endParaRPr lang="en-US" dirty="0"/>
          </a:p>
        </p:txBody>
      </p:sp>
      <p:sp>
        <p:nvSpPr>
          <p:cNvPr id="4" name="TextBox 3">
            <a:extLst>
              <a:ext uri="{FF2B5EF4-FFF2-40B4-BE49-F238E27FC236}">
                <a16:creationId xmlns:a16="http://schemas.microsoft.com/office/drawing/2014/main" id="{3BB39C3C-F1E1-B93E-3B5D-1A47090A017A}"/>
              </a:ext>
            </a:extLst>
          </p:cNvPr>
          <p:cNvSpPr txBox="1"/>
          <p:nvPr/>
        </p:nvSpPr>
        <p:spPr>
          <a:xfrm>
            <a:off x="335902" y="326571"/>
            <a:ext cx="365138" cy="369332"/>
          </a:xfrm>
          <a:prstGeom prst="rect">
            <a:avLst/>
          </a:prstGeom>
          <a:noFill/>
          <a:ln w="28575">
            <a:solidFill>
              <a:schemeClr val="accent2">
                <a:lumMod val="75000"/>
              </a:schemeClr>
            </a:solidFill>
          </a:ln>
        </p:spPr>
        <p:txBody>
          <a:bodyPr wrap="square" rtlCol="0">
            <a:spAutoFit/>
          </a:bodyPr>
          <a:lstStyle/>
          <a:p>
            <a:r>
              <a:rPr lang="en-US" b="1" dirty="0"/>
              <a:t>8</a:t>
            </a:r>
          </a:p>
        </p:txBody>
      </p:sp>
    </p:spTree>
    <p:extLst>
      <p:ext uri="{BB962C8B-B14F-4D97-AF65-F5344CB8AC3E}">
        <p14:creationId xmlns:p14="http://schemas.microsoft.com/office/powerpoint/2010/main" val="267159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2A98D-E89F-BEF4-F53B-E5A69F20AF47}"/>
              </a:ext>
            </a:extLst>
          </p:cNvPr>
          <p:cNvSpPr txBox="1"/>
          <p:nvPr/>
        </p:nvSpPr>
        <p:spPr>
          <a:xfrm>
            <a:off x="606491" y="1443841"/>
            <a:ext cx="8854751" cy="3970318"/>
          </a:xfrm>
          <a:prstGeom prst="rect">
            <a:avLst/>
          </a:prstGeom>
          <a:noFill/>
        </p:spPr>
        <p:txBody>
          <a:bodyPr wrap="square" rtlCol="0">
            <a:spAutoFit/>
          </a:bodyPr>
          <a:lstStyle/>
          <a:p>
            <a:r>
              <a:rPr lang="en-US" sz="2800" dirty="0"/>
              <a:t>Remember, our mission is to bring the gospel into the world, especially to our younger Catholics. </a:t>
            </a:r>
          </a:p>
          <a:p>
            <a:endParaRPr lang="en-US" sz="2800" dirty="0"/>
          </a:p>
          <a:p>
            <a:r>
              <a:rPr lang="en-US" sz="2800" dirty="0"/>
              <a:t>Our example of living the gospel life, our invitation to consider a joyful, Christ centered life-style, and the opportunities we provide in the various areas, will hopefully lead young people toward holiness and closer relationship with God…and maybe even a love for the Franciscan Order.</a:t>
            </a:r>
          </a:p>
        </p:txBody>
      </p:sp>
      <p:sp>
        <p:nvSpPr>
          <p:cNvPr id="3" name="TextBox 2">
            <a:extLst>
              <a:ext uri="{FF2B5EF4-FFF2-40B4-BE49-F238E27FC236}">
                <a16:creationId xmlns:a16="http://schemas.microsoft.com/office/drawing/2014/main" id="{1869B1BC-145F-19FB-72FB-150D1010C3F4}"/>
              </a:ext>
            </a:extLst>
          </p:cNvPr>
          <p:cNvSpPr txBox="1"/>
          <p:nvPr/>
        </p:nvSpPr>
        <p:spPr>
          <a:xfrm>
            <a:off x="317242" y="438539"/>
            <a:ext cx="335902" cy="369332"/>
          </a:xfrm>
          <a:prstGeom prst="rect">
            <a:avLst/>
          </a:prstGeom>
          <a:noFill/>
          <a:ln w="28575">
            <a:solidFill>
              <a:schemeClr val="accent2">
                <a:lumMod val="75000"/>
              </a:schemeClr>
            </a:solidFill>
          </a:ln>
        </p:spPr>
        <p:txBody>
          <a:bodyPr wrap="square" rtlCol="0">
            <a:spAutoFit/>
          </a:bodyPr>
          <a:lstStyle/>
          <a:p>
            <a:r>
              <a:rPr lang="en-US" b="1" dirty="0"/>
              <a:t>9</a:t>
            </a:r>
          </a:p>
        </p:txBody>
      </p:sp>
    </p:spTree>
    <p:extLst>
      <p:ext uri="{BB962C8B-B14F-4D97-AF65-F5344CB8AC3E}">
        <p14:creationId xmlns:p14="http://schemas.microsoft.com/office/powerpoint/2010/main" val="5869246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719</TotalTime>
  <Words>982</Words>
  <Application>Microsoft Office PowerPoint</Application>
  <PresentationFormat>Widescreen</PresentationFormat>
  <Paragraphs>93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Trebuchet MS</vt:lpstr>
      <vt:lpstr>Wingdings 3</vt:lpstr>
      <vt:lpstr>Facet</vt:lpstr>
      <vt:lpstr>     Core Training   Franciscan Youth  and Young Adult Animators </vt:lpstr>
      <vt:lpstr>Where are our Young Adults?   “…the urgent needs of the young are very different in different countries and continents...”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We’re going to wait a while before we begin holding our new zoom presentations, so you have time to:    1) Research who and where the youth and young adults are in your region.   2) Find some young adults to listen to. Invite them for coffee or a meal. Hold your own “synod.”  3) Delve into Renewing the Vision, Sons and Daughters of the Light, and Listen, Teach, and Send (all found on the USCCB website)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Training: What is Young Adult Ministry?</dc:title>
  <dc:creator>Kathleen Molaro</dc:creator>
  <cp:lastModifiedBy>Kathleen Molaro</cp:lastModifiedBy>
  <cp:revision>2</cp:revision>
  <cp:lastPrinted>2024-09-21T15:16:31Z</cp:lastPrinted>
  <dcterms:created xsi:type="dcterms:W3CDTF">2023-01-06T01:29:01Z</dcterms:created>
  <dcterms:modified xsi:type="dcterms:W3CDTF">2024-09-21T15:37:33Z</dcterms:modified>
</cp:coreProperties>
</file>