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9" clrMode="gray" frameSlides="1"/>
  <p:clrMru>
    <a:srgbClr val="0000FF"/>
    <a:srgbClr val="004080"/>
    <a:srgbClr val="4625E5"/>
    <a:srgbClr val="2F0DE7"/>
    <a:srgbClr val="000080"/>
    <a:srgbClr val="408000"/>
    <a:srgbClr val="008000"/>
    <a:srgbClr val="0080FF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Franciscan Crown Rosary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PowerPoint-14 slides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AD0DB-4EFD-DB45-9EDC-35D8B42C4A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Franciscan Crown Rosary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PowerPoint-14 slides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BF3A0-FFA6-E44C-B0A1-792F9EA4E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BF3A0-FFA6-E44C-B0A1-792F9EA4E8B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PowerPoint-14 slides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Franciscan Crown Rosary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AC5A-0570-1946-989A-D2B56F921E89}" type="datetime1">
              <a:rPr lang="en-US" smtClean="0"/>
              <a:t>5/25/17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4AF27-BF32-7B47-BBA0-0250BCBE8924}" type="datetime1">
              <a:rPr lang="en-US" smtClean="0"/>
              <a:t>5/25/17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E8C5-8EFE-BC49-883C-A1F246E6F5A0}" type="datetime1">
              <a:rPr lang="en-US" smtClean="0"/>
              <a:t>5/25/17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E89B-FDAA-7445-93CE-CF4B19362D3E}" type="datetime1">
              <a:rPr lang="en-US" smtClean="0"/>
              <a:t>5/25/17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4486-A3A5-D84D-8ECD-4BC8FEA9DE0F}" type="datetime1">
              <a:rPr lang="en-US" smtClean="0"/>
              <a:t>5/25/17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AAC9-7420-5642-93A1-95512A07FFE3}" type="datetime1">
              <a:rPr lang="en-US" smtClean="0"/>
              <a:t>5/25/17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EC9F-7199-D142-8C1C-097868514D03}" type="datetime1">
              <a:rPr lang="en-US" smtClean="0"/>
              <a:t>5/25/17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37A1-A418-4E41-83B7-E5F9E5659BF6}" type="datetime1">
              <a:rPr lang="en-US" smtClean="0"/>
              <a:t>5/25/17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069D6-E0E4-D847-9BAA-2F257A161364}" type="datetime1">
              <a:rPr lang="en-US" smtClean="0"/>
              <a:t>5/25/17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7CBA-0030-2547-A7F0-DCD00155D1FC}" type="datetime1">
              <a:rPr lang="en-US" smtClean="0"/>
              <a:t>5/25/17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1870-A3FB-D140-9983-98B0F9F85919}" type="datetime1">
              <a:rPr lang="en-US" smtClean="0"/>
              <a:t>5/25/17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E51D4-B043-3146-8DE0-4677777CDCDC}" type="datetime1">
              <a:rPr lang="en-US" smtClean="0"/>
              <a:t>5/25/17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BCD30-9EA0-1748-95EB-B8387D842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7364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ANNUNCIATION</a:t>
            </a:r>
            <a:endParaRPr lang="en-US" sz="88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462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111"/>
            <a:ext cx="8229600" cy="6372214"/>
          </a:xfrm>
        </p:spPr>
        <p:txBody>
          <a:bodyPr>
            <a:noAutofit/>
          </a:bodyPr>
          <a:lstStyle/>
          <a:p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RESURRECTION 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THE MEETING OF 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MOTHER AND SON</a:t>
            </a:r>
            <a:endParaRPr lang="en-US" sz="60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203" y="0"/>
            <a:ext cx="9223543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9554"/>
          </a:xfrm>
        </p:spPr>
        <p:txBody>
          <a:bodyPr>
            <a:noAutofit/>
          </a:bodyPr>
          <a:lstStyle/>
          <a:p>
            <a:r>
              <a:rPr lang="en-US" sz="5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</a:t>
            </a:r>
            <a:br>
              <a:rPr lang="en-US" sz="5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ASSUMPTION </a:t>
            </a:r>
            <a:b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THE BLESSED VIRGIN AND HER CORONATION  AS QUEEN OF HEAVEN AND EARTH AND </a:t>
            </a:r>
            <a:b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PROTECTRESS AND ADVOCATE </a:t>
            </a:r>
            <a:b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5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THE FRANCISCAN FAMILY</a:t>
            </a:r>
            <a:endParaRPr lang="en-US" sz="50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185" y="0"/>
            <a:ext cx="5114905" cy="6873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511375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</a:t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VISITATION</a:t>
            </a:r>
            <a:endParaRPr lang="en-US" sz="88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364" y="22559"/>
            <a:ext cx="5166322" cy="68354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58110"/>
          </a:xfrm>
        </p:spPr>
        <p:txBody>
          <a:bodyPr>
            <a:noAutofit/>
          </a:bodyPr>
          <a:lstStyle/>
          <a:p>
            <a: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b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BIRTH</a:t>
            </a:r>
            <a:b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THE LORD </a:t>
            </a:r>
            <a:b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</a:t>
            </a:r>
            <a:b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ADORATION </a:t>
            </a:r>
            <a:b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7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THE MAGI</a:t>
            </a:r>
            <a:endParaRPr lang="en-US" sz="72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89325"/>
          </a:xfrm>
        </p:spPr>
        <p:txBody>
          <a:bodyPr>
            <a:noAutofit/>
          </a:bodyPr>
          <a:lstStyle/>
          <a:p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PRESENTATION 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THE LORD 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</a:t>
            </a:r>
            <a:b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PURIFICATION OF THE BLESSED VIRGIN</a:t>
            </a:r>
            <a:endParaRPr lang="en-US" sz="60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73" y="34076"/>
            <a:ext cx="5761182" cy="6823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2F0D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33"/>
            <a:ext cx="8229600" cy="6328792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FINDING </a:t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THE </a:t>
            </a: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CHRIST CHILD </a:t>
            </a: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8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 THE TEMPLE</a:t>
            </a:r>
            <a:endParaRPr lang="en-US" sz="88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106</Words>
  <Application>Microsoft Macintosh PowerPoint</Application>
  <PresentationFormat>On-screen Show (4:3)</PresentationFormat>
  <Paragraphs>10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1 THE ANNUNCIATION</vt:lpstr>
      <vt:lpstr>Slide 2</vt:lpstr>
      <vt:lpstr>2  THE  VISITATION</vt:lpstr>
      <vt:lpstr>Slide 4</vt:lpstr>
      <vt:lpstr>3 THE BIRTH OF THE LORD  AND  THE ADORATION  OF THE MAGI</vt:lpstr>
      <vt:lpstr>Slide 6</vt:lpstr>
      <vt:lpstr>4 THE PRESENTATION  OF THE LORD  AND  THE PURIFICATION OF THE BLESSED VIRGIN</vt:lpstr>
      <vt:lpstr>Slide 8</vt:lpstr>
      <vt:lpstr>5 THE FINDING  OF THE  CHRIST CHILD  IN THE TEMPLE</vt:lpstr>
      <vt:lpstr>Slide 10</vt:lpstr>
      <vt:lpstr>6 THE RESURRECTION  AND THE MEETING OF  MOTHER AND SON</vt:lpstr>
      <vt:lpstr>Slide 12</vt:lpstr>
      <vt:lpstr>7 THE ASSUMPTION  Of THE BLESSED VIRGIN AND HER CORONATION  AS QUEEN OF HEAVEN AND EARTH AND  PROTECTRESS AND ADVOCATE  OF THE FRANCISCAN FAMILY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ANNUNCIATION</dc:title>
  <dc:creator>Therese Ream</dc:creator>
  <cp:lastModifiedBy>Therese Ream</cp:lastModifiedBy>
  <cp:revision>28</cp:revision>
  <cp:lastPrinted>2017-05-25T21:04:28Z</cp:lastPrinted>
  <dcterms:created xsi:type="dcterms:W3CDTF">2017-05-25T20:59:51Z</dcterms:created>
  <dcterms:modified xsi:type="dcterms:W3CDTF">2017-05-25T21:05:05Z</dcterms:modified>
</cp:coreProperties>
</file>