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12" r:id="rId3"/>
    <p:sldId id="336" r:id="rId4"/>
    <p:sldId id="338" r:id="rId5"/>
    <p:sldId id="409" r:id="rId6"/>
    <p:sldId id="410" r:id="rId7"/>
    <p:sldId id="411" r:id="rId8"/>
    <p:sldId id="337" r:id="rId9"/>
    <p:sldId id="362" r:id="rId10"/>
    <p:sldId id="402" r:id="rId11"/>
    <p:sldId id="403" r:id="rId12"/>
    <p:sldId id="404" r:id="rId13"/>
    <p:sldId id="406" r:id="rId14"/>
    <p:sldId id="407" r:id="rId15"/>
    <p:sldId id="363" r:id="rId16"/>
    <p:sldId id="365" r:id="rId17"/>
    <p:sldId id="390" r:id="rId18"/>
    <p:sldId id="350" r:id="rId19"/>
    <p:sldId id="351" r:id="rId20"/>
    <p:sldId id="352" r:id="rId21"/>
    <p:sldId id="353" r:id="rId22"/>
    <p:sldId id="354" r:id="rId23"/>
    <p:sldId id="356" r:id="rId24"/>
    <p:sldId id="357" r:id="rId25"/>
    <p:sldId id="396" r:id="rId26"/>
    <p:sldId id="306" r:id="rId27"/>
    <p:sldId id="408" r:id="rId28"/>
    <p:sldId id="265" r:id="rId29"/>
    <p:sldId id="373" r:id="rId30"/>
    <p:sldId id="310" r:id="rId31"/>
    <p:sldId id="311" r:id="rId32"/>
    <p:sldId id="298" r:id="rId33"/>
    <p:sldId id="299" r:id="rId34"/>
    <p:sldId id="300" r:id="rId35"/>
    <p:sldId id="301" r:id="rId36"/>
    <p:sldId id="307" r:id="rId37"/>
    <p:sldId id="257" r:id="rId38"/>
    <p:sldId id="277" r:id="rId39"/>
    <p:sldId id="278" r:id="rId40"/>
    <p:sldId id="279" r:id="rId41"/>
    <p:sldId id="284" r:id="rId42"/>
    <p:sldId id="286" r:id="rId43"/>
    <p:sldId id="288" r:id="rId44"/>
    <p:sldId id="289" r:id="rId45"/>
    <p:sldId id="302" r:id="rId46"/>
    <p:sldId id="303" r:id="rId47"/>
    <p:sldId id="304" r:id="rId48"/>
    <p:sldId id="374" r:id="rId49"/>
    <p:sldId id="413" r:id="rId50"/>
    <p:sldId id="308" r:id="rId51"/>
    <p:sldId id="309" r:id="rId52"/>
    <p:sldId id="375" r:id="rId53"/>
    <p:sldId id="376" r:id="rId54"/>
    <p:sldId id="377" r:id="rId55"/>
    <p:sldId id="378" r:id="rId56"/>
    <p:sldId id="379" r:id="rId57"/>
    <p:sldId id="380" r:id="rId58"/>
    <p:sldId id="381" r:id="rId59"/>
    <p:sldId id="382" r:id="rId60"/>
    <p:sldId id="383" r:id="rId61"/>
    <p:sldId id="384" r:id="rId62"/>
    <p:sldId id="385" r:id="rId6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02"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0.xml.rels><?xml version="1.0" encoding="UTF-8" standalone="yes"?>
<Relationships xmlns="http://schemas.openxmlformats.org/package/2006/relationships"><Relationship Id="rId1" Type="http://schemas.openxmlformats.org/officeDocument/2006/relationships/image" Target="../media/image7.png"/></Relationships>
</file>

<file path=ppt/diagrams/_rels/data12.xml.rels><?xml version="1.0" encoding="UTF-8" standalone="yes"?>
<Relationships xmlns="http://schemas.openxmlformats.org/package/2006/relationships"><Relationship Id="rId1" Type="http://schemas.openxmlformats.org/officeDocument/2006/relationships/image" Target="../media/image7.png"/></Relationships>
</file>

<file path=ppt/diagrams/_rels/data13.xml.rels><?xml version="1.0" encoding="UTF-8" standalone="yes"?>
<Relationships xmlns="http://schemas.openxmlformats.org/package/2006/relationships"><Relationship Id="rId1" Type="http://schemas.openxmlformats.org/officeDocument/2006/relationships/image" Target="../media/image6.jpeg"/></Relationships>
</file>

<file path=ppt/diagrams/_rels/data16.xml.rels><?xml version="1.0" encoding="UTF-8" standalone="yes"?>
<Relationships xmlns="http://schemas.openxmlformats.org/package/2006/relationships"><Relationship Id="rId1" Type="http://schemas.openxmlformats.org/officeDocument/2006/relationships/image" Target="../media/image6.jpeg"/></Relationships>
</file>

<file path=ppt/diagrams/_rels/data19.xml.rels><?xml version="1.0" encoding="UTF-8" standalone="yes"?>
<Relationships xmlns="http://schemas.openxmlformats.org/package/2006/relationships"><Relationship Id="rId1" Type="http://schemas.openxmlformats.org/officeDocument/2006/relationships/image" Target="../media/image7.png"/></Relationships>
</file>

<file path=ppt/diagrams/_rels/data20.xml.rels><?xml version="1.0" encoding="UTF-8" standalone="yes"?>
<Relationships xmlns="http://schemas.openxmlformats.org/package/2006/relationships"><Relationship Id="rId1" Type="http://schemas.openxmlformats.org/officeDocument/2006/relationships/image" Target="../media/image7.png"/></Relationships>
</file>

<file path=ppt/diagrams/_rels/data25.xml.rels><?xml version="1.0" encoding="UTF-8" standalone="yes"?>
<Relationships xmlns="http://schemas.openxmlformats.org/package/2006/relationships"><Relationship Id="rId1" Type="http://schemas.openxmlformats.org/officeDocument/2006/relationships/image" Target="../media/image6.jpeg"/></Relationships>
</file>

<file path=ppt/diagrams/_rels/data27.xml.rels><?xml version="1.0" encoding="UTF-8" standalone="yes"?>
<Relationships xmlns="http://schemas.openxmlformats.org/package/2006/relationships"><Relationship Id="rId1" Type="http://schemas.openxmlformats.org/officeDocument/2006/relationships/image" Target="../media/image6.jpeg"/></Relationships>
</file>

<file path=ppt/diagrams/_rels/data28.xml.rels><?xml version="1.0" encoding="UTF-8" standalone="yes"?>
<Relationships xmlns="http://schemas.openxmlformats.org/package/2006/relationships"><Relationship Id="rId1" Type="http://schemas.openxmlformats.org/officeDocument/2006/relationships/image" Target="../media/image6.jpeg"/></Relationships>
</file>

<file path=ppt/diagrams/_rels/data33.xml.rels><?xml version="1.0" encoding="UTF-8" standalone="yes"?>
<Relationships xmlns="http://schemas.openxmlformats.org/package/2006/relationships"><Relationship Id="rId1" Type="http://schemas.openxmlformats.org/officeDocument/2006/relationships/image" Target="../media/image6.jpeg"/></Relationships>
</file>

<file path=ppt/diagrams/_rels/data35.xml.rels><?xml version="1.0" encoding="UTF-8" standalone="yes"?>
<Relationships xmlns="http://schemas.openxmlformats.org/package/2006/relationships"><Relationship Id="rId1" Type="http://schemas.openxmlformats.org/officeDocument/2006/relationships/image" Target="../media/image6.jpeg"/></Relationships>
</file>

<file path=ppt/diagrams/_rels/data49.xml.rels><?xml version="1.0" encoding="UTF-8" standalone="yes"?>
<Relationships xmlns="http://schemas.openxmlformats.org/package/2006/relationships"><Relationship Id="rId1" Type="http://schemas.openxmlformats.org/officeDocument/2006/relationships/image" Target="../media/image6.jpeg"/></Relationships>
</file>

<file path=ppt/diagrams/_rels/data59.xml.rels><?xml version="1.0" encoding="UTF-8" standalone="yes"?>
<Relationships xmlns="http://schemas.openxmlformats.org/package/2006/relationships"><Relationship Id="rId1" Type="http://schemas.openxmlformats.org/officeDocument/2006/relationships/image" Target="../media/image6.jpeg"/></Relationships>
</file>

<file path=ppt/diagrams/_rels/data67.xml.rels><?xml version="1.0" encoding="UTF-8" standalone="yes"?>
<Relationships xmlns="http://schemas.openxmlformats.org/package/2006/relationships"><Relationship Id="rId1" Type="http://schemas.openxmlformats.org/officeDocument/2006/relationships/hyperlink" Target="https://aihcp.net/american-academy-of-grief-counseling/" TargetMode="External"/></Relationships>
</file>

<file path=ppt/diagrams/_rels/data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ata8.xml.rels><?xml version="1.0" encoding="UTF-8" standalone="yes"?>
<Relationships xmlns="http://schemas.openxmlformats.org/package/2006/relationships"><Relationship Id="rId1" Type="http://schemas.openxmlformats.org/officeDocument/2006/relationships/image" Target="../media/image7.png"/></Relationships>
</file>

<file path=ppt/diagrams/_rels/data9.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27.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28.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3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35.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49.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59.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67.xml.rels><?xml version="1.0" encoding="UTF-8" standalone="yes"?>
<Relationships xmlns="http://schemas.openxmlformats.org/package/2006/relationships"><Relationship Id="rId1" Type="http://schemas.openxmlformats.org/officeDocument/2006/relationships/hyperlink" Target="https://aihcp.net/american-academy-of-grief-counseling/" TargetMode="External"/></Relationships>
</file>

<file path=ppt/diagrams/_rels/drawing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7.png"/></Relationships>
</file>

<file path=ppt/diagrams/_rels/drawing9.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305B0-3B81-4F37-8827-075A596D63A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9245D2C9-974C-4ED2-A283-32EFF405D6DF}">
      <dgm:prSet/>
      <dgm:spPr/>
      <dgm:t>
        <a:bodyPr/>
        <a:lstStyle/>
        <a:p>
          <a:r>
            <a:rPr lang="en-US" b="1" dirty="0"/>
            <a:t>Saint Francis as Alter Christus: Conduit of divine love to suffering humanity – in Bonaventure’s narrative of the Stigmata (Major Legend – C. XIII), and its lessons for us today.</a:t>
          </a:r>
          <a:endParaRPr lang="it-IT" dirty="0"/>
        </a:p>
      </dgm:t>
    </dgm:pt>
    <dgm:pt modelId="{14F24888-D7E0-4DFC-A768-9ED73B56BFA1}" type="parTrans" cxnId="{85A38C41-4589-4DC9-9EFB-BABF23F198E2}">
      <dgm:prSet/>
      <dgm:spPr/>
      <dgm:t>
        <a:bodyPr/>
        <a:lstStyle/>
        <a:p>
          <a:endParaRPr lang="en-GB"/>
        </a:p>
      </dgm:t>
    </dgm:pt>
    <dgm:pt modelId="{964613E8-F326-4F3D-BB58-8ACA72C7CC10}" type="sibTrans" cxnId="{85A38C41-4589-4DC9-9EFB-BABF23F198E2}">
      <dgm:prSet/>
      <dgm:spPr/>
      <dgm:t>
        <a:bodyPr/>
        <a:lstStyle/>
        <a:p>
          <a:endParaRPr lang="en-GB"/>
        </a:p>
      </dgm:t>
    </dgm:pt>
    <dgm:pt modelId="{177C4AB9-3885-498D-9AED-606DCE87F157}" type="pres">
      <dgm:prSet presAssocID="{B0E305B0-3B81-4F37-8827-075A596D63A9}" presName="Name0" presStyleCnt="0">
        <dgm:presLayoutVars>
          <dgm:chMax val="7"/>
          <dgm:dir/>
          <dgm:animLvl val="lvl"/>
          <dgm:resizeHandles val="exact"/>
        </dgm:presLayoutVars>
      </dgm:prSet>
      <dgm:spPr/>
    </dgm:pt>
    <dgm:pt modelId="{8E05CFA8-DA3D-4EBF-9A37-72F5C37D927E}" type="pres">
      <dgm:prSet presAssocID="{9245D2C9-974C-4ED2-A283-32EFF405D6DF}" presName="circle1" presStyleLbl="node1" presStyleIdx="0" presStyleCnt="1"/>
      <dgm:spPr>
        <a:solidFill>
          <a:schemeClr val="accent2">
            <a:lumMod val="60000"/>
            <a:lumOff val="40000"/>
          </a:schemeClr>
        </a:solidFill>
      </dgm:spPr>
    </dgm:pt>
    <dgm:pt modelId="{F6CA89BE-7200-4862-BD79-3C4F0BED214F}" type="pres">
      <dgm:prSet presAssocID="{9245D2C9-974C-4ED2-A283-32EFF405D6DF}" presName="space" presStyleCnt="0"/>
      <dgm:spPr/>
    </dgm:pt>
    <dgm:pt modelId="{F3B81C68-28B8-4B57-9CD7-66EDC273A121}" type="pres">
      <dgm:prSet presAssocID="{9245D2C9-974C-4ED2-A283-32EFF405D6DF}" presName="rect1" presStyleLbl="alignAcc1" presStyleIdx="0" presStyleCnt="1"/>
      <dgm:spPr/>
    </dgm:pt>
    <dgm:pt modelId="{87ED85AB-187F-43D8-9C2C-1C6207F2E1E1}" type="pres">
      <dgm:prSet presAssocID="{9245D2C9-974C-4ED2-A283-32EFF405D6DF}" presName="rect1ParTxNoCh" presStyleLbl="alignAcc1" presStyleIdx="0" presStyleCnt="1">
        <dgm:presLayoutVars>
          <dgm:chMax val="1"/>
          <dgm:bulletEnabled val="1"/>
        </dgm:presLayoutVars>
      </dgm:prSet>
      <dgm:spPr/>
    </dgm:pt>
  </dgm:ptLst>
  <dgm:cxnLst>
    <dgm:cxn modelId="{0AA2E35E-E6AD-4A94-AC8B-9AEDF8F3E8B4}" type="presOf" srcId="{B0E305B0-3B81-4F37-8827-075A596D63A9}" destId="{177C4AB9-3885-498D-9AED-606DCE87F157}" srcOrd="0" destOrd="0" presId="urn:microsoft.com/office/officeart/2005/8/layout/target3"/>
    <dgm:cxn modelId="{85A38C41-4589-4DC9-9EFB-BABF23F198E2}" srcId="{B0E305B0-3B81-4F37-8827-075A596D63A9}" destId="{9245D2C9-974C-4ED2-A283-32EFF405D6DF}" srcOrd="0" destOrd="0" parTransId="{14F24888-D7E0-4DFC-A768-9ED73B56BFA1}" sibTransId="{964613E8-F326-4F3D-BB58-8ACA72C7CC10}"/>
    <dgm:cxn modelId="{E2C39664-3770-4EE4-8B05-365F1058163A}" type="presOf" srcId="{9245D2C9-974C-4ED2-A283-32EFF405D6DF}" destId="{87ED85AB-187F-43D8-9C2C-1C6207F2E1E1}" srcOrd="1" destOrd="0" presId="urn:microsoft.com/office/officeart/2005/8/layout/target3"/>
    <dgm:cxn modelId="{B40937C8-A43A-41D6-8FAB-1C6C2ED22ECE}" type="presOf" srcId="{9245D2C9-974C-4ED2-A283-32EFF405D6DF}" destId="{F3B81C68-28B8-4B57-9CD7-66EDC273A121}" srcOrd="0" destOrd="0" presId="urn:microsoft.com/office/officeart/2005/8/layout/target3"/>
    <dgm:cxn modelId="{6A3FF76A-9C1C-42D0-80B5-8F374360B9A8}" type="presParOf" srcId="{177C4AB9-3885-498D-9AED-606DCE87F157}" destId="{8E05CFA8-DA3D-4EBF-9A37-72F5C37D927E}" srcOrd="0" destOrd="0" presId="urn:microsoft.com/office/officeart/2005/8/layout/target3"/>
    <dgm:cxn modelId="{FA8421A2-8081-4F68-B4D9-AFA66C7343F0}" type="presParOf" srcId="{177C4AB9-3885-498D-9AED-606DCE87F157}" destId="{F6CA89BE-7200-4862-BD79-3C4F0BED214F}" srcOrd="1" destOrd="0" presId="urn:microsoft.com/office/officeart/2005/8/layout/target3"/>
    <dgm:cxn modelId="{9223EA27-5271-4FD6-BCB2-CC9F27E646EE}" type="presParOf" srcId="{177C4AB9-3885-498D-9AED-606DCE87F157}" destId="{F3B81C68-28B8-4B57-9CD7-66EDC273A121}" srcOrd="2" destOrd="0" presId="urn:microsoft.com/office/officeart/2005/8/layout/target3"/>
    <dgm:cxn modelId="{EFBFAF47-B42E-4EFF-B7C2-45554DC84667}" type="presParOf" srcId="{177C4AB9-3885-498D-9AED-606DCE87F157}" destId="{87ED85AB-187F-43D8-9C2C-1C6207F2E1E1}" srcOrd="3" destOrd="0" presId="urn:microsoft.com/office/officeart/2005/8/layout/target3"/>
  </dgm:cxnLst>
  <dgm:bg>
    <a:solidFill>
      <a:schemeClr val="accent2">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F2A7B3-53B0-42FD-94B8-155443551767}"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n-GB"/>
        </a:p>
      </dgm:t>
    </dgm:pt>
    <dgm:pt modelId="{444E58A5-6895-494C-A406-7D1BD08C3326}">
      <dgm:prSet custT="1"/>
      <dgm:spPr/>
      <dgm:t>
        <a:bodyPr/>
        <a:lstStyle/>
        <a:p>
          <a:endParaRPr lang="en-US" sz="2400" dirty="0"/>
        </a:p>
        <a:p>
          <a:endParaRPr lang="en-US" sz="2400" dirty="0"/>
        </a:p>
        <a:p>
          <a:endParaRPr lang="en-US" sz="2400" dirty="0"/>
        </a:p>
        <a:p>
          <a:r>
            <a:rPr lang="en-US" sz="2400" b="1" dirty="0">
              <a:effectLst>
                <a:outerShdw blurRad="38100" dist="38100" dir="2700000" algn="tl">
                  <a:srgbClr val="000000">
                    <a:alpha val="43137"/>
                  </a:srgbClr>
                </a:outerShdw>
              </a:effectLst>
            </a:rPr>
            <a:t>It is not unreasonable to suspect that St. Bonaventure descended the mountain of La Verna with a profound love towards crucified Christ</a:t>
          </a:r>
          <a:r>
            <a:rPr lang="en-US" sz="2400" dirty="0"/>
            <a:t>. He was, as Eric Doyle writes, </a:t>
          </a:r>
          <a:r>
            <a:rPr lang="en-US" sz="2400" b="1" dirty="0"/>
            <a:t>signed interiorly with the marks of the Crucified. </a:t>
          </a:r>
          <a:r>
            <a:rPr lang="en-US" sz="2400" dirty="0"/>
            <a:t>The marks of this transformation were revealed in Bonaventure’s spiritual writings. He composed several works within a short period of time, all of which focus on the centrality of </a:t>
          </a:r>
          <a:r>
            <a:rPr lang="en-US" sz="2400" b="1" dirty="0">
              <a:effectLst>
                <a:outerShdw blurRad="38100" dist="38100" dir="2700000" algn="tl">
                  <a:srgbClr val="000000">
                    <a:alpha val="43137"/>
                  </a:srgbClr>
                </a:outerShdw>
              </a:effectLst>
            </a:rPr>
            <a:t>the crucified Christ </a:t>
          </a:r>
          <a:r>
            <a:rPr lang="en-US" sz="2400" dirty="0"/>
            <a:t>as the center of true Christian life. These works are, Soul’s Journey into God, The Tree of Life, The Triple Way, and the Major Legend of Saint Francis.</a:t>
          </a:r>
          <a:endParaRPr lang="it-IT" sz="2400" dirty="0"/>
        </a:p>
      </dgm:t>
    </dgm:pt>
    <dgm:pt modelId="{76914C61-8481-4D1A-99B2-AF5211B39455}" type="parTrans" cxnId="{BBEA7EBF-6575-4FA1-BD66-144B5C6767E6}">
      <dgm:prSet/>
      <dgm:spPr/>
      <dgm:t>
        <a:bodyPr/>
        <a:lstStyle/>
        <a:p>
          <a:endParaRPr lang="en-GB"/>
        </a:p>
      </dgm:t>
    </dgm:pt>
    <dgm:pt modelId="{1CEA5C09-AEED-4C0F-80CC-427ED8C94A20}" type="sibTrans" cxnId="{BBEA7EBF-6575-4FA1-BD66-144B5C6767E6}">
      <dgm:prSet/>
      <dgm:spPr/>
      <dgm:t>
        <a:bodyPr/>
        <a:lstStyle/>
        <a:p>
          <a:endParaRPr lang="en-GB"/>
        </a:p>
      </dgm:t>
    </dgm:pt>
    <dgm:pt modelId="{8BF35CEE-638C-4976-B61D-C55DFEC64E06}">
      <dgm:prSet/>
      <dgm:spPr/>
      <dgm:t>
        <a:bodyPr/>
        <a:lstStyle/>
        <a:p>
          <a:r>
            <a:rPr lang="en-US" dirty="0"/>
            <a:t>Eric Doyle, </a:t>
          </a:r>
          <a:r>
            <a:rPr lang="en-US" i="1" dirty="0"/>
            <a:t>Introduction to the Disciple and the Master: St. Bonaventure’s Sermons on St. Francis of Assisi, </a:t>
          </a:r>
          <a:r>
            <a:rPr lang="en-US" dirty="0"/>
            <a:t>Ignatius publications, Chicago, 1983, 13. </a:t>
          </a:r>
          <a:endParaRPr lang="it-IT" dirty="0"/>
        </a:p>
      </dgm:t>
    </dgm:pt>
    <dgm:pt modelId="{E3AE73CD-0979-44D1-999D-7DF49761699A}" type="parTrans" cxnId="{2B52EB40-6A7D-4B38-B3A8-0A9614266370}">
      <dgm:prSet/>
      <dgm:spPr/>
      <dgm:t>
        <a:bodyPr/>
        <a:lstStyle/>
        <a:p>
          <a:endParaRPr lang="en-GB"/>
        </a:p>
      </dgm:t>
    </dgm:pt>
    <dgm:pt modelId="{2F5AE221-BB13-4514-B95B-07296481A1C8}" type="sibTrans" cxnId="{2B52EB40-6A7D-4B38-B3A8-0A9614266370}">
      <dgm:prSet/>
      <dgm:spPr/>
      <dgm:t>
        <a:bodyPr/>
        <a:lstStyle/>
        <a:p>
          <a:endParaRPr lang="en-GB"/>
        </a:p>
      </dgm:t>
    </dgm:pt>
    <dgm:pt modelId="{E126F827-9F90-4FD0-9816-772D0427D794}">
      <dgm:prSet/>
      <dgm:spPr/>
      <dgm:t>
        <a:bodyPr/>
        <a:lstStyle/>
        <a:p>
          <a:r>
            <a:rPr lang="en-US" dirty="0"/>
            <a:t>Ilia </a:t>
          </a:r>
          <a:r>
            <a:rPr lang="en-US" dirty="0" err="1"/>
            <a:t>Delio</a:t>
          </a:r>
          <a:r>
            <a:rPr lang="en-US" dirty="0"/>
            <a:t>, </a:t>
          </a:r>
          <a:r>
            <a:rPr lang="en-US" i="1" dirty="0"/>
            <a:t>Simply Bonaventure, an introduction to his life, thought and writings</a:t>
          </a:r>
          <a:r>
            <a:rPr lang="en-US" dirty="0"/>
            <a:t>, New City press,  N Y, 2001, 26. </a:t>
          </a:r>
          <a:endParaRPr lang="it-IT" dirty="0"/>
        </a:p>
      </dgm:t>
    </dgm:pt>
    <dgm:pt modelId="{86CA6A5E-3463-4140-90F2-AF9673950D74}" type="parTrans" cxnId="{AF03D31A-3FC5-445E-9E6A-6C49CAB0704B}">
      <dgm:prSet/>
      <dgm:spPr/>
      <dgm:t>
        <a:bodyPr/>
        <a:lstStyle/>
        <a:p>
          <a:endParaRPr lang="en-GB"/>
        </a:p>
      </dgm:t>
    </dgm:pt>
    <dgm:pt modelId="{8009C5A5-9C05-4700-861B-9F431F3F8DA9}" type="sibTrans" cxnId="{AF03D31A-3FC5-445E-9E6A-6C49CAB0704B}">
      <dgm:prSet/>
      <dgm:spPr/>
      <dgm:t>
        <a:bodyPr/>
        <a:lstStyle/>
        <a:p>
          <a:endParaRPr lang="en-GB"/>
        </a:p>
      </dgm:t>
    </dgm:pt>
    <dgm:pt modelId="{780BE5E7-D227-4BF2-BB86-AA4C9E0F024A}" type="pres">
      <dgm:prSet presAssocID="{D9F2A7B3-53B0-42FD-94B8-155443551767}" presName="Name0" presStyleCnt="0">
        <dgm:presLayoutVars>
          <dgm:chMax val="7"/>
          <dgm:dir/>
          <dgm:animLvl val="lvl"/>
          <dgm:resizeHandles val="exact"/>
        </dgm:presLayoutVars>
      </dgm:prSet>
      <dgm:spPr/>
    </dgm:pt>
    <dgm:pt modelId="{CA431C1B-AA78-4660-8987-F55ACEC0E23F}" type="pres">
      <dgm:prSet presAssocID="{444E58A5-6895-494C-A406-7D1BD08C3326}" presName="circle1" presStyleLbl="node1" presStyleIdx="0" presStyleCnt="3"/>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7836204-5D48-48EA-A02A-DBE6A8ABE901}" type="pres">
      <dgm:prSet presAssocID="{444E58A5-6895-494C-A406-7D1BD08C3326}" presName="space" presStyleCnt="0"/>
      <dgm:spPr/>
    </dgm:pt>
    <dgm:pt modelId="{A2E7F24A-3C0F-4D22-A544-BB97FE356254}" type="pres">
      <dgm:prSet presAssocID="{444E58A5-6895-494C-A406-7D1BD08C3326}" presName="rect1" presStyleLbl="alignAcc1" presStyleIdx="0" presStyleCnt="3"/>
      <dgm:spPr/>
    </dgm:pt>
    <dgm:pt modelId="{0684197F-5FBC-4C41-A055-C08585D716C4}" type="pres">
      <dgm:prSet presAssocID="{8BF35CEE-638C-4976-B61D-C55DFEC64E06}" presName="vertSpace2" presStyleLbl="node1" presStyleIdx="0" presStyleCnt="3"/>
      <dgm:spPr/>
    </dgm:pt>
    <dgm:pt modelId="{69134507-106D-42F4-9E55-640A34952C35}" type="pres">
      <dgm:prSet presAssocID="{8BF35CEE-638C-4976-B61D-C55DFEC64E06}" presName="circle2" presStyleLbl="node1" presStyleIdx="1" presStyleCnt="3"/>
      <dgm:spPr/>
    </dgm:pt>
    <dgm:pt modelId="{735F4E84-C4AD-4464-86E1-E6C14FFDC1E5}" type="pres">
      <dgm:prSet presAssocID="{8BF35CEE-638C-4976-B61D-C55DFEC64E06}" presName="rect2" presStyleLbl="alignAcc1" presStyleIdx="1" presStyleCnt="3" custScaleY="28771"/>
      <dgm:spPr/>
    </dgm:pt>
    <dgm:pt modelId="{89F46E25-2DD6-4936-B0F2-1EAABECA5AA1}" type="pres">
      <dgm:prSet presAssocID="{E126F827-9F90-4FD0-9816-772D0427D794}" presName="vertSpace3" presStyleLbl="node1" presStyleIdx="1" presStyleCnt="3"/>
      <dgm:spPr/>
    </dgm:pt>
    <dgm:pt modelId="{E64A4AB4-CDEF-49BE-8F20-580340012664}" type="pres">
      <dgm:prSet presAssocID="{E126F827-9F90-4FD0-9816-772D0427D794}" presName="circle3" presStyleLbl="node1" presStyleIdx="2" presStyleCnt="3"/>
      <dgm:spPr/>
    </dgm:pt>
    <dgm:pt modelId="{ECB835B9-E176-4C77-BFCD-0671A2668D22}" type="pres">
      <dgm:prSet presAssocID="{E126F827-9F90-4FD0-9816-772D0427D794}" presName="rect3" presStyleLbl="alignAcc1" presStyleIdx="2" presStyleCnt="3" custScaleY="54082"/>
      <dgm:spPr/>
    </dgm:pt>
    <dgm:pt modelId="{23A91814-8102-49C3-8A67-ACB4FC34C957}" type="pres">
      <dgm:prSet presAssocID="{444E58A5-6895-494C-A406-7D1BD08C3326}" presName="rect1ParTxNoCh" presStyleLbl="alignAcc1" presStyleIdx="2" presStyleCnt="3">
        <dgm:presLayoutVars>
          <dgm:chMax val="1"/>
          <dgm:bulletEnabled val="1"/>
        </dgm:presLayoutVars>
      </dgm:prSet>
      <dgm:spPr/>
    </dgm:pt>
    <dgm:pt modelId="{793F8DEC-9704-4698-9D06-5BAC5A8CFCA0}" type="pres">
      <dgm:prSet presAssocID="{8BF35CEE-638C-4976-B61D-C55DFEC64E06}" presName="rect2ParTxNoCh" presStyleLbl="alignAcc1" presStyleIdx="2" presStyleCnt="3">
        <dgm:presLayoutVars>
          <dgm:chMax val="1"/>
          <dgm:bulletEnabled val="1"/>
        </dgm:presLayoutVars>
      </dgm:prSet>
      <dgm:spPr/>
    </dgm:pt>
    <dgm:pt modelId="{381333A9-2EFE-418B-839B-803E147B4B12}" type="pres">
      <dgm:prSet presAssocID="{E126F827-9F90-4FD0-9816-772D0427D794}" presName="rect3ParTxNoCh" presStyleLbl="alignAcc1" presStyleIdx="2" presStyleCnt="3">
        <dgm:presLayoutVars>
          <dgm:chMax val="1"/>
          <dgm:bulletEnabled val="1"/>
        </dgm:presLayoutVars>
      </dgm:prSet>
      <dgm:spPr/>
    </dgm:pt>
  </dgm:ptLst>
  <dgm:cxnLst>
    <dgm:cxn modelId="{4F5E8514-FA9D-4BBB-BCFC-C8716070C622}" type="presOf" srcId="{8BF35CEE-638C-4976-B61D-C55DFEC64E06}" destId="{735F4E84-C4AD-4464-86E1-E6C14FFDC1E5}" srcOrd="0" destOrd="0" presId="urn:microsoft.com/office/officeart/2005/8/layout/target3"/>
    <dgm:cxn modelId="{A0137419-DBB5-44A5-95C8-AE3E403A37CD}" type="presOf" srcId="{8BF35CEE-638C-4976-B61D-C55DFEC64E06}" destId="{793F8DEC-9704-4698-9D06-5BAC5A8CFCA0}" srcOrd="1" destOrd="0" presId="urn:microsoft.com/office/officeart/2005/8/layout/target3"/>
    <dgm:cxn modelId="{AF03D31A-3FC5-445E-9E6A-6C49CAB0704B}" srcId="{D9F2A7B3-53B0-42FD-94B8-155443551767}" destId="{E126F827-9F90-4FD0-9816-772D0427D794}" srcOrd="2" destOrd="0" parTransId="{86CA6A5E-3463-4140-90F2-AF9673950D74}" sibTransId="{8009C5A5-9C05-4700-861B-9F431F3F8DA9}"/>
    <dgm:cxn modelId="{CA92DD30-7FDB-4EE8-AB84-A9699C7973D8}" type="presOf" srcId="{E126F827-9F90-4FD0-9816-772D0427D794}" destId="{381333A9-2EFE-418B-839B-803E147B4B12}" srcOrd="1" destOrd="0" presId="urn:microsoft.com/office/officeart/2005/8/layout/target3"/>
    <dgm:cxn modelId="{2B52EB40-6A7D-4B38-B3A8-0A9614266370}" srcId="{D9F2A7B3-53B0-42FD-94B8-155443551767}" destId="{8BF35CEE-638C-4976-B61D-C55DFEC64E06}" srcOrd="1" destOrd="0" parTransId="{E3AE73CD-0979-44D1-999D-7DF49761699A}" sibTransId="{2F5AE221-BB13-4514-B95B-07296481A1C8}"/>
    <dgm:cxn modelId="{BA0E446D-EE93-4D18-8504-C9A78E9245B5}" type="presOf" srcId="{444E58A5-6895-494C-A406-7D1BD08C3326}" destId="{A2E7F24A-3C0F-4D22-A544-BB97FE356254}" srcOrd="0" destOrd="0" presId="urn:microsoft.com/office/officeart/2005/8/layout/target3"/>
    <dgm:cxn modelId="{06D8225A-4030-4B12-A8EA-FF7EA5A46F8C}" type="presOf" srcId="{E126F827-9F90-4FD0-9816-772D0427D794}" destId="{ECB835B9-E176-4C77-BFCD-0671A2668D22}" srcOrd="0" destOrd="0" presId="urn:microsoft.com/office/officeart/2005/8/layout/target3"/>
    <dgm:cxn modelId="{6086C59B-F5E1-4D4D-9C10-E324108539B5}" type="presOf" srcId="{D9F2A7B3-53B0-42FD-94B8-155443551767}" destId="{780BE5E7-D227-4BF2-BB86-AA4C9E0F024A}" srcOrd="0" destOrd="0" presId="urn:microsoft.com/office/officeart/2005/8/layout/target3"/>
    <dgm:cxn modelId="{BBEA7EBF-6575-4FA1-BD66-144B5C6767E6}" srcId="{D9F2A7B3-53B0-42FD-94B8-155443551767}" destId="{444E58A5-6895-494C-A406-7D1BD08C3326}" srcOrd="0" destOrd="0" parTransId="{76914C61-8481-4D1A-99B2-AF5211B39455}" sibTransId="{1CEA5C09-AEED-4C0F-80CC-427ED8C94A20}"/>
    <dgm:cxn modelId="{2CEDE5CD-A009-43E5-84DF-38FD37D492E8}" type="presOf" srcId="{444E58A5-6895-494C-A406-7D1BD08C3326}" destId="{23A91814-8102-49C3-8A67-ACB4FC34C957}" srcOrd="1" destOrd="0" presId="urn:microsoft.com/office/officeart/2005/8/layout/target3"/>
    <dgm:cxn modelId="{396C4AF8-C62F-4DE5-A695-FC37808C91BD}" type="presParOf" srcId="{780BE5E7-D227-4BF2-BB86-AA4C9E0F024A}" destId="{CA431C1B-AA78-4660-8987-F55ACEC0E23F}" srcOrd="0" destOrd="0" presId="urn:microsoft.com/office/officeart/2005/8/layout/target3"/>
    <dgm:cxn modelId="{86FBB04A-605C-42A4-AD98-6960400FF4AD}" type="presParOf" srcId="{780BE5E7-D227-4BF2-BB86-AA4C9E0F024A}" destId="{17836204-5D48-48EA-A02A-DBE6A8ABE901}" srcOrd="1" destOrd="0" presId="urn:microsoft.com/office/officeart/2005/8/layout/target3"/>
    <dgm:cxn modelId="{5E27A7E6-08A2-4C49-AB0B-80B5E671E35A}" type="presParOf" srcId="{780BE5E7-D227-4BF2-BB86-AA4C9E0F024A}" destId="{A2E7F24A-3C0F-4D22-A544-BB97FE356254}" srcOrd="2" destOrd="0" presId="urn:microsoft.com/office/officeart/2005/8/layout/target3"/>
    <dgm:cxn modelId="{D3753D5A-EB2D-4985-ACE6-E3357C516F59}" type="presParOf" srcId="{780BE5E7-D227-4BF2-BB86-AA4C9E0F024A}" destId="{0684197F-5FBC-4C41-A055-C08585D716C4}" srcOrd="3" destOrd="0" presId="urn:microsoft.com/office/officeart/2005/8/layout/target3"/>
    <dgm:cxn modelId="{264D2062-FEE5-40EF-AC59-25B221220643}" type="presParOf" srcId="{780BE5E7-D227-4BF2-BB86-AA4C9E0F024A}" destId="{69134507-106D-42F4-9E55-640A34952C35}" srcOrd="4" destOrd="0" presId="urn:microsoft.com/office/officeart/2005/8/layout/target3"/>
    <dgm:cxn modelId="{F88180D3-AADE-4CA7-9416-278C9545AF6A}" type="presParOf" srcId="{780BE5E7-D227-4BF2-BB86-AA4C9E0F024A}" destId="{735F4E84-C4AD-4464-86E1-E6C14FFDC1E5}" srcOrd="5" destOrd="0" presId="urn:microsoft.com/office/officeart/2005/8/layout/target3"/>
    <dgm:cxn modelId="{A5CFD84A-58EC-4FE0-A288-F6FF6CDC6CF8}" type="presParOf" srcId="{780BE5E7-D227-4BF2-BB86-AA4C9E0F024A}" destId="{89F46E25-2DD6-4936-B0F2-1EAABECA5AA1}" srcOrd="6" destOrd="0" presId="urn:microsoft.com/office/officeart/2005/8/layout/target3"/>
    <dgm:cxn modelId="{ECD84FC7-A2DC-4F7E-B1D6-FC8644D140AE}" type="presParOf" srcId="{780BE5E7-D227-4BF2-BB86-AA4C9E0F024A}" destId="{E64A4AB4-CDEF-49BE-8F20-580340012664}" srcOrd="7" destOrd="0" presId="urn:microsoft.com/office/officeart/2005/8/layout/target3"/>
    <dgm:cxn modelId="{B8D4EC1D-759E-40E5-84A1-2141EEB37EB6}" type="presParOf" srcId="{780BE5E7-D227-4BF2-BB86-AA4C9E0F024A}" destId="{ECB835B9-E176-4C77-BFCD-0671A2668D22}" srcOrd="8" destOrd="0" presId="urn:microsoft.com/office/officeart/2005/8/layout/target3"/>
    <dgm:cxn modelId="{C4640352-5199-4EC8-B784-126C60EF4089}" type="presParOf" srcId="{780BE5E7-D227-4BF2-BB86-AA4C9E0F024A}" destId="{23A91814-8102-49C3-8A67-ACB4FC34C957}" srcOrd="9" destOrd="0" presId="urn:microsoft.com/office/officeart/2005/8/layout/target3"/>
    <dgm:cxn modelId="{0189EBB3-76BB-49D5-BD76-8F30AE24FBA8}" type="presParOf" srcId="{780BE5E7-D227-4BF2-BB86-AA4C9E0F024A}" destId="{793F8DEC-9704-4698-9D06-5BAC5A8CFCA0}" srcOrd="10" destOrd="0" presId="urn:microsoft.com/office/officeart/2005/8/layout/target3"/>
    <dgm:cxn modelId="{462B2592-B403-4D8A-BFC8-03176598F37F}" type="presParOf" srcId="{780BE5E7-D227-4BF2-BB86-AA4C9E0F024A}" destId="{381333A9-2EFE-418B-839B-803E147B4B12}" srcOrd="11" destOrd="0" presId="urn:microsoft.com/office/officeart/2005/8/layout/target3"/>
  </dgm:cxnLst>
  <dgm:bg>
    <a:solidFill>
      <a:schemeClr val="accent2">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B29624-316B-4AD5-8E20-F9A70322801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D916FFA0-78E6-48D9-A43D-C38EEF10D6DD}">
      <dgm:prSet/>
      <dgm:spPr/>
      <dgm:t>
        <a:bodyPr/>
        <a:lstStyle/>
        <a:p>
          <a:r>
            <a:rPr lang="en-GB"/>
            <a:t>TESTIMONY OF ST. BONAVENTURE OF THE STIGMATA OF ST. FRANCIS </a:t>
          </a:r>
          <a:endParaRPr lang="it-IT"/>
        </a:p>
      </dgm:t>
    </dgm:pt>
    <dgm:pt modelId="{301C906E-A6C2-4009-A21E-07CA8D2B7DB5}" type="parTrans" cxnId="{5C6D1796-D8BE-4EEC-834F-F6B9F44D4369}">
      <dgm:prSet/>
      <dgm:spPr/>
      <dgm:t>
        <a:bodyPr/>
        <a:lstStyle/>
        <a:p>
          <a:endParaRPr lang="en-GB"/>
        </a:p>
      </dgm:t>
    </dgm:pt>
    <dgm:pt modelId="{BCC57445-FE1A-4CA8-AB6E-DD837C7DD157}" type="sibTrans" cxnId="{5C6D1796-D8BE-4EEC-834F-F6B9F44D4369}">
      <dgm:prSet/>
      <dgm:spPr/>
      <dgm:t>
        <a:bodyPr/>
        <a:lstStyle/>
        <a:p>
          <a:endParaRPr lang="en-GB"/>
        </a:p>
      </dgm:t>
    </dgm:pt>
    <dgm:pt modelId="{9C9E5336-378D-4B6F-BDFA-8D504CE6C73E}" type="pres">
      <dgm:prSet presAssocID="{57B29624-316B-4AD5-8E20-F9A70322801C}" presName="Name0" presStyleCnt="0">
        <dgm:presLayoutVars>
          <dgm:chMax val="7"/>
          <dgm:dir/>
          <dgm:animLvl val="lvl"/>
          <dgm:resizeHandles val="exact"/>
        </dgm:presLayoutVars>
      </dgm:prSet>
      <dgm:spPr/>
    </dgm:pt>
    <dgm:pt modelId="{9251FF2F-9A1D-4F94-AB6C-47C021676153}" type="pres">
      <dgm:prSet presAssocID="{D916FFA0-78E6-48D9-A43D-C38EEF10D6DD}" presName="circle1" presStyleLbl="node1" presStyleIdx="0" presStyleCnt="1"/>
      <dgm:spPr/>
    </dgm:pt>
    <dgm:pt modelId="{F92DBC5C-9311-4784-916E-5D1A0E90AB53}" type="pres">
      <dgm:prSet presAssocID="{D916FFA0-78E6-48D9-A43D-C38EEF10D6DD}" presName="space" presStyleCnt="0"/>
      <dgm:spPr/>
    </dgm:pt>
    <dgm:pt modelId="{01E0EC55-DA99-47E8-8B73-150ED56DFFE4}" type="pres">
      <dgm:prSet presAssocID="{D916FFA0-78E6-48D9-A43D-C38EEF10D6DD}" presName="rect1" presStyleLbl="alignAcc1" presStyleIdx="0" presStyleCnt="1"/>
      <dgm:spPr/>
    </dgm:pt>
    <dgm:pt modelId="{64116F62-4C17-4192-B2E3-A56789FEB624}" type="pres">
      <dgm:prSet presAssocID="{D916FFA0-78E6-48D9-A43D-C38EEF10D6DD}" presName="rect1ParTxNoCh" presStyleLbl="alignAcc1" presStyleIdx="0" presStyleCnt="1">
        <dgm:presLayoutVars>
          <dgm:chMax val="1"/>
          <dgm:bulletEnabled val="1"/>
        </dgm:presLayoutVars>
      </dgm:prSet>
      <dgm:spPr/>
    </dgm:pt>
  </dgm:ptLst>
  <dgm:cxnLst>
    <dgm:cxn modelId="{4765EF69-21DE-41DF-8523-43458BBE7AF4}" type="presOf" srcId="{D916FFA0-78E6-48D9-A43D-C38EEF10D6DD}" destId="{01E0EC55-DA99-47E8-8B73-150ED56DFFE4}" srcOrd="0" destOrd="0" presId="urn:microsoft.com/office/officeart/2005/8/layout/target3"/>
    <dgm:cxn modelId="{B2CD4F87-BEFF-4FAB-8F6F-A19D718739B9}" type="presOf" srcId="{57B29624-316B-4AD5-8E20-F9A70322801C}" destId="{9C9E5336-378D-4B6F-BDFA-8D504CE6C73E}" srcOrd="0" destOrd="0" presId="urn:microsoft.com/office/officeart/2005/8/layout/target3"/>
    <dgm:cxn modelId="{5C6D1796-D8BE-4EEC-834F-F6B9F44D4369}" srcId="{57B29624-316B-4AD5-8E20-F9A70322801C}" destId="{D916FFA0-78E6-48D9-A43D-C38EEF10D6DD}" srcOrd="0" destOrd="0" parTransId="{301C906E-A6C2-4009-A21E-07CA8D2B7DB5}" sibTransId="{BCC57445-FE1A-4CA8-AB6E-DD837C7DD157}"/>
    <dgm:cxn modelId="{0C9C6FA1-ACA7-45FB-B4D7-EF9CD4197C93}" type="presOf" srcId="{D916FFA0-78E6-48D9-A43D-C38EEF10D6DD}" destId="{64116F62-4C17-4192-B2E3-A56789FEB624}" srcOrd="1" destOrd="0" presId="urn:microsoft.com/office/officeart/2005/8/layout/target3"/>
    <dgm:cxn modelId="{2A38FD9B-68ED-4B95-9FB1-D84FCE6094C6}" type="presParOf" srcId="{9C9E5336-378D-4B6F-BDFA-8D504CE6C73E}" destId="{9251FF2F-9A1D-4F94-AB6C-47C021676153}" srcOrd="0" destOrd="0" presId="urn:microsoft.com/office/officeart/2005/8/layout/target3"/>
    <dgm:cxn modelId="{2CA7C5D3-2E67-4BB7-8043-8EF1B095A7D1}" type="presParOf" srcId="{9C9E5336-378D-4B6F-BDFA-8D504CE6C73E}" destId="{F92DBC5C-9311-4784-916E-5D1A0E90AB53}" srcOrd="1" destOrd="0" presId="urn:microsoft.com/office/officeart/2005/8/layout/target3"/>
    <dgm:cxn modelId="{867C7522-372E-469F-9DF8-F823EC5A901A}" type="presParOf" srcId="{9C9E5336-378D-4B6F-BDFA-8D504CE6C73E}" destId="{01E0EC55-DA99-47E8-8B73-150ED56DFFE4}" srcOrd="2" destOrd="0" presId="urn:microsoft.com/office/officeart/2005/8/layout/target3"/>
    <dgm:cxn modelId="{A37E27AC-0C51-4C32-95EB-381BCE3A0952}" type="presParOf" srcId="{9C9E5336-378D-4B6F-BDFA-8D504CE6C73E}" destId="{64116F62-4C17-4192-B2E3-A56789FEB624}"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FEC3F4-AE3E-472D-A2FD-89F2C57337F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B2F63A06-2142-48DD-A3F7-4AF23F6AAEB2}">
      <dgm:prSet/>
      <dgm:spPr/>
      <dgm:t>
        <a:bodyPr/>
        <a:lstStyle/>
        <a:p>
          <a:r>
            <a:rPr lang="en-GB" dirty="0"/>
            <a:t>St. Bonaventure writes: “</a:t>
          </a:r>
          <a:r>
            <a:rPr lang="en-US" dirty="0"/>
            <a:t>There and then the marks of nails began to appear in his hands and feet, just as he had seen them in his vision of the Man nailed to the Cross. His hands and feet appeared pierced through the center with nails, the heads of which were in the palms of his hands and on the instep of each foot, while the points stuck out on the opposite side. The heads were black and round, but the points were long and bent back, as if they had been struck with a hammer; they rose above the surrounding flesh and stood out from it. His right side seemed as if it had been pierced with a lance and was marked with a livid scar which often bled, so that his habit and trousers were stained”. </a:t>
          </a:r>
          <a:r>
            <a:rPr lang="en-US" dirty="0" err="1"/>
            <a:t>Legenda</a:t>
          </a:r>
          <a:r>
            <a:rPr lang="en-US" dirty="0"/>
            <a:t> Major XIII: 3 </a:t>
          </a:r>
          <a:endParaRPr lang="it-IT" dirty="0"/>
        </a:p>
      </dgm:t>
    </dgm:pt>
    <dgm:pt modelId="{94CC8C72-A30A-44F3-9218-A647851617F5}" type="parTrans" cxnId="{23E70126-EE3D-4364-A283-BD3BD2CD30D5}">
      <dgm:prSet/>
      <dgm:spPr/>
      <dgm:t>
        <a:bodyPr/>
        <a:lstStyle/>
        <a:p>
          <a:endParaRPr lang="en-GB"/>
        </a:p>
      </dgm:t>
    </dgm:pt>
    <dgm:pt modelId="{C4CFC298-FB22-4B08-AF5C-4F8EB422C7ED}" type="sibTrans" cxnId="{23E70126-EE3D-4364-A283-BD3BD2CD30D5}">
      <dgm:prSet/>
      <dgm:spPr/>
      <dgm:t>
        <a:bodyPr/>
        <a:lstStyle/>
        <a:p>
          <a:endParaRPr lang="en-GB"/>
        </a:p>
      </dgm:t>
    </dgm:pt>
    <dgm:pt modelId="{A9564001-A5BF-408E-B2CC-D82CEC3082CC}" type="pres">
      <dgm:prSet presAssocID="{13FEC3F4-AE3E-472D-A2FD-89F2C57337F8}" presName="Name0" presStyleCnt="0">
        <dgm:presLayoutVars>
          <dgm:chMax val="7"/>
          <dgm:dir/>
          <dgm:animLvl val="lvl"/>
          <dgm:resizeHandles val="exact"/>
        </dgm:presLayoutVars>
      </dgm:prSet>
      <dgm:spPr/>
    </dgm:pt>
    <dgm:pt modelId="{F1715797-87AC-4BCE-8E74-77A0751C493B}" type="pres">
      <dgm:prSet presAssocID="{B2F63A06-2142-48DD-A3F7-4AF23F6AAEB2}" presName="circle1" presStyleLbl="node1" presStyleIdx="0" presStyleCnt="1"/>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0B2B3230-7A36-423F-9907-14DE9714E608}" type="pres">
      <dgm:prSet presAssocID="{B2F63A06-2142-48DD-A3F7-4AF23F6AAEB2}" presName="space" presStyleCnt="0"/>
      <dgm:spPr/>
    </dgm:pt>
    <dgm:pt modelId="{6857B877-D5EE-4899-A497-67017C2ABF5C}" type="pres">
      <dgm:prSet presAssocID="{B2F63A06-2142-48DD-A3F7-4AF23F6AAEB2}" presName="rect1" presStyleLbl="alignAcc1" presStyleIdx="0" presStyleCnt="1"/>
      <dgm:spPr/>
    </dgm:pt>
    <dgm:pt modelId="{811DFD3F-A356-4929-8A0F-609529525BA0}" type="pres">
      <dgm:prSet presAssocID="{B2F63A06-2142-48DD-A3F7-4AF23F6AAEB2}" presName="rect1ParTxNoCh" presStyleLbl="alignAcc1" presStyleIdx="0" presStyleCnt="1">
        <dgm:presLayoutVars>
          <dgm:chMax val="1"/>
          <dgm:bulletEnabled val="1"/>
        </dgm:presLayoutVars>
      </dgm:prSet>
      <dgm:spPr/>
    </dgm:pt>
  </dgm:ptLst>
  <dgm:cxnLst>
    <dgm:cxn modelId="{9EC21114-B1B6-496E-87A6-C2A02712415A}" type="presOf" srcId="{B2F63A06-2142-48DD-A3F7-4AF23F6AAEB2}" destId="{811DFD3F-A356-4929-8A0F-609529525BA0}" srcOrd="1" destOrd="0" presId="urn:microsoft.com/office/officeart/2005/8/layout/target3"/>
    <dgm:cxn modelId="{23E70126-EE3D-4364-A283-BD3BD2CD30D5}" srcId="{13FEC3F4-AE3E-472D-A2FD-89F2C57337F8}" destId="{B2F63A06-2142-48DD-A3F7-4AF23F6AAEB2}" srcOrd="0" destOrd="0" parTransId="{94CC8C72-A30A-44F3-9218-A647851617F5}" sibTransId="{C4CFC298-FB22-4B08-AF5C-4F8EB422C7ED}"/>
    <dgm:cxn modelId="{1A208850-C7F1-46FD-8001-890B6C23A1A6}" type="presOf" srcId="{13FEC3F4-AE3E-472D-A2FD-89F2C57337F8}" destId="{A9564001-A5BF-408E-B2CC-D82CEC3082CC}" srcOrd="0" destOrd="0" presId="urn:microsoft.com/office/officeart/2005/8/layout/target3"/>
    <dgm:cxn modelId="{AAAF89AA-D390-4D89-B214-D4D1F5E2E965}" type="presOf" srcId="{B2F63A06-2142-48DD-A3F7-4AF23F6AAEB2}" destId="{6857B877-D5EE-4899-A497-67017C2ABF5C}" srcOrd="0" destOrd="0" presId="urn:microsoft.com/office/officeart/2005/8/layout/target3"/>
    <dgm:cxn modelId="{4E3380F6-85CA-4D7D-9090-87BA3E17203F}" type="presParOf" srcId="{A9564001-A5BF-408E-B2CC-D82CEC3082CC}" destId="{F1715797-87AC-4BCE-8E74-77A0751C493B}" srcOrd="0" destOrd="0" presId="urn:microsoft.com/office/officeart/2005/8/layout/target3"/>
    <dgm:cxn modelId="{DB9FAF7D-2D62-4D2F-BECC-B4B1720F986F}" type="presParOf" srcId="{A9564001-A5BF-408E-B2CC-D82CEC3082CC}" destId="{0B2B3230-7A36-423F-9907-14DE9714E608}" srcOrd="1" destOrd="0" presId="urn:microsoft.com/office/officeart/2005/8/layout/target3"/>
    <dgm:cxn modelId="{BDB283C6-2A92-4F52-ABDD-EC56F4B41FD9}" type="presParOf" srcId="{A9564001-A5BF-408E-B2CC-D82CEC3082CC}" destId="{6857B877-D5EE-4899-A497-67017C2ABF5C}" srcOrd="2" destOrd="0" presId="urn:microsoft.com/office/officeart/2005/8/layout/target3"/>
    <dgm:cxn modelId="{9B576713-59AA-4B43-8DA6-DF3953FDCBDE}" type="presParOf" srcId="{A9564001-A5BF-408E-B2CC-D82CEC3082CC}" destId="{811DFD3F-A356-4929-8A0F-609529525BA0}"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AE9BE7C-6FD5-43F5-8BCC-195269ECF8A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955AE592-2E1D-43D2-A12C-E32E7809A3C0}">
      <dgm:prSet/>
      <dgm:spPr/>
      <dgm:t>
        <a:bodyPr/>
        <a:lstStyle/>
        <a:p>
          <a:r>
            <a:rPr lang="en-US" dirty="0"/>
            <a:t>“In his holy hands and feet could be seen the nails which had been miraculously formed out of his flesh by God; they were so much part of his flesh that, when they were pressed on one side, they immediately jutted out further on the other side…..The nails showed up back against his shining skin and the wound in his side looked like a rose in full flower, so that it is no wonder the on lookers were amazed and overjoyed at the varied beauty of the miracle.” </a:t>
          </a:r>
          <a:r>
            <a:rPr lang="en-US" b="1" i="1" dirty="0" err="1"/>
            <a:t>Legenda</a:t>
          </a:r>
          <a:r>
            <a:rPr lang="en-US" b="1" i="1" dirty="0"/>
            <a:t> Major </a:t>
          </a:r>
          <a:r>
            <a:rPr lang="en-US" dirty="0"/>
            <a:t>XV: 2 – 3 </a:t>
          </a:r>
          <a:endParaRPr lang="it-IT" dirty="0"/>
        </a:p>
      </dgm:t>
    </dgm:pt>
    <dgm:pt modelId="{E5E8BB06-C517-4D9B-8AC7-38C7EB180E11}" type="parTrans" cxnId="{ABFE5C26-51F4-44AE-8E35-5E649AF5693A}">
      <dgm:prSet/>
      <dgm:spPr/>
      <dgm:t>
        <a:bodyPr/>
        <a:lstStyle/>
        <a:p>
          <a:endParaRPr lang="en-GB"/>
        </a:p>
      </dgm:t>
    </dgm:pt>
    <dgm:pt modelId="{81F3E49C-0A79-41E4-BF2B-C48DE2D841B8}" type="sibTrans" cxnId="{ABFE5C26-51F4-44AE-8E35-5E649AF5693A}">
      <dgm:prSet/>
      <dgm:spPr/>
      <dgm:t>
        <a:bodyPr/>
        <a:lstStyle/>
        <a:p>
          <a:endParaRPr lang="en-GB"/>
        </a:p>
      </dgm:t>
    </dgm:pt>
    <dgm:pt modelId="{EA778CC5-5F66-4A1B-ACC5-5B24B031473E}" type="pres">
      <dgm:prSet presAssocID="{7AE9BE7C-6FD5-43F5-8BCC-195269ECF8A0}" presName="Name0" presStyleCnt="0">
        <dgm:presLayoutVars>
          <dgm:chMax val="7"/>
          <dgm:dir/>
          <dgm:animLvl val="lvl"/>
          <dgm:resizeHandles val="exact"/>
        </dgm:presLayoutVars>
      </dgm:prSet>
      <dgm:spPr/>
    </dgm:pt>
    <dgm:pt modelId="{B8CAAB99-DC96-4578-9503-E427E52293ED}" type="pres">
      <dgm:prSet presAssocID="{955AE592-2E1D-43D2-A12C-E32E7809A3C0}" presName="circle1" presStyleLbl="node1" presStyleIdx="0" presStyleCnt="1"/>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B082AB0-DB8B-471B-9226-1685BCC40E9F}" type="pres">
      <dgm:prSet presAssocID="{955AE592-2E1D-43D2-A12C-E32E7809A3C0}" presName="space" presStyleCnt="0"/>
      <dgm:spPr/>
    </dgm:pt>
    <dgm:pt modelId="{F1F75324-DA70-4380-8E4B-491FFD493EF7}" type="pres">
      <dgm:prSet presAssocID="{955AE592-2E1D-43D2-A12C-E32E7809A3C0}" presName="rect1" presStyleLbl="alignAcc1" presStyleIdx="0" presStyleCnt="1"/>
      <dgm:spPr/>
    </dgm:pt>
    <dgm:pt modelId="{FD619B6E-316D-4098-81B7-C4799B85B74E}" type="pres">
      <dgm:prSet presAssocID="{955AE592-2E1D-43D2-A12C-E32E7809A3C0}" presName="rect1ParTxNoCh" presStyleLbl="alignAcc1" presStyleIdx="0" presStyleCnt="1">
        <dgm:presLayoutVars>
          <dgm:chMax val="1"/>
          <dgm:bulletEnabled val="1"/>
        </dgm:presLayoutVars>
      </dgm:prSet>
      <dgm:spPr/>
    </dgm:pt>
  </dgm:ptLst>
  <dgm:cxnLst>
    <dgm:cxn modelId="{ABFE5C26-51F4-44AE-8E35-5E649AF5693A}" srcId="{7AE9BE7C-6FD5-43F5-8BCC-195269ECF8A0}" destId="{955AE592-2E1D-43D2-A12C-E32E7809A3C0}" srcOrd="0" destOrd="0" parTransId="{E5E8BB06-C517-4D9B-8AC7-38C7EB180E11}" sibTransId="{81F3E49C-0A79-41E4-BF2B-C48DE2D841B8}"/>
    <dgm:cxn modelId="{7389DB2E-0144-4819-8C24-6E5F91EAF9BA}" type="presOf" srcId="{955AE592-2E1D-43D2-A12C-E32E7809A3C0}" destId="{F1F75324-DA70-4380-8E4B-491FFD493EF7}" srcOrd="0" destOrd="0" presId="urn:microsoft.com/office/officeart/2005/8/layout/target3"/>
    <dgm:cxn modelId="{C1DEF17B-2731-4AFB-A98B-34BD16548EA4}" type="presOf" srcId="{7AE9BE7C-6FD5-43F5-8BCC-195269ECF8A0}" destId="{EA778CC5-5F66-4A1B-ACC5-5B24B031473E}" srcOrd="0" destOrd="0" presId="urn:microsoft.com/office/officeart/2005/8/layout/target3"/>
    <dgm:cxn modelId="{3C736DCE-EAB6-4E5D-9C17-78AC54F18AF2}" type="presOf" srcId="{955AE592-2E1D-43D2-A12C-E32E7809A3C0}" destId="{FD619B6E-316D-4098-81B7-C4799B85B74E}" srcOrd="1" destOrd="0" presId="urn:microsoft.com/office/officeart/2005/8/layout/target3"/>
    <dgm:cxn modelId="{5E63506A-6992-4C83-BA85-6BFFF866486C}" type="presParOf" srcId="{EA778CC5-5F66-4A1B-ACC5-5B24B031473E}" destId="{B8CAAB99-DC96-4578-9503-E427E52293ED}" srcOrd="0" destOrd="0" presId="urn:microsoft.com/office/officeart/2005/8/layout/target3"/>
    <dgm:cxn modelId="{C3BA184F-FCF2-4652-9F67-4145329D3627}" type="presParOf" srcId="{EA778CC5-5F66-4A1B-ACC5-5B24B031473E}" destId="{4B082AB0-DB8B-471B-9226-1685BCC40E9F}" srcOrd="1" destOrd="0" presId="urn:microsoft.com/office/officeart/2005/8/layout/target3"/>
    <dgm:cxn modelId="{67FA99D3-0E0D-4496-866D-D984B715FBA1}" type="presParOf" srcId="{EA778CC5-5F66-4A1B-ACC5-5B24B031473E}" destId="{F1F75324-DA70-4380-8E4B-491FFD493EF7}" srcOrd="2" destOrd="0" presId="urn:microsoft.com/office/officeart/2005/8/layout/target3"/>
    <dgm:cxn modelId="{0F793BA5-C51A-4832-B58E-EC59076D0D6B}" type="presParOf" srcId="{EA778CC5-5F66-4A1B-ACC5-5B24B031473E}" destId="{FD619B6E-316D-4098-81B7-C4799B85B74E}" srcOrd="3" destOrd="0" presId="urn:microsoft.com/office/officeart/2005/8/layout/target3"/>
  </dgm:cxnLst>
  <dgm:bg>
    <a:solidFill>
      <a:schemeClr val="accent2">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FB36E2-F011-4AA8-B340-5FF561D35C6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21B1CAF5-0FF0-4693-BBA2-E173F98CA145}">
      <dgm:prSet/>
      <dgm:spPr/>
      <dgm:t>
        <a:bodyPr/>
        <a:lstStyle/>
        <a:p>
          <a:r>
            <a:rPr lang="en-GB"/>
            <a:t>From the Legenda Minor </a:t>
          </a:r>
          <a:endParaRPr lang="it-IT"/>
        </a:p>
      </dgm:t>
    </dgm:pt>
    <dgm:pt modelId="{DE1BC08A-ED62-49A5-9C74-0E96F06626B0}" type="parTrans" cxnId="{14DE51D7-7829-4D62-9859-9A4A9DD41916}">
      <dgm:prSet/>
      <dgm:spPr/>
      <dgm:t>
        <a:bodyPr/>
        <a:lstStyle/>
        <a:p>
          <a:endParaRPr lang="en-GB"/>
        </a:p>
      </dgm:t>
    </dgm:pt>
    <dgm:pt modelId="{221F929C-5C41-4882-9F8A-744C8CD27C58}" type="sibTrans" cxnId="{14DE51D7-7829-4D62-9859-9A4A9DD41916}">
      <dgm:prSet/>
      <dgm:spPr/>
      <dgm:t>
        <a:bodyPr/>
        <a:lstStyle/>
        <a:p>
          <a:endParaRPr lang="en-GB"/>
        </a:p>
      </dgm:t>
    </dgm:pt>
    <dgm:pt modelId="{F0CBCB59-5422-44A0-B772-56F321850DD6}" type="pres">
      <dgm:prSet presAssocID="{CFFB36E2-F011-4AA8-B340-5FF561D35C6B}" presName="Name0" presStyleCnt="0">
        <dgm:presLayoutVars>
          <dgm:chMax val="7"/>
          <dgm:dir/>
          <dgm:animLvl val="lvl"/>
          <dgm:resizeHandles val="exact"/>
        </dgm:presLayoutVars>
      </dgm:prSet>
      <dgm:spPr/>
    </dgm:pt>
    <dgm:pt modelId="{4A212AC6-D046-40D0-AA61-3915613937C1}" type="pres">
      <dgm:prSet presAssocID="{21B1CAF5-0FF0-4693-BBA2-E173F98CA145}" presName="circle1" presStyleLbl="node1" presStyleIdx="0" presStyleCnt="1"/>
      <dgm:spPr/>
    </dgm:pt>
    <dgm:pt modelId="{BCC1EF3B-DB6E-444C-BD61-653FC5F3FB5B}" type="pres">
      <dgm:prSet presAssocID="{21B1CAF5-0FF0-4693-BBA2-E173F98CA145}" presName="space" presStyleCnt="0"/>
      <dgm:spPr/>
    </dgm:pt>
    <dgm:pt modelId="{71BD40F4-F3B0-49CB-825A-962C334B9F0A}" type="pres">
      <dgm:prSet presAssocID="{21B1CAF5-0FF0-4693-BBA2-E173F98CA145}" presName="rect1" presStyleLbl="alignAcc1" presStyleIdx="0" presStyleCnt="1"/>
      <dgm:spPr/>
    </dgm:pt>
    <dgm:pt modelId="{0F29C043-DC51-4DEF-AEAB-8CF7A129BCCE}" type="pres">
      <dgm:prSet presAssocID="{21B1CAF5-0FF0-4693-BBA2-E173F98CA145}" presName="rect1ParTxNoCh" presStyleLbl="alignAcc1" presStyleIdx="0" presStyleCnt="1">
        <dgm:presLayoutVars>
          <dgm:chMax val="1"/>
          <dgm:bulletEnabled val="1"/>
        </dgm:presLayoutVars>
      </dgm:prSet>
      <dgm:spPr/>
    </dgm:pt>
  </dgm:ptLst>
  <dgm:cxnLst>
    <dgm:cxn modelId="{1B00CB78-28FF-4B15-87D8-8D9AC2F44177}" type="presOf" srcId="{21B1CAF5-0FF0-4693-BBA2-E173F98CA145}" destId="{0F29C043-DC51-4DEF-AEAB-8CF7A129BCCE}" srcOrd="1" destOrd="0" presId="urn:microsoft.com/office/officeart/2005/8/layout/target3"/>
    <dgm:cxn modelId="{14DE51D7-7829-4D62-9859-9A4A9DD41916}" srcId="{CFFB36E2-F011-4AA8-B340-5FF561D35C6B}" destId="{21B1CAF5-0FF0-4693-BBA2-E173F98CA145}" srcOrd="0" destOrd="0" parTransId="{DE1BC08A-ED62-49A5-9C74-0E96F06626B0}" sibTransId="{221F929C-5C41-4882-9F8A-744C8CD27C58}"/>
    <dgm:cxn modelId="{AE9527DC-4F8A-4459-AE1F-AD520247F37F}" type="presOf" srcId="{21B1CAF5-0FF0-4693-BBA2-E173F98CA145}" destId="{71BD40F4-F3B0-49CB-825A-962C334B9F0A}" srcOrd="0" destOrd="0" presId="urn:microsoft.com/office/officeart/2005/8/layout/target3"/>
    <dgm:cxn modelId="{FEFCD1F9-B3DF-4C8C-B242-855D432EDCDD}" type="presOf" srcId="{CFFB36E2-F011-4AA8-B340-5FF561D35C6B}" destId="{F0CBCB59-5422-44A0-B772-56F321850DD6}" srcOrd="0" destOrd="0" presId="urn:microsoft.com/office/officeart/2005/8/layout/target3"/>
    <dgm:cxn modelId="{A6ED9042-AA76-4815-9E07-77C9E659849A}" type="presParOf" srcId="{F0CBCB59-5422-44A0-B772-56F321850DD6}" destId="{4A212AC6-D046-40D0-AA61-3915613937C1}" srcOrd="0" destOrd="0" presId="urn:microsoft.com/office/officeart/2005/8/layout/target3"/>
    <dgm:cxn modelId="{F17E1FFF-7087-4174-98D5-836B57EB4581}" type="presParOf" srcId="{F0CBCB59-5422-44A0-B772-56F321850DD6}" destId="{BCC1EF3B-DB6E-444C-BD61-653FC5F3FB5B}" srcOrd="1" destOrd="0" presId="urn:microsoft.com/office/officeart/2005/8/layout/target3"/>
    <dgm:cxn modelId="{96A219CC-6D49-491A-8D22-44957D5C0849}" type="presParOf" srcId="{F0CBCB59-5422-44A0-B772-56F321850DD6}" destId="{71BD40F4-F3B0-49CB-825A-962C334B9F0A}" srcOrd="2" destOrd="0" presId="urn:microsoft.com/office/officeart/2005/8/layout/target3"/>
    <dgm:cxn modelId="{E21D0C46-3795-4262-93F2-51A140D62197}" type="presParOf" srcId="{F0CBCB59-5422-44A0-B772-56F321850DD6}" destId="{0F29C043-DC51-4DEF-AEAB-8CF7A129BCCE}"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E511B97-5C52-4E04-8140-F8A61EDA4E5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BFC224E6-9C0E-4E86-A244-D5D644C093B8}">
      <dgm:prSet custT="1"/>
      <dgm:spPr/>
      <dgm:t>
        <a:bodyPr/>
        <a:lstStyle/>
        <a:p>
          <a:endParaRPr lang="en-US" sz="3200" dirty="0"/>
        </a:p>
        <a:p>
          <a:endParaRPr lang="en-US" sz="3200" dirty="0"/>
        </a:p>
        <a:p>
          <a:endParaRPr lang="en-US" sz="3200" dirty="0"/>
        </a:p>
        <a:p>
          <a:r>
            <a:rPr lang="en-US" sz="3200" dirty="0"/>
            <a:t>In the words of Bonaventure: “</a:t>
          </a:r>
          <a:r>
            <a:rPr lang="en-US" sz="3200" b="1" u="sng" dirty="0">
              <a:effectLst>
                <a:outerShdw blurRad="38100" dist="38100" dir="2700000" algn="tl">
                  <a:srgbClr val="000000">
                    <a:alpha val="43137"/>
                  </a:srgbClr>
                </a:outerShdw>
              </a:effectLst>
            </a:rPr>
            <a:t>As I have been told by people who saw the Stigmata with their own eyes.</a:t>
          </a:r>
          <a:r>
            <a:rPr lang="en-US" sz="3200" dirty="0"/>
            <a:t> His right side was marked with a livid scar which often bled, and it looked as if it had been pierced with a lance. His habit and trousers used to be soaked with blood, so that the friars who washed them knew at once that Christ’s servant bore the likeness of the Crucified in his side, just as he bore it in his hands and feet”. </a:t>
          </a:r>
          <a:endParaRPr lang="it-IT" sz="3200" dirty="0"/>
        </a:p>
      </dgm:t>
    </dgm:pt>
    <dgm:pt modelId="{98A550A6-6F0F-4073-AC92-E47858B47048}" type="parTrans" cxnId="{8A1D8BF6-6BB8-421B-AA16-8DE3F80E237D}">
      <dgm:prSet/>
      <dgm:spPr/>
      <dgm:t>
        <a:bodyPr/>
        <a:lstStyle/>
        <a:p>
          <a:endParaRPr lang="en-GB"/>
        </a:p>
      </dgm:t>
    </dgm:pt>
    <dgm:pt modelId="{AB42D5D2-8E9B-48C4-805C-5AEE99181ADD}" type="sibTrans" cxnId="{8A1D8BF6-6BB8-421B-AA16-8DE3F80E237D}">
      <dgm:prSet/>
      <dgm:spPr/>
      <dgm:t>
        <a:bodyPr/>
        <a:lstStyle/>
        <a:p>
          <a:endParaRPr lang="en-GB"/>
        </a:p>
      </dgm:t>
    </dgm:pt>
    <dgm:pt modelId="{DEF4B4AA-C900-4BF8-A335-DBF3434433C9}">
      <dgm:prSet/>
      <dgm:spPr/>
      <dgm:t>
        <a:bodyPr/>
        <a:lstStyle/>
        <a:p>
          <a:r>
            <a:rPr lang="en-US" i="1" dirty="0" err="1"/>
            <a:t>Legenda</a:t>
          </a:r>
          <a:r>
            <a:rPr lang="en-US" i="1" dirty="0"/>
            <a:t> Minor </a:t>
          </a:r>
          <a:r>
            <a:rPr lang="en-US" dirty="0"/>
            <a:t>VI: 3</a:t>
          </a:r>
          <a:endParaRPr lang="it-IT" dirty="0"/>
        </a:p>
      </dgm:t>
    </dgm:pt>
    <dgm:pt modelId="{2768A382-8982-4466-A365-53C3D7D62EAD}" type="parTrans" cxnId="{1DA3BEC7-19B1-468E-BE88-858124984176}">
      <dgm:prSet/>
      <dgm:spPr/>
      <dgm:t>
        <a:bodyPr/>
        <a:lstStyle/>
        <a:p>
          <a:endParaRPr lang="en-GB"/>
        </a:p>
      </dgm:t>
    </dgm:pt>
    <dgm:pt modelId="{0D86B763-7C09-416C-B12F-2856103A1697}" type="sibTrans" cxnId="{1DA3BEC7-19B1-468E-BE88-858124984176}">
      <dgm:prSet/>
      <dgm:spPr/>
      <dgm:t>
        <a:bodyPr/>
        <a:lstStyle/>
        <a:p>
          <a:endParaRPr lang="en-GB"/>
        </a:p>
      </dgm:t>
    </dgm:pt>
    <dgm:pt modelId="{589FEEC3-B6A1-40EB-AF60-11B7B798AD7D}" type="pres">
      <dgm:prSet presAssocID="{5E511B97-5C52-4E04-8140-F8A61EDA4E51}" presName="Name0" presStyleCnt="0">
        <dgm:presLayoutVars>
          <dgm:chMax val="7"/>
          <dgm:dir/>
          <dgm:animLvl val="lvl"/>
          <dgm:resizeHandles val="exact"/>
        </dgm:presLayoutVars>
      </dgm:prSet>
      <dgm:spPr/>
    </dgm:pt>
    <dgm:pt modelId="{D316B08F-783E-459F-BF85-E45BD7FEA7DA}" type="pres">
      <dgm:prSet presAssocID="{BFC224E6-9C0E-4E86-A244-D5D644C093B8}" presName="circle1" presStyleLbl="node1" presStyleIdx="0" presStyleCnt="2"/>
      <dgm:spPr/>
    </dgm:pt>
    <dgm:pt modelId="{A787695D-8BCD-4145-AA12-E861E2C328FA}" type="pres">
      <dgm:prSet presAssocID="{BFC224E6-9C0E-4E86-A244-D5D644C093B8}" presName="space" presStyleCnt="0"/>
      <dgm:spPr/>
    </dgm:pt>
    <dgm:pt modelId="{55AB5E2C-1592-46B6-8EBD-781CEE3D3834}" type="pres">
      <dgm:prSet presAssocID="{BFC224E6-9C0E-4E86-A244-D5D644C093B8}" presName="rect1" presStyleLbl="alignAcc1" presStyleIdx="0" presStyleCnt="2" custLinFactNeighborY="3296"/>
      <dgm:spPr/>
    </dgm:pt>
    <dgm:pt modelId="{7209CF79-55B4-4D56-82E0-776EC833EA6C}" type="pres">
      <dgm:prSet presAssocID="{DEF4B4AA-C900-4BF8-A335-DBF3434433C9}" presName="vertSpace2" presStyleLbl="node1" presStyleIdx="0" presStyleCnt="2"/>
      <dgm:spPr/>
    </dgm:pt>
    <dgm:pt modelId="{2CED1BFB-A7BB-4FFC-842D-015B95EF3FD5}" type="pres">
      <dgm:prSet presAssocID="{DEF4B4AA-C900-4BF8-A335-DBF3434433C9}" presName="circle2" presStyleLbl="node1" presStyleIdx="1" presStyleCnt="2"/>
      <dgm:spPr/>
    </dgm:pt>
    <dgm:pt modelId="{B7814CA8-85F5-435C-A3F8-AAEFC436D573}" type="pres">
      <dgm:prSet presAssocID="{DEF4B4AA-C900-4BF8-A335-DBF3434433C9}" presName="rect2" presStyleLbl="alignAcc1" presStyleIdx="1" presStyleCnt="2" custScaleY="33802" custLinFactNeighborX="967" custLinFactNeighborY="41204"/>
      <dgm:spPr/>
    </dgm:pt>
    <dgm:pt modelId="{98A51963-7631-460F-AFDE-1B1858000359}" type="pres">
      <dgm:prSet presAssocID="{BFC224E6-9C0E-4E86-A244-D5D644C093B8}" presName="rect1ParTxNoCh" presStyleLbl="alignAcc1" presStyleIdx="1" presStyleCnt="2">
        <dgm:presLayoutVars>
          <dgm:chMax val="1"/>
          <dgm:bulletEnabled val="1"/>
        </dgm:presLayoutVars>
      </dgm:prSet>
      <dgm:spPr/>
    </dgm:pt>
    <dgm:pt modelId="{70278227-5F0B-42F9-B1C0-FB911DD3FCA5}" type="pres">
      <dgm:prSet presAssocID="{DEF4B4AA-C900-4BF8-A335-DBF3434433C9}" presName="rect2ParTxNoCh" presStyleLbl="alignAcc1" presStyleIdx="1" presStyleCnt="2">
        <dgm:presLayoutVars>
          <dgm:chMax val="1"/>
          <dgm:bulletEnabled val="1"/>
        </dgm:presLayoutVars>
      </dgm:prSet>
      <dgm:spPr/>
    </dgm:pt>
  </dgm:ptLst>
  <dgm:cxnLst>
    <dgm:cxn modelId="{F1E99415-5513-47A6-9BFB-A0C43E715287}" type="presOf" srcId="{DEF4B4AA-C900-4BF8-A335-DBF3434433C9}" destId="{70278227-5F0B-42F9-B1C0-FB911DD3FCA5}" srcOrd="1" destOrd="0" presId="urn:microsoft.com/office/officeart/2005/8/layout/target3"/>
    <dgm:cxn modelId="{4F03D019-5273-4689-B535-75A9F1004BFC}" type="presOf" srcId="{BFC224E6-9C0E-4E86-A244-D5D644C093B8}" destId="{98A51963-7631-460F-AFDE-1B1858000359}" srcOrd="1" destOrd="0" presId="urn:microsoft.com/office/officeart/2005/8/layout/target3"/>
    <dgm:cxn modelId="{C8039368-B99E-4E50-8B98-AA9B562798E0}" type="presOf" srcId="{DEF4B4AA-C900-4BF8-A335-DBF3434433C9}" destId="{B7814CA8-85F5-435C-A3F8-AAEFC436D573}" srcOrd="0" destOrd="0" presId="urn:microsoft.com/office/officeart/2005/8/layout/target3"/>
    <dgm:cxn modelId="{753463B6-D8E5-465E-884A-5F52975C834B}" type="presOf" srcId="{5E511B97-5C52-4E04-8140-F8A61EDA4E51}" destId="{589FEEC3-B6A1-40EB-AF60-11B7B798AD7D}" srcOrd="0" destOrd="0" presId="urn:microsoft.com/office/officeart/2005/8/layout/target3"/>
    <dgm:cxn modelId="{1DA3BEC7-19B1-468E-BE88-858124984176}" srcId="{5E511B97-5C52-4E04-8140-F8A61EDA4E51}" destId="{DEF4B4AA-C900-4BF8-A335-DBF3434433C9}" srcOrd="1" destOrd="0" parTransId="{2768A382-8982-4466-A365-53C3D7D62EAD}" sibTransId="{0D86B763-7C09-416C-B12F-2856103A1697}"/>
    <dgm:cxn modelId="{D49EDAE0-938D-4DD9-BFCD-4D97A57A0AF4}" type="presOf" srcId="{BFC224E6-9C0E-4E86-A244-D5D644C093B8}" destId="{55AB5E2C-1592-46B6-8EBD-781CEE3D3834}" srcOrd="0" destOrd="0" presId="urn:microsoft.com/office/officeart/2005/8/layout/target3"/>
    <dgm:cxn modelId="{8A1D8BF6-6BB8-421B-AA16-8DE3F80E237D}" srcId="{5E511B97-5C52-4E04-8140-F8A61EDA4E51}" destId="{BFC224E6-9C0E-4E86-A244-D5D644C093B8}" srcOrd="0" destOrd="0" parTransId="{98A550A6-6F0F-4073-AC92-E47858B47048}" sibTransId="{AB42D5D2-8E9B-48C4-805C-5AEE99181ADD}"/>
    <dgm:cxn modelId="{729E8802-7F85-45F5-AC79-B99B3A70F1DB}" type="presParOf" srcId="{589FEEC3-B6A1-40EB-AF60-11B7B798AD7D}" destId="{D316B08F-783E-459F-BF85-E45BD7FEA7DA}" srcOrd="0" destOrd="0" presId="urn:microsoft.com/office/officeart/2005/8/layout/target3"/>
    <dgm:cxn modelId="{CDE47EB6-A09C-4E00-838C-FAB407F30F95}" type="presParOf" srcId="{589FEEC3-B6A1-40EB-AF60-11B7B798AD7D}" destId="{A787695D-8BCD-4145-AA12-E861E2C328FA}" srcOrd="1" destOrd="0" presId="urn:microsoft.com/office/officeart/2005/8/layout/target3"/>
    <dgm:cxn modelId="{38E69FE0-1CF1-4784-B136-0F09A063329E}" type="presParOf" srcId="{589FEEC3-B6A1-40EB-AF60-11B7B798AD7D}" destId="{55AB5E2C-1592-46B6-8EBD-781CEE3D3834}" srcOrd="2" destOrd="0" presId="urn:microsoft.com/office/officeart/2005/8/layout/target3"/>
    <dgm:cxn modelId="{0382EDDD-5F42-425A-B8D2-6812E422D25B}" type="presParOf" srcId="{589FEEC3-B6A1-40EB-AF60-11B7B798AD7D}" destId="{7209CF79-55B4-4D56-82E0-776EC833EA6C}" srcOrd="3" destOrd="0" presId="urn:microsoft.com/office/officeart/2005/8/layout/target3"/>
    <dgm:cxn modelId="{A0E92142-CC3D-48D8-A0E2-07BCB939D7FA}" type="presParOf" srcId="{589FEEC3-B6A1-40EB-AF60-11B7B798AD7D}" destId="{2CED1BFB-A7BB-4FFC-842D-015B95EF3FD5}" srcOrd="4" destOrd="0" presId="urn:microsoft.com/office/officeart/2005/8/layout/target3"/>
    <dgm:cxn modelId="{022E5F6A-1030-443B-A6D9-E61FD1A32487}" type="presParOf" srcId="{589FEEC3-B6A1-40EB-AF60-11B7B798AD7D}" destId="{B7814CA8-85F5-435C-A3F8-AAEFC436D573}" srcOrd="5" destOrd="0" presId="urn:microsoft.com/office/officeart/2005/8/layout/target3"/>
    <dgm:cxn modelId="{67CF70FF-01EE-4E73-B2D6-E655A7B9469A}" type="presParOf" srcId="{589FEEC3-B6A1-40EB-AF60-11B7B798AD7D}" destId="{98A51963-7631-460F-AFDE-1B1858000359}" srcOrd="6" destOrd="0" presId="urn:microsoft.com/office/officeart/2005/8/layout/target3"/>
    <dgm:cxn modelId="{E34D4169-4689-4B93-AEF6-0E0C2B86553D}" type="presParOf" srcId="{589FEEC3-B6A1-40EB-AF60-11B7B798AD7D}" destId="{70278227-5F0B-42F9-B1C0-FB911DD3FCA5}"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E74993E-A846-4ECD-8F25-5A7D5661793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4C1CF7AE-D55C-429F-88C8-DC9D0F0FD733}">
      <dgm:prSet/>
      <dgm:spPr/>
      <dgm:t>
        <a:bodyPr/>
        <a:lstStyle/>
        <a:p>
          <a:r>
            <a:rPr lang="en-US" b="1" u="sng" dirty="0">
              <a:effectLst>
                <a:outerShdw blurRad="38100" dist="38100" dir="2700000" algn="tl">
                  <a:srgbClr val="000000">
                    <a:alpha val="43137"/>
                  </a:srgbClr>
                </a:outerShdw>
              </a:effectLst>
            </a:rPr>
            <a:t>“Historical truth” is the principal concern of Legend Minor VI</a:t>
          </a:r>
          <a:r>
            <a:rPr lang="en-US" dirty="0"/>
            <a:t>, when it vividly describes bending the nails, as if fixed into the feet by a hammer. Bonaventure claims that the points of the nails stick out from the soles of the feet so much that they impede placing the feet upon the ground and, therefore, from walking correctly. </a:t>
          </a:r>
          <a:endParaRPr lang="it-IT" dirty="0"/>
        </a:p>
      </dgm:t>
    </dgm:pt>
    <dgm:pt modelId="{D0AF9488-A6F3-4FF1-B785-E21736BF2F9C}" type="parTrans" cxnId="{78FB4C1D-5B2C-4DC8-B784-3C56EBFE2F85}">
      <dgm:prSet/>
      <dgm:spPr/>
      <dgm:t>
        <a:bodyPr/>
        <a:lstStyle/>
        <a:p>
          <a:endParaRPr lang="en-GB"/>
        </a:p>
      </dgm:t>
    </dgm:pt>
    <dgm:pt modelId="{29C9968A-1E36-4E31-BA52-7D53F7F206E5}" type="sibTrans" cxnId="{78FB4C1D-5B2C-4DC8-B784-3C56EBFE2F85}">
      <dgm:prSet/>
      <dgm:spPr/>
      <dgm:t>
        <a:bodyPr/>
        <a:lstStyle/>
        <a:p>
          <a:endParaRPr lang="en-GB"/>
        </a:p>
      </dgm:t>
    </dgm:pt>
    <dgm:pt modelId="{EFB3BD4B-F33C-4D3C-A128-2AB13F2D036E}" type="pres">
      <dgm:prSet presAssocID="{8E74993E-A846-4ECD-8F25-5A7D5661793C}" presName="Name0" presStyleCnt="0">
        <dgm:presLayoutVars>
          <dgm:chMax val="7"/>
          <dgm:dir/>
          <dgm:animLvl val="lvl"/>
          <dgm:resizeHandles val="exact"/>
        </dgm:presLayoutVars>
      </dgm:prSet>
      <dgm:spPr/>
    </dgm:pt>
    <dgm:pt modelId="{3F14DE08-8D47-4CB1-BDCF-6DBE2CBE58B9}" type="pres">
      <dgm:prSet presAssocID="{4C1CF7AE-D55C-429F-88C8-DC9D0F0FD733}" presName="circle1" presStyleLbl="node1" presStyleIdx="0" presStyleCnt="1"/>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CBEFF54-40A4-4619-82A1-2AEE81F95910}" type="pres">
      <dgm:prSet presAssocID="{4C1CF7AE-D55C-429F-88C8-DC9D0F0FD733}" presName="space" presStyleCnt="0"/>
      <dgm:spPr/>
    </dgm:pt>
    <dgm:pt modelId="{2763B2A1-D1EF-4B3D-8531-1C6FF29BA391}" type="pres">
      <dgm:prSet presAssocID="{4C1CF7AE-D55C-429F-88C8-DC9D0F0FD733}" presName="rect1" presStyleLbl="alignAcc1" presStyleIdx="0" presStyleCnt="1"/>
      <dgm:spPr/>
    </dgm:pt>
    <dgm:pt modelId="{F05C6055-EA66-49F9-8BD6-20CFD1A153C4}" type="pres">
      <dgm:prSet presAssocID="{4C1CF7AE-D55C-429F-88C8-DC9D0F0FD733}" presName="rect1ParTxNoCh" presStyleLbl="alignAcc1" presStyleIdx="0" presStyleCnt="1">
        <dgm:presLayoutVars>
          <dgm:chMax val="1"/>
          <dgm:bulletEnabled val="1"/>
        </dgm:presLayoutVars>
      </dgm:prSet>
      <dgm:spPr/>
    </dgm:pt>
  </dgm:ptLst>
  <dgm:cxnLst>
    <dgm:cxn modelId="{7AAE3313-430C-4DE2-9F5B-D7C808FCF06B}" type="presOf" srcId="{4C1CF7AE-D55C-429F-88C8-DC9D0F0FD733}" destId="{F05C6055-EA66-49F9-8BD6-20CFD1A153C4}" srcOrd="1" destOrd="0" presId="urn:microsoft.com/office/officeart/2005/8/layout/target3"/>
    <dgm:cxn modelId="{78FB4C1D-5B2C-4DC8-B784-3C56EBFE2F85}" srcId="{8E74993E-A846-4ECD-8F25-5A7D5661793C}" destId="{4C1CF7AE-D55C-429F-88C8-DC9D0F0FD733}" srcOrd="0" destOrd="0" parTransId="{D0AF9488-A6F3-4FF1-B785-E21736BF2F9C}" sibTransId="{29C9968A-1E36-4E31-BA52-7D53F7F206E5}"/>
    <dgm:cxn modelId="{710ED856-BD95-4D01-AB9D-30A6FFBFAD1F}" type="presOf" srcId="{4C1CF7AE-D55C-429F-88C8-DC9D0F0FD733}" destId="{2763B2A1-D1EF-4B3D-8531-1C6FF29BA391}" srcOrd="0" destOrd="0" presId="urn:microsoft.com/office/officeart/2005/8/layout/target3"/>
    <dgm:cxn modelId="{B11137B0-3B09-4A28-BFE1-BAFA6E09BB81}" type="presOf" srcId="{8E74993E-A846-4ECD-8F25-5A7D5661793C}" destId="{EFB3BD4B-F33C-4D3C-A128-2AB13F2D036E}" srcOrd="0" destOrd="0" presId="urn:microsoft.com/office/officeart/2005/8/layout/target3"/>
    <dgm:cxn modelId="{F34DAD0D-6B98-40A1-B343-B12D3436EDF3}" type="presParOf" srcId="{EFB3BD4B-F33C-4D3C-A128-2AB13F2D036E}" destId="{3F14DE08-8D47-4CB1-BDCF-6DBE2CBE58B9}" srcOrd="0" destOrd="0" presId="urn:microsoft.com/office/officeart/2005/8/layout/target3"/>
    <dgm:cxn modelId="{AEE46AA6-ABF9-459F-988E-919C3C86295A}" type="presParOf" srcId="{EFB3BD4B-F33C-4D3C-A128-2AB13F2D036E}" destId="{9CBEFF54-40A4-4619-82A1-2AEE81F95910}" srcOrd="1" destOrd="0" presId="urn:microsoft.com/office/officeart/2005/8/layout/target3"/>
    <dgm:cxn modelId="{373BA03B-56B6-4E2B-883B-11079969819A}" type="presParOf" srcId="{EFB3BD4B-F33C-4D3C-A128-2AB13F2D036E}" destId="{2763B2A1-D1EF-4B3D-8531-1C6FF29BA391}" srcOrd="2" destOrd="0" presId="urn:microsoft.com/office/officeart/2005/8/layout/target3"/>
    <dgm:cxn modelId="{04145770-CD11-4281-ADFF-5B2B43ECC5D1}" type="presParOf" srcId="{EFB3BD4B-F33C-4D3C-A128-2AB13F2D036E}" destId="{F05C6055-EA66-49F9-8BD6-20CFD1A153C4}"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3B3B9D-25FB-41FE-BFEC-751721FA8EC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D7ADC776-980F-4D1E-84E0-FEE755C2316B}">
      <dgm:prSet custT="1"/>
      <dgm:spPr/>
      <dgm:t>
        <a:bodyPr/>
        <a:lstStyle/>
        <a:p>
          <a:endParaRPr lang="en-US" sz="3600" dirty="0"/>
        </a:p>
        <a:p>
          <a:endParaRPr lang="en-US" sz="3600" dirty="0"/>
        </a:p>
        <a:p>
          <a:endParaRPr lang="en-US" sz="3600" dirty="0"/>
        </a:p>
        <a:p>
          <a:endParaRPr lang="en-US" sz="3600" dirty="0"/>
        </a:p>
        <a:p>
          <a:r>
            <a:rPr lang="en-US" sz="3600" dirty="0"/>
            <a:t>Finally, </a:t>
          </a:r>
          <a:r>
            <a:rPr lang="en-US" sz="3600" b="1" dirty="0" err="1">
              <a:effectLst>
                <a:outerShdw blurRad="38100" dist="38100" dir="2700000" algn="tl">
                  <a:srgbClr val="000000">
                    <a:alpha val="43137"/>
                  </a:srgbClr>
                </a:outerShdw>
              </a:effectLst>
            </a:rPr>
            <a:t>Legenda</a:t>
          </a:r>
          <a:r>
            <a:rPr lang="en-US" sz="3600" b="1" dirty="0">
              <a:effectLst>
                <a:outerShdw blurRad="38100" dist="38100" dir="2700000" algn="tl">
                  <a:srgbClr val="000000">
                    <a:alpha val="43137"/>
                  </a:srgbClr>
                </a:outerShdw>
              </a:effectLst>
            </a:rPr>
            <a:t> Minor VI </a:t>
          </a:r>
          <a:r>
            <a:rPr lang="en-US" sz="3600" dirty="0"/>
            <a:t>deliberately indicates a flow of blood from the wound in the side and asserts that Francis’s clothes were so drenched with blood that when his intimate companions washed them, these friars – eyewitnesses to the other wounds – concluded the existence of the wound in the side by analogy.</a:t>
          </a:r>
          <a:endParaRPr lang="it-IT" sz="3600" dirty="0"/>
        </a:p>
      </dgm:t>
    </dgm:pt>
    <dgm:pt modelId="{60DA4113-A197-4CAC-8A86-7B0ED7661DED}" type="parTrans" cxnId="{C1135355-7105-41A2-B54F-233653ABEB90}">
      <dgm:prSet/>
      <dgm:spPr/>
      <dgm:t>
        <a:bodyPr/>
        <a:lstStyle/>
        <a:p>
          <a:endParaRPr lang="en-GB"/>
        </a:p>
      </dgm:t>
    </dgm:pt>
    <dgm:pt modelId="{A03EB2B7-2EAC-4D59-B237-DE4B95C1069E}" type="sibTrans" cxnId="{C1135355-7105-41A2-B54F-233653ABEB90}">
      <dgm:prSet/>
      <dgm:spPr/>
      <dgm:t>
        <a:bodyPr/>
        <a:lstStyle/>
        <a:p>
          <a:endParaRPr lang="en-GB"/>
        </a:p>
      </dgm:t>
    </dgm:pt>
    <dgm:pt modelId="{7511E147-2607-4B2D-A49F-01EC13D6B3BF}">
      <dgm:prSet/>
      <dgm:spPr/>
      <dgm:t>
        <a:bodyPr/>
        <a:lstStyle/>
        <a:p>
          <a:r>
            <a:rPr lang="en-US" dirty="0"/>
            <a:t>Octavian </a:t>
          </a:r>
          <a:r>
            <a:rPr lang="en-US" dirty="0" err="1"/>
            <a:t>Schmucki</a:t>
          </a:r>
          <a:r>
            <a:rPr lang="en-US" dirty="0"/>
            <a:t>, </a:t>
          </a:r>
          <a:r>
            <a:rPr lang="en-US" i="1" dirty="0"/>
            <a:t>The Stigmata of St. Francis of Assisi</a:t>
          </a:r>
          <a:r>
            <a:rPr lang="en-US" dirty="0"/>
            <a:t>, 283. </a:t>
          </a:r>
          <a:endParaRPr lang="it-IT" dirty="0"/>
        </a:p>
      </dgm:t>
    </dgm:pt>
    <dgm:pt modelId="{40D677E5-EFE5-45E5-8B71-94E65AF7987D}" type="parTrans" cxnId="{45CA6854-A4CA-4820-9609-69134C38A0C7}">
      <dgm:prSet/>
      <dgm:spPr/>
      <dgm:t>
        <a:bodyPr/>
        <a:lstStyle/>
        <a:p>
          <a:endParaRPr lang="en-GB"/>
        </a:p>
      </dgm:t>
    </dgm:pt>
    <dgm:pt modelId="{96E22236-5310-4A17-9793-EC1718271A36}" type="sibTrans" cxnId="{45CA6854-A4CA-4820-9609-69134C38A0C7}">
      <dgm:prSet/>
      <dgm:spPr/>
      <dgm:t>
        <a:bodyPr/>
        <a:lstStyle/>
        <a:p>
          <a:endParaRPr lang="en-GB"/>
        </a:p>
      </dgm:t>
    </dgm:pt>
    <dgm:pt modelId="{91A8D275-7DE5-46BD-AFD2-F2227DF9D1C0}" type="pres">
      <dgm:prSet presAssocID="{B73B3B9D-25FB-41FE-BFEC-751721FA8ECA}" presName="Name0" presStyleCnt="0">
        <dgm:presLayoutVars>
          <dgm:chMax val="7"/>
          <dgm:dir/>
          <dgm:animLvl val="lvl"/>
          <dgm:resizeHandles val="exact"/>
        </dgm:presLayoutVars>
      </dgm:prSet>
      <dgm:spPr/>
    </dgm:pt>
    <dgm:pt modelId="{651838CC-F7A0-4F02-99A8-C11F439991B5}" type="pres">
      <dgm:prSet presAssocID="{D7ADC776-980F-4D1E-84E0-FEE755C2316B}" presName="circle1" presStyleLbl="node1" presStyleIdx="0" presStyleCnt="2"/>
      <dgm:spPr/>
    </dgm:pt>
    <dgm:pt modelId="{A2616EA0-516F-47D6-905B-50374E7B2355}" type="pres">
      <dgm:prSet presAssocID="{D7ADC776-980F-4D1E-84E0-FEE755C2316B}" presName="space" presStyleCnt="0"/>
      <dgm:spPr/>
    </dgm:pt>
    <dgm:pt modelId="{2B4ACFE9-F7F1-4D82-B45A-F4E812895A6D}" type="pres">
      <dgm:prSet presAssocID="{D7ADC776-980F-4D1E-84E0-FEE755C2316B}" presName="rect1" presStyleLbl="alignAcc1" presStyleIdx="0" presStyleCnt="2"/>
      <dgm:spPr/>
    </dgm:pt>
    <dgm:pt modelId="{1289ED5E-2B0F-441F-868F-EE4BDCA1E2A0}" type="pres">
      <dgm:prSet presAssocID="{7511E147-2607-4B2D-A49F-01EC13D6B3BF}" presName="vertSpace2" presStyleLbl="node1" presStyleIdx="0" presStyleCnt="2"/>
      <dgm:spPr/>
    </dgm:pt>
    <dgm:pt modelId="{FD711120-86F5-43D1-AC66-7D7B7F0FBC50}" type="pres">
      <dgm:prSet presAssocID="{7511E147-2607-4B2D-A49F-01EC13D6B3BF}" presName="circle2" presStyleLbl="node1" presStyleIdx="1" presStyleCnt="2"/>
      <dgm:spPr/>
    </dgm:pt>
    <dgm:pt modelId="{0846343D-0727-4375-8603-B8FAF917EF56}" type="pres">
      <dgm:prSet presAssocID="{7511E147-2607-4B2D-A49F-01EC13D6B3BF}" presName="rect2" presStyleLbl="alignAcc1" presStyleIdx="1" presStyleCnt="2" custScaleY="26047" custLinFactNeighborX="2408" custLinFactNeighborY="42942"/>
      <dgm:spPr/>
    </dgm:pt>
    <dgm:pt modelId="{BC4D82D4-4BD0-4385-A1E9-2441F6F7067E}" type="pres">
      <dgm:prSet presAssocID="{D7ADC776-980F-4D1E-84E0-FEE755C2316B}" presName="rect1ParTxNoCh" presStyleLbl="alignAcc1" presStyleIdx="1" presStyleCnt="2">
        <dgm:presLayoutVars>
          <dgm:chMax val="1"/>
          <dgm:bulletEnabled val="1"/>
        </dgm:presLayoutVars>
      </dgm:prSet>
      <dgm:spPr/>
    </dgm:pt>
    <dgm:pt modelId="{DB90D081-ED59-4A5E-B583-E6CC890AA192}" type="pres">
      <dgm:prSet presAssocID="{7511E147-2607-4B2D-A49F-01EC13D6B3BF}" presName="rect2ParTxNoCh" presStyleLbl="alignAcc1" presStyleIdx="1" presStyleCnt="2">
        <dgm:presLayoutVars>
          <dgm:chMax val="1"/>
          <dgm:bulletEnabled val="1"/>
        </dgm:presLayoutVars>
      </dgm:prSet>
      <dgm:spPr/>
    </dgm:pt>
  </dgm:ptLst>
  <dgm:cxnLst>
    <dgm:cxn modelId="{7DCF8F26-4EDC-47B4-8889-6CB1D699C947}" type="presOf" srcId="{7511E147-2607-4B2D-A49F-01EC13D6B3BF}" destId="{0846343D-0727-4375-8603-B8FAF917EF56}" srcOrd="0" destOrd="0" presId="urn:microsoft.com/office/officeart/2005/8/layout/target3"/>
    <dgm:cxn modelId="{45CA6854-A4CA-4820-9609-69134C38A0C7}" srcId="{B73B3B9D-25FB-41FE-BFEC-751721FA8ECA}" destId="{7511E147-2607-4B2D-A49F-01EC13D6B3BF}" srcOrd="1" destOrd="0" parTransId="{40D677E5-EFE5-45E5-8B71-94E65AF7987D}" sibTransId="{96E22236-5310-4A17-9793-EC1718271A36}"/>
    <dgm:cxn modelId="{C1135355-7105-41A2-B54F-233653ABEB90}" srcId="{B73B3B9D-25FB-41FE-BFEC-751721FA8ECA}" destId="{D7ADC776-980F-4D1E-84E0-FEE755C2316B}" srcOrd="0" destOrd="0" parTransId="{60DA4113-A197-4CAC-8A86-7B0ED7661DED}" sibTransId="{A03EB2B7-2EAC-4D59-B237-DE4B95C1069E}"/>
    <dgm:cxn modelId="{93B1778B-87B3-4717-93B9-5C0332BE1243}" type="presOf" srcId="{D7ADC776-980F-4D1E-84E0-FEE755C2316B}" destId="{2B4ACFE9-F7F1-4D82-B45A-F4E812895A6D}" srcOrd="0" destOrd="0" presId="urn:microsoft.com/office/officeart/2005/8/layout/target3"/>
    <dgm:cxn modelId="{31ADCAB2-DA05-4D98-A817-E629285FC146}" type="presOf" srcId="{D7ADC776-980F-4D1E-84E0-FEE755C2316B}" destId="{BC4D82D4-4BD0-4385-A1E9-2441F6F7067E}" srcOrd="1" destOrd="0" presId="urn:microsoft.com/office/officeart/2005/8/layout/target3"/>
    <dgm:cxn modelId="{EB346AB9-CB0B-4EA8-9FE6-853C49FACA4A}" type="presOf" srcId="{B73B3B9D-25FB-41FE-BFEC-751721FA8ECA}" destId="{91A8D275-7DE5-46BD-AFD2-F2227DF9D1C0}" srcOrd="0" destOrd="0" presId="urn:microsoft.com/office/officeart/2005/8/layout/target3"/>
    <dgm:cxn modelId="{2AB5A2D8-6461-466A-AFE0-16217AFB55B7}" type="presOf" srcId="{7511E147-2607-4B2D-A49F-01EC13D6B3BF}" destId="{DB90D081-ED59-4A5E-B583-E6CC890AA192}" srcOrd="1" destOrd="0" presId="urn:microsoft.com/office/officeart/2005/8/layout/target3"/>
    <dgm:cxn modelId="{F66D991F-8964-46BB-8EDF-AD49141D935C}" type="presParOf" srcId="{91A8D275-7DE5-46BD-AFD2-F2227DF9D1C0}" destId="{651838CC-F7A0-4F02-99A8-C11F439991B5}" srcOrd="0" destOrd="0" presId="urn:microsoft.com/office/officeart/2005/8/layout/target3"/>
    <dgm:cxn modelId="{A360FE05-BBD2-40DE-9854-BA12CD7C56DB}" type="presParOf" srcId="{91A8D275-7DE5-46BD-AFD2-F2227DF9D1C0}" destId="{A2616EA0-516F-47D6-905B-50374E7B2355}" srcOrd="1" destOrd="0" presId="urn:microsoft.com/office/officeart/2005/8/layout/target3"/>
    <dgm:cxn modelId="{470AB5D5-1602-44D8-AF8E-FFD07AC37E2B}" type="presParOf" srcId="{91A8D275-7DE5-46BD-AFD2-F2227DF9D1C0}" destId="{2B4ACFE9-F7F1-4D82-B45A-F4E812895A6D}" srcOrd="2" destOrd="0" presId="urn:microsoft.com/office/officeart/2005/8/layout/target3"/>
    <dgm:cxn modelId="{B96F8F50-A234-462F-A548-666E2A111666}" type="presParOf" srcId="{91A8D275-7DE5-46BD-AFD2-F2227DF9D1C0}" destId="{1289ED5E-2B0F-441F-868F-EE4BDCA1E2A0}" srcOrd="3" destOrd="0" presId="urn:microsoft.com/office/officeart/2005/8/layout/target3"/>
    <dgm:cxn modelId="{D04A23B4-BD82-4696-A49B-7FAA45CC85EF}" type="presParOf" srcId="{91A8D275-7DE5-46BD-AFD2-F2227DF9D1C0}" destId="{FD711120-86F5-43D1-AC66-7D7B7F0FBC50}" srcOrd="4" destOrd="0" presId="urn:microsoft.com/office/officeart/2005/8/layout/target3"/>
    <dgm:cxn modelId="{B00C0C4F-1E1F-48DD-B820-740DCA7745B9}" type="presParOf" srcId="{91A8D275-7DE5-46BD-AFD2-F2227DF9D1C0}" destId="{0846343D-0727-4375-8603-B8FAF917EF56}" srcOrd="5" destOrd="0" presId="urn:microsoft.com/office/officeart/2005/8/layout/target3"/>
    <dgm:cxn modelId="{71315BD2-4B28-4093-9350-5FF622AC3177}" type="presParOf" srcId="{91A8D275-7DE5-46BD-AFD2-F2227DF9D1C0}" destId="{BC4D82D4-4BD0-4385-A1E9-2441F6F7067E}" srcOrd="6" destOrd="0" presId="urn:microsoft.com/office/officeart/2005/8/layout/target3"/>
    <dgm:cxn modelId="{8A3DAE1C-7EDC-4EB2-A697-ACE114CD0B28}" type="presParOf" srcId="{91A8D275-7DE5-46BD-AFD2-F2227DF9D1C0}" destId="{DB90D081-ED59-4A5E-B583-E6CC890AA192}"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D5D3B4C-66A9-4DB8-93D6-49E2D8BB8304}"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CA869F67-F02C-40CE-B6D1-BC77E727A8DC}">
      <dgm:prSet/>
      <dgm:spPr/>
      <dgm:t>
        <a:bodyPr/>
        <a:lstStyle/>
        <a:p>
          <a:r>
            <a:rPr lang="en-US" b="1" u="sng"/>
            <a:t>WHAT IS STIGMATA OF ST. FRANCIS </a:t>
          </a:r>
          <a:br>
            <a:rPr lang="it-IT"/>
          </a:br>
          <a:endParaRPr lang="it-IT"/>
        </a:p>
      </dgm:t>
    </dgm:pt>
    <dgm:pt modelId="{9258071D-5344-4A12-BD5B-4EE1D869BDB1}" type="parTrans" cxnId="{7103DA42-25A5-4D50-A58B-BA24FD36D131}">
      <dgm:prSet/>
      <dgm:spPr/>
      <dgm:t>
        <a:bodyPr/>
        <a:lstStyle/>
        <a:p>
          <a:endParaRPr lang="en-GB"/>
        </a:p>
      </dgm:t>
    </dgm:pt>
    <dgm:pt modelId="{39A341EA-DEA5-4DC2-9671-D0ADFB675B89}" type="sibTrans" cxnId="{7103DA42-25A5-4D50-A58B-BA24FD36D131}">
      <dgm:prSet/>
      <dgm:spPr/>
      <dgm:t>
        <a:bodyPr/>
        <a:lstStyle/>
        <a:p>
          <a:endParaRPr lang="en-GB"/>
        </a:p>
      </dgm:t>
    </dgm:pt>
    <dgm:pt modelId="{60EFF526-3B6F-4A24-B7E6-DB948D679E17}" type="pres">
      <dgm:prSet presAssocID="{5D5D3B4C-66A9-4DB8-93D6-49E2D8BB8304}" presName="Name0" presStyleCnt="0">
        <dgm:presLayoutVars>
          <dgm:chMax val="7"/>
          <dgm:dir/>
          <dgm:animLvl val="lvl"/>
          <dgm:resizeHandles val="exact"/>
        </dgm:presLayoutVars>
      </dgm:prSet>
      <dgm:spPr/>
    </dgm:pt>
    <dgm:pt modelId="{27F5AD08-2735-4390-82C5-DDA1BF6EBB69}" type="pres">
      <dgm:prSet presAssocID="{CA869F67-F02C-40CE-B6D1-BC77E727A8DC}" presName="circle1" presStyleLbl="node1" presStyleIdx="0" presStyleCnt="1"/>
      <dgm:spPr/>
    </dgm:pt>
    <dgm:pt modelId="{E2BE940B-65CA-4C05-BC7F-1511ABCAAEBB}" type="pres">
      <dgm:prSet presAssocID="{CA869F67-F02C-40CE-B6D1-BC77E727A8DC}" presName="space" presStyleCnt="0"/>
      <dgm:spPr/>
    </dgm:pt>
    <dgm:pt modelId="{8D4622E4-E8C4-4840-BAAE-7B0C9B817A99}" type="pres">
      <dgm:prSet presAssocID="{CA869F67-F02C-40CE-B6D1-BC77E727A8DC}" presName="rect1" presStyleLbl="alignAcc1" presStyleIdx="0" presStyleCnt="1"/>
      <dgm:spPr/>
    </dgm:pt>
    <dgm:pt modelId="{2F061ECC-54D7-4382-9AB1-E1F334EE39EB}" type="pres">
      <dgm:prSet presAssocID="{CA869F67-F02C-40CE-B6D1-BC77E727A8DC}" presName="rect1ParTxNoCh" presStyleLbl="alignAcc1" presStyleIdx="0" presStyleCnt="1">
        <dgm:presLayoutVars>
          <dgm:chMax val="1"/>
          <dgm:bulletEnabled val="1"/>
        </dgm:presLayoutVars>
      </dgm:prSet>
      <dgm:spPr/>
    </dgm:pt>
  </dgm:ptLst>
  <dgm:cxnLst>
    <dgm:cxn modelId="{C76F755C-CE20-459A-A945-37B8702AF868}" type="presOf" srcId="{CA869F67-F02C-40CE-B6D1-BC77E727A8DC}" destId="{8D4622E4-E8C4-4840-BAAE-7B0C9B817A99}" srcOrd="0" destOrd="0" presId="urn:microsoft.com/office/officeart/2005/8/layout/target3"/>
    <dgm:cxn modelId="{7103DA42-25A5-4D50-A58B-BA24FD36D131}" srcId="{5D5D3B4C-66A9-4DB8-93D6-49E2D8BB8304}" destId="{CA869F67-F02C-40CE-B6D1-BC77E727A8DC}" srcOrd="0" destOrd="0" parTransId="{9258071D-5344-4A12-BD5B-4EE1D869BDB1}" sibTransId="{39A341EA-DEA5-4DC2-9671-D0ADFB675B89}"/>
    <dgm:cxn modelId="{946E648F-1B82-4AA8-B3C5-50E272436A61}" type="presOf" srcId="{CA869F67-F02C-40CE-B6D1-BC77E727A8DC}" destId="{2F061ECC-54D7-4382-9AB1-E1F334EE39EB}" srcOrd="1" destOrd="0" presId="urn:microsoft.com/office/officeart/2005/8/layout/target3"/>
    <dgm:cxn modelId="{D44274A3-0DD5-4BA2-B058-E15B05DC339D}" type="presOf" srcId="{5D5D3B4C-66A9-4DB8-93D6-49E2D8BB8304}" destId="{60EFF526-3B6F-4A24-B7E6-DB948D679E17}" srcOrd="0" destOrd="0" presId="urn:microsoft.com/office/officeart/2005/8/layout/target3"/>
    <dgm:cxn modelId="{4B3739B2-7FB7-4F3E-ACDF-E15DA38D2C00}" type="presParOf" srcId="{60EFF526-3B6F-4A24-B7E6-DB948D679E17}" destId="{27F5AD08-2735-4390-82C5-DDA1BF6EBB69}" srcOrd="0" destOrd="0" presId="urn:microsoft.com/office/officeart/2005/8/layout/target3"/>
    <dgm:cxn modelId="{9CAE6373-5783-42F8-9EE1-E1405F0DE04F}" type="presParOf" srcId="{60EFF526-3B6F-4A24-B7E6-DB948D679E17}" destId="{E2BE940B-65CA-4C05-BC7F-1511ABCAAEBB}" srcOrd="1" destOrd="0" presId="urn:microsoft.com/office/officeart/2005/8/layout/target3"/>
    <dgm:cxn modelId="{71C0AD85-D2F8-4178-92B1-192B57249857}" type="presParOf" srcId="{60EFF526-3B6F-4A24-B7E6-DB948D679E17}" destId="{8D4622E4-E8C4-4840-BAAE-7B0C9B817A99}" srcOrd="2" destOrd="0" presId="urn:microsoft.com/office/officeart/2005/8/layout/target3"/>
    <dgm:cxn modelId="{90A4029A-EAA4-4F61-8B68-4AB7839D32BB}" type="presParOf" srcId="{60EFF526-3B6F-4A24-B7E6-DB948D679E17}" destId="{2F061ECC-54D7-4382-9AB1-E1F334EE39EB}"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808E87A-760A-47F2-9A9B-CF2706D67F3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6076CD72-7109-411B-9543-8B692CB78B1D}">
      <dgm:prSet/>
      <dgm:spPr/>
      <dgm:t>
        <a:bodyPr/>
        <a:lstStyle/>
        <a:p>
          <a:r>
            <a:rPr lang="en-US" dirty="0"/>
            <a:t>Francis is the one who was truly united to the crucified Christ and who passed over into God through ecstatic contemplation. This, in Bonaventure’s view, is the meaning of the Stigmata – Francis’s pass over (</a:t>
          </a:r>
          <a:r>
            <a:rPr lang="en-US" i="1" dirty="0" err="1"/>
            <a:t>transitus</a:t>
          </a:r>
          <a:r>
            <a:rPr lang="en-US" dirty="0"/>
            <a:t>) into Christ crucified, in ecstatic contemplation. To “pass over in ecstatic contemplation” to Christ crucified follows </a:t>
          </a:r>
          <a:r>
            <a:rPr lang="en-US" b="1" dirty="0">
              <a:effectLst>
                <a:outerShdw blurRad="38100" dist="38100" dir="2700000" algn="tl">
                  <a:srgbClr val="000000">
                    <a:alpha val="43137"/>
                  </a:srgbClr>
                </a:outerShdw>
              </a:effectLst>
            </a:rPr>
            <a:t>the logic of love, not the logic of the mind. </a:t>
          </a:r>
          <a:endParaRPr lang="it-IT" b="1" dirty="0">
            <a:effectLst>
              <a:outerShdw blurRad="38100" dist="38100" dir="2700000" algn="tl">
                <a:srgbClr val="000000">
                  <a:alpha val="43137"/>
                </a:srgbClr>
              </a:outerShdw>
            </a:effectLst>
          </a:endParaRPr>
        </a:p>
      </dgm:t>
    </dgm:pt>
    <dgm:pt modelId="{C99DBB4B-C5E2-46CD-88C9-98CDBA77E300}" type="parTrans" cxnId="{56573A6E-8826-4523-A59A-DB0105C4A901}">
      <dgm:prSet/>
      <dgm:spPr/>
      <dgm:t>
        <a:bodyPr/>
        <a:lstStyle/>
        <a:p>
          <a:endParaRPr lang="en-GB"/>
        </a:p>
      </dgm:t>
    </dgm:pt>
    <dgm:pt modelId="{AFB81AC3-32B1-4BC9-9073-7F10E7314D43}" type="sibTrans" cxnId="{56573A6E-8826-4523-A59A-DB0105C4A901}">
      <dgm:prSet/>
      <dgm:spPr/>
      <dgm:t>
        <a:bodyPr/>
        <a:lstStyle/>
        <a:p>
          <a:endParaRPr lang="en-GB"/>
        </a:p>
      </dgm:t>
    </dgm:pt>
    <dgm:pt modelId="{CB7E7499-161F-4A36-BE02-7DD38792703B}" type="pres">
      <dgm:prSet presAssocID="{9808E87A-760A-47F2-9A9B-CF2706D67F31}" presName="Name0" presStyleCnt="0">
        <dgm:presLayoutVars>
          <dgm:chMax val="7"/>
          <dgm:dir/>
          <dgm:animLvl val="lvl"/>
          <dgm:resizeHandles val="exact"/>
        </dgm:presLayoutVars>
      </dgm:prSet>
      <dgm:spPr/>
    </dgm:pt>
    <dgm:pt modelId="{C627BC5A-C35B-4386-8F62-29314B522E61}" type="pres">
      <dgm:prSet presAssocID="{6076CD72-7109-411B-9543-8B692CB78B1D}" presName="circle1" presStyleLbl="node1" presStyleIdx="0" presStyleCnt="1"/>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9C22021-3386-4C15-9EA3-427131ADCE0C}" type="pres">
      <dgm:prSet presAssocID="{6076CD72-7109-411B-9543-8B692CB78B1D}" presName="space" presStyleCnt="0"/>
      <dgm:spPr/>
    </dgm:pt>
    <dgm:pt modelId="{8CC7B6D4-1837-4450-A21C-03C3DBE94DCE}" type="pres">
      <dgm:prSet presAssocID="{6076CD72-7109-411B-9543-8B692CB78B1D}" presName="rect1" presStyleLbl="alignAcc1" presStyleIdx="0" presStyleCnt="1"/>
      <dgm:spPr/>
    </dgm:pt>
    <dgm:pt modelId="{922AB301-DD10-45C5-AB87-2026CBF5DB3B}" type="pres">
      <dgm:prSet presAssocID="{6076CD72-7109-411B-9543-8B692CB78B1D}" presName="rect1ParTxNoCh" presStyleLbl="alignAcc1" presStyleIdx="0" presStyleCnt="1">
        <dgm:presLayoutVars>
          <dgm:chMax val="1"/>
          <dgm:bulletEnabled val="1"/>
        </dgm:presLayoutVars>
      </dgm:prSet>
      <dgm:spPr/>
    </dgm:pt>
  </dgm:ptLst>
  <dgm:cxnLst>
    <dgm:cxn modelId="{769A6145-6FDE-451B-95AD-00763B022B48}" type="presOf" srcId="{6076CD72-7109-411B-9543-8B692CB78B1D}" destId="{8CC7B6D4-1837-4450-A21C-03C3DBE94DCE}" srcOrd="0" destOrd="0" presId="urn:microsoft.com/office/officeart/2005/8/layout/target3"/>
    <dgm:cxn modelId="{56573A6E-8826-4523-A59A-DB0105C4A901}" srcId="{9808E87A-760A-47F2-9A9B-CF2706D67F31}" destId="{6076CD72-7109-411B-9543-8B692CB78B1D}" srcOrd="0" destOrd="0" parTransId="{C99DBB4B-C5E2-46CD-88C9-98CDBA77E300}" sibTransId="{AFB81AC3-32B1-4BC9-9073-7F10E7314D43}"/>
    <dgm:cxn modelId="{F7DE83B5-0F7C-4EAF-B82E-C473E3DAB57D}" type="presOf" srcId="{9808E87A-760A-47F2-9A9B-CF2706D67F31}" destId="{CB7E7499-161F-4A36-BE02-7DD38792703B}" srcOrd="0" destOrd="0" presId="urn:microsoft.com/office/officeart/2005/8/layout/target3"/>
    <dgm:cxn modelId="{1B8E6CB9-4A01-40B2-9420-ADAE18327A68}" type="presOf" srcId="{6076CD72-7109-411B-9543-8B692CB78B1D}" destId="{922AB301-DD10-45C5-AB87-2026CBF5DB3B}" srcOrd="1" destOrd="0" presId="urn:microsoft.com/office/officeart/2005/8/layout/target3"/>
    <dgm:cxn modelId="{56B396F4-0FFC-4B12-B3E5-9DF6E5D9D0F4}" type="presParOf" srcId="{CB7E7499-161F-4A36-BE02-7DD38792703B}" destId="{C627BC5A-C35B-4386-8F62-29314B522E61}" srcOrd="0" destOrd="0" presId="urn:microsoft.com/office/officeart/2005/8/layout/target3"/>
    <dgm:cxn modelId="{957FE533-6238-4700-BB74-2C7D0933D3EB}" type="presParOf" srcId="{CB7E7499-161F-4A36-BE02-7DD38792703B}" destId="{69C22021-3386-4C15-9EA3-427131ADCE0C}" srcOrd="1" destOrd="0" presId="urn:microsoft.com/office/officeart/2005/8/layout/target3"/>
    <dgm:cxn modelId="{EC833F68-A69E-4A6C-977C-BEB10DD15BF1}" type="presParOf" srcId="{CB7E7499-161F-4A36-BE02-7DD38792703B}" destId="{8CC7B6D4-1837-4450-A21C-03C3DBE94DCE}" srcOrd="2" destOrd="0" presId="urn:microsoft.com/office/officeart/2005/8/layout/target3"/>
    <dgm:cxn modelId="{403A87E9-199E-4280-9EAE-78ECC6CC03A1}" type="presParOf" srcId="{CB7E7499-161F-4A36-BE02-7DD38792703B}" destId="{922AB301-DD10-45C5-AB87-2026CBF5DB3B}"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94C836-A4AF-48C4-A476-4A0A1A6FA2D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F5C28AFA-373E-4B90-99AC-311CCB11A1EB}">
      <dgm:prSet/>
      <dgm:spPr/>
      <dgm:t>
        <a:bodyPr/>
        <a:lstStyle/>
        <a:p>
          <a:r>
            <a:rPr lang="en-GB" dirty="0"/>
            <a:t>Points for reflections  </a:t>
          </a:r>
          <a:endParaRPr lang="it-IT" dirty="0"/>
        </a:p>
      </dgm:t>
    </dgm:pt>
    <dgm:pt modelId="{54B9C1B0-6FB1-4BE3-BD6A-42B072BAC17D}" type="parTrans" cxnId="{DACF7D89-B4D7-41CA-9D0F-A6E05940338F}">
      <dgm:prSet/>
      <dgm:spPr/>
      <dgm:t>
        <a:bodyPr/>
        <a:lstStyle/>
        <a:p>
          <a:endParaRPr lang="en-GB"/>
        </a:p>
      </dgm:t>
    </dgm:pt>
    <dgm:pt modelId="{63AA8940-8722-4B35-9DD1-EE57C7E56115}" type="sibTrans" cxnId="{DACF7D89-B4D7-41CA-9D0F-A6E05940338F}">
      <dgm:prSet/>
      <dgm:spPr/>
      <dgm:t>
        <a:bodyPr/>
        <a:lstStyle/>
        <a:p>
          <a:endParaRPr lang="en-GB"/>
        </a:p>
      </dgm:t>
    </dgm:pt>
    <dgm:pt modelId="{4E017ED2-6AE4-4329-9F5D-A62559CC1563}" type="pres">
      <dgm:prSet presAssocID="{6C94C836-A4AF-48C4-A476-4A0A1A6FA2D9}" presName="Name0" presStyleCnt="0">
        <dgm:presLayoutVars>
          <dgm:chMax val="7"/>
          <dgm:dir/>
          <dgm:animLvl val="lvl"/>
          <dgm:resizeHandles val="exact"/>
        </dgm:presLayoutVars>
      </dgm:prSet>
      <dgm:spPr/>
    </dgm:pt>
    <dgm:pt modelId="{EAAAC3A9-9A42-4ABB-A968-6021B5A4C691}" type="pres">
      <dgm:prSet presAssocID="{F5C28AFA-373E-4B90-99AC-311CCB11A1EB}" presName="circle1" presStyleLbl="node1" presStyleIdx="0" presStyleCnt="1"/>
      <dgm:spPr/>
    </dgm:pt>
    <dgm:pt modelId="{43184F7C-F9E2-4DDA-98B9-536EFEBA0EA5}" type="pres">
      <dgm:prSet presAssocID="{F5C28AFA-373E-4B90-99AC-311CCB11A1EB}" presName="space" presStyleCnt="0"/>
      <dgm:spPr/>
    </dgm:pt>
    <dgm:pt modelId="{1B796A8A-85C2-4397-87E4-3C1F396AD48E}" type="pres">
      <dgm:prSet presAssocID="{F5C28AFA-373E-4B90-99AC-311CCB11A1EB}" presName="rect1" presStyleLbl="alignAcc1" presStyleIdx="0" presStyleCnt="1"/>
      <dgm:spPr/>
    </dgm:pt>
    <dgm:pt modelId="{E3F5513E-11EF-45CF-9E33-43BDCAADE1EF}" type="pres">
      <dgm:prSet presAssocID="{F5C28AFA-373E-4B90-99AC-311CCB11A1EB}" presName="rect1ParTxNoCh" presStyleLbl="alignAcc1" presStyleIdx="0" presStyleCnt="1">
        <dgm:presLayoutVars>
          <dgm:chMax val="1"/>
          <dgm:bulletEnabled val="1"/>
        </dgm:presLayoutVars>
      </dgm:prSet>
      <dgm:spPr/>
    </dgm:pt>
  </dgm:ptLst>
  <dgm:cxnLst>
    <dgm:cxn modelId="{9D777A26-F26D-4375-8D81-E2D330C1F590}" type="presOf" srcId="{F5C28AFA-373E-4B90-99AC-311CCB11A1EB}" destId="{1B796A8A-85C2-4397-87E4-3C1F396AD48E}" srcOrd="0" destOrd="0" presId="urn:microsoft.com/office/officeart/2005/8/layout/target3"/>
    <dgm:cxn modelId="{DACF7D89-B4D7-41CA-9D0F-A6E05940338F}" srcId="{6C94C836-A4AF-48C4-A476-4A0A1A6FA2D9}" destId="{F5C28AFA-373E-4B90-99AC-311CCB11A1EB}" srcOrd="0" destOrd="0" parTransId="{54B9C1B0-6FB1-4BE3-BD6A-42B072BAC17D}" sibTransId="{63AA8940-8722-4B35-9DD1-EE57C7E56115}"/>
    <dgm:cxn modelId="{FC6B989B-B145-4A6E-A673-8C3AAB4A617F}" type="presOf" srcId="{F5C28AFA-373E-4B90-99AC-311CCB11A1EB}" destId="{E3F5513E-11EF-45CF-9E33-43BDCAADE1EF}" srcOrd="1" destOrd="0" presId="urn:microsoft.com/office/officeart/2005/8/layout/target3"/>
    <dgm:cxn modelId="{68F3BADF-07CF-47EC-9986-9D78EDEC418F}" type="presOf" srcId="{6C94C836-A4AF-48C4-A476-4A0A1A6FA2D9}" destId="{4E017ED2-6AE4-4329-9F5D-A62559CC1563}" srcOrd="0" destOrd="0" presId="urn:microsoft.com/office/officeart/2005/8/layout/target3"/>
    <dgm:cxn modelId="{18F1DED3-CF15-4B6B-9D02-8E52F3006490}" type="presParOf" srcId="{4E017ED2-6AE4-4329-9F5D-A62559CC1563}" destId="{EAAAC3A9-9A42-4ABB-A968-6021B5A4C691}" srcOrd="0" destOrd="0" presId="urn:microsoft.com/office/officeart/2005/8/layout/target3"/>
    <dgm:cxn modelId="{DC735FF5-5531-4E4C-91A0-D6E14BC9C735}" type="presParOf" srcId="{4E017ED2-6AE4-4329-9F5D-A62559CC1563}" destId="{43184F7C-F9E2-4DDA-98B9-536EFEBA0EA5}" srcOrd="1" destOrd="0" presId="urn:microsoft.com/office/officeart/2005/8/layout/target3"/>
    <dgm:cxn modelId="{0AF873EE-200E-4DC2-8E2E-D158F91DE6B7}" type="presParOf" srcId="{4E017ED2-6AE4-4329-9F5D-A62559CC1563}" destId="{1B796A8A-85C2-4397-87E4-3C1F396AD48E}" srcOrd="2" destOrd="0" presId="urn:microsoft.com/office/officeart/2005/8/layout/target3"/>
    <dgm:cxn modelId="{CCA334AE-3533-4B69-8F39-D4B2DA2C86CF}" type="presParOf" srcId="{4E017ED2-6AE4-4329-9F5D-A62559CC1563}" destId="{E3F5513E-11EF-45CF-9E33-43BDCAADE1EF}"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BA9B0A6-7EAC-474C-9EB6-80128F173B54}"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en-GB"/>
        </a:p>
      </dgm:t>
    </dgm:pt>
    <dgm:pt modelId="{CE1FED67-A7E2-4979-9051-550A48613B21}">
      <dgm:prSet custT="1"/>
      <dgm:spPr/>
      <dgm:t>
        <a:bodyPr/>
        <a:lstStyle/>
        <a:p>
          <a:endParaRPr lang="en-US" sz="2100" dirty="0"/>
        </a:p>
        <a:p>
          <a:endParaRPr lang="en-US" sz="2100" dirty="0"/>
        </a:p>
        <a:p>
          <a:endParaRPr lang="en-US" sz="2100" dirty="0"/>
        </a:p>
        <a:p>
          <a:endParaRPr lang="en-US" sz="3200" dirty="0"/>
        </a:p>
        <a:p>
          <a:r>
            <a:rPr lang="en-US" sz="3200" dirty="0"/>
            <a:t>BONAVENTURE CLEARLY INDICATES THAT THE STIGMATA ARE THE SIGNS THAT FRANCIS ATTAINED IN THE HEIGHTS OF CONTEMPLATION. THEY ARE THE IMPRINT OF CHRIST CRUCIFIED ON THE HEART OF FRANCIS WHOSE ARDENT LOVE OF CHRIST FORGED HIM INTO HIS LIKENESS. THUS, FOR BONAVENTURE, EVERYONE WHO, LIKE FRANCIS DESIRES TO ATTAIN THIS GOAL OF CONTEMPLATION, “WILL HAVE TO BEAR THESE SIGNS” </a:t>
          </a:r>
          <a:endParaRPr lang="it-IT" sz="3200" dirty="0"/>
        </a:p>
      </dgm:t>
    </dgm:pt>
    <dgm:pt modelId="{51685A81-9C1A-45A9-9DB1-4DE19EF3E64C}" type="parTrans" cxnId="{F3CF1C36-1B0F-4465-9BB1-F802A2468979}">
      <dgm:prSet/>
      <dgm:spPr/>
      <dgm:t>
        <a:bodyPr/>
        <a:lstStyle/>
        <a:p>
          <a:endParaRPr lang="en-GB"/>
        </a:p>
      </dgm:t>
    </dgm:pt>
    <dgm:pt modelId="{086FD2B4-0FCA-412D-84EE-1C645E3B6F3B}" type="sibTrans" cxnId="{F3CF1C36-1B0F-4465-9BB1-F802A2468979}">
      <dgm:prSet/>
      <dgm:spPr/>
      <dgm:t>
        <a:bodyPr/>
        <a:lstStyle/>
        <a:p>
          <a:endParaRPr lang="en-GB"/>
        </a:p>
      </dgm:t>
    </dgm:pt>
    <dgm:pt modelId="{6579B361-3716-4498-BC16-CDE5D16701D3}">
      <dgm:prSet/>
      <dgm:spPr/>
      <dgm:t>
        <a:bodyPr/>
        <a:lstStyle/>
        <a:p>
          <a:r>
            <a:rPr lang="en-US" b="1" i="1" dirty="0"/>
            <a:t>DISCIPLE AND MASTER</a:t>
          </a:r>
          <a:r>
            <a:rPr lang="en-US" b="1" dirty="0"/>
            <a:t>, 84, 93 – 94. </a:t>
          </a:r>
          <a:endParaRPr lang="it-IT" dirty="0"/>
        </a:p>
      </dgm:t>
    </dgm:pt>
    <dgm:pt modelId="{39541F89-D7E6-4CE4-AA1E-9B9267B53854}" type="parTrans" cxnId="{910C614C-4666-4F7B-9B6B-F9C6B9160859}">
      <dgm:prSet/>
      <dgm:spPr/>
      <dgm:t>
        <a:bodyPr/>
        <a:lstStyle/>
        <a:p>
          <a:endParaRPr lang="en-GB"/>
        </a:p>
      </dgm:t>
    </dgm:pt>
    <dgm:pt modelId="{54AA6785-4E48-480A-B7FC-6F0303361A2D}" type="sibTrans" cxnId="{910C614C-4666-4F7B-9B6B-F9C6B9160859}">
      <dgm:prSet/>
      <dgm:spPr/>
      <dgm:t>
        <a:bodyPr/>
        <a:lstStyle/>
        <a:p>
          <a:endParaRPr lang="en-GB"/>
        </a:p>
      </dgm:t>
    </dgm:pt>
    <dgm:pt modelId="{12598390-63CD-4D86-B150-CCB0F9ED5DE1}" type="pres">
      <dgm:prSet presAssocID="{CBA9B0A6-7EAC-474C-9EB6-80128F173B54}" presName="Name0" presStyleCnt="0">
        <dgm:presLayoutVars>
          <dgm:chMax val="7"/>
          <dgm:dir/>
          <dgm:animLvl val="lvl"/>
          <dgm:resizeHandles val="exact"/>
        </dgm:presLayoutVars>
      </dgm:prSet>
      <dgm:spPr/>
    </dgm:pt>
    <dgm:pt modelId="{7928BAC4-4256-477B-A629-1873C21DAFF0}" type="pres">
      <dgm:prSet presAssocID="{CE1FED67-A7E2-4979-9051-550A48613B21}" presName="circle1" presStyleLbl="node1" presStyleIdx="0" presStyleCnt="2"/>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0021A30A-467B-4079-93B5-B315B4145371}" type="pres">
      <dgm:prSet presAssocID="{CE1FED67-A7E2-4979-9051-550A48613B21}" presName="space" presStyleCnt="0"/>
      <dgm:spPr/>
    </dgm:pt>
    <dgm:pt modelId="{8D634DBB-F38B-4D09-BCF6-D1BEF18989B7}" type="pres">
      <dgm:prSet presAssocID="{CE1FED67-A7E2-4979-9051-550A48613B21}" presName="rect1" presStyleLbl="alignAcc1" presStyleIdx="0" presStyleCnt="2"/>
      <dgm:spPr/>
    </dgm:pt>
    <dgm:pt modelId="{1285A824-0CEE-4A7C-B14A-348773D29D32}" type="pres">
      <dgm:prSet presAssocID="{6579B361-3716-4498-BC16-CDE5D16701D3}" presName="vertSpace2" presStyleLbl="node1" presStyleIdx="0" presStyleCnt="2"/>
      <dgm:spPr/>
    </dgm:pt>
    <dgm:pt modelId="{FD17AFD3-4728-4CC9-90A6-DABE40197CE2}" type="pres">
      <dgm:prSet presAssocID="{6579B361-3716-4498-BC16-CDE5D16701D3}" presName="circle2" presStyleLbl="node1" presStyleIdx="1" presStyleCnt="2"/>
      <dgm:spPr/>
    </dgm:pt>
    <dgm:pt modelId="{83ECDD86-4F63-443A-BF5A-A57790B1F758}" type="pres">
      <dgm:prSet presAssocID="{6579B361-3716-4498-BC16-CDE5D16701D3}" presName="rect2" presStyleLbl="alignAcc1" presStyleIdx="1" presStyleCnt="2" custScaleY="39954" custLinFactNeighborX="-860" custLinFactNeighborY="40337"/>
      <dgm:spPr/>
    </dgm:pt>
    <dgm:pt modelId="{20D2575F-4358-4872-90F1-C429DEACEBED}" type="pres">
      <dgm:prSet presAssocID="{CE1FED67-A7E2-4979-9051-550A48613B21}" presName="rect1ParTxNoCh" presStyleLbl="alignAcc1" presStyleIdx="1" presStyleCnt="2">
        <dgm:presLayoutVars>
          <dgm:chMax val="1"/>
          <dgm:bulletEnabled val="1"/>
        </dgm:presLayoutVars>
      </dgm:prSet>
      <dgm:spPr/>
    </dgm:pt>
    <dgm:pt modelId="{D22AC95C-BB7B-4766-85BF-AAFF173CB5E1}" type="pres">
      <dgm:prSet presAssocID="{6579B361-3716-4498-BC16-CDE5D16701D3}" presName="rect2ParTxNoCh" presStyleLbl="alignAcc1" presStyleIdx="1" presStyleCnt="2">
        <dgm:presLayoutVars>
          <dgm:chMax val="1"/>
          <dgm:bulletEnabled val="1"/>
        </dgm:presLayoutVars>
      </dgm:prSet>
      <dgm:spPr/>
    </dgm:pt>
  </dgm:ptLst>
  <dgm:cxnLst>
    <dgm:cxn modelId="{F3CF1C36-1B0F-4465-9BB1-F802A2468979}" srcId="{CBA9B0A6-7EAC-474C-9EB6-80128F173B54}" destId="{CE1FED67-A7E2-4979-9051-550A48613B21}" srcOrd="0" destOrd="0" parTransId="{51685A81-9C1A-45A9-9DB1-4DE19EF3E64C}" sibTransId="{086FD2B4-0FCA-412D-84EE-1C645E3B6F3B}"/>
    <dgm:cxn modelId="{910C614C-4666-4F7B-9B6B-F9C6B9160859}" srcId="{CBA9B0A6-7EAC-474C-9EB6-80128F173B54}" destId="{6579B361-3716-4498-BC16-CDE5D16701D3}" srcOrd="1" destOrd="0" parTransId="{39541F89-D7E6-4CE4-AA1E-9B9267B53854}" sibTransId="{54AA6785-4E48-480A-B7FC-6F0303361A2D}"/>
    <dgm:cxn modelId="{BF276274-FE5C-41A1-89A5-9229CC282E23}" type="presOf" srcId="{6579B361-3716-4498-BC16-CDE5D16701D3}" destId="{83ECDD86-4F63-443A-BF5A-A57790B1F758}" srcOrd="0" destOrd="0" presId="urn:microsoft.com/office/officeart/2005/8/layout/target3"/>
    <dgm:cxn modelId="{2AF8A380-D2F0-4FB5-8C9B-85A616960DDD}" type="presOf" srcId="{6579B361-3716-4498-BC16-CDE5D16701D3}" destId="{D22AC95C-BB7B-4766-85BF-AAFF173CB5E1}" srcOrd="1" destOrd="0" presId="urn:microsoft.com/office/officeart/2005/8/layout/target3"/>
    <dgm:cxn modelId="{2999A5AE-43E8-4051-8EEF-8BF4DF2A373A}" type="presOf" srcId="{CBA9B0A6-7EAC-474C-9EB6-80128F173B54}" destId="{12598390-63CD-4D86-B150-CCB0F9ED5DE1}" srcOrd="0" destOrd="0" presId="urn:microsoft.com/office/officeart/2005/8/layout/target3"/>
    <dgm:cxn modelId="{8FEC97C7-7431-47B6-AEEF-FA63348157D9}" type="presOf" srcId="{CE1FED67-A7E2-4979-9051-550A48613B21}" destId="{20D2575F-4358-4872-90F1-C429DEACEBED}" srcOrd="1" destOrd="0" presId="urn:microsoft.com/office/officeart/2005/8/layout/target3"/>
    <dgm:cxn modelId="{01A85ED9-81B8-416E-A00E-0024AFF67D2E}" type="presOf" srcId="{CE1FED67-A7E2-4979-9051-550A48613B21}" destId="{8D634DBB-F38B-4D09-BCF6-D1BEF18989B7}" srcOrd="0" destOrd="0" presId="urn:microsoft.com/office/officeart/2005/8/layout/target3"/>
    <dgm:cxn modelId="{CBCF5D60-5788-4A9C-B909-FDDFB940FBBD}" type="presParOf" srcId="{12598390-63CD-4D86-B150-CCB0F9ED5DE1}" destId="{7928BAC4-4256-477B-A629-1873C21DAFF0}" srcOrd="0" destOrd="0" presId="urn:microsoft.com/office/officeart/2005/8/layout/target3"/>
    <dgm:cxn modelId="{27AC53A2-8721-499C-9BC7-7FC4FCFD8F73}" type="presParOf" srcId="{12598390-63CD-4D86-B150-CCB0F9ED5DE1}" destId="{0021A30A-467B-4079-93B5-B315B4145371}" srcOrd="1" destOrd="0" presId="urn:microsoft.com/office/officeart/2005/8/layout/target3"/>
    <dgm:cxn modelId="{10686DB8-ABCF-453F-990A-1D9E092512B4}" type="presParOf" srcId="{12598390-63CD-4D86-B150-CCB0F9ED5DE1}" destId="{8D634DBB-F38B-4D09-BCF6-D1BEF18989B7}" srcOrd="2" destOrd="0" presId="urn:microsoft.com/office/officeart/2005/8/layout/target3"/>
    <dgm:cxn modelId="{7BD8C65A-8324-49B5-BF21-06C93EE5EA8A}" type="presParOf" srcId="{12598390-63CD-4D86-B150-CCB0F9ED5DE1}" destId="{1285A824-0CEE-4A7C-B14A-348773D29D32}" srcOrd="3" destOrd="0" presId="urn:microsoft.com/office/officeart/2005/8/layout/target3"/>
    <dgm:cxn modelId="{8E79A081-5BF2-4C00-A0E5-FB3553BFE7D6}" type="presParOf" srcId="{12598390-63CD-4D86-B150-CCB0F9ED5DE1}" destId="{FD17AFD3-4728-4CC9-90A6-DABE40197CE2}" srcOrd="4" destOrd="0" presId="urn:microsoft.com/office/officeart/2005/8/layout/target3"/>
    <dgm:cxn modelId="{CA6876A8-89D6-4FFA-BFCD-43AABDC5FFEA}" type="presParOf" srcId="{12598390-63CD-4D86-B150-CCB0F9ED5DE1}" destId="{83ECDD86-4F63-443A-BF5A-A57790B1F758}" srcOrd="5" destOrd="0" presId="urn:microsoft.com/office/officeart/2005/8/layout/target3"/>
    <dgm:cxn modelId="{13111548-D247-4F54-BBB4-5EF7FC6677C3}" type="presParOf" srcId="{12598390-63CD-4D86-B150-CCB0F9ED5DE1}" destId="{20D2575F-4358-4872-90F1-C429DEACEBED}" srcOrd="6" destOrd="0" presId="urn:microsoft.com/office/officeart/2005/8/layout/target3"/>
    <dgm:cxn modelId="{B576BD37-308E-47E3-8372-6C26EC3AC5B7}" type="presParOf" srcId="{12598390-63CD-4D86-B150-CCB0F9ED5DE1}" destId="{D22AC95C-BB7B-4766-85BF-AAFF173CB5E1}"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CBAD3B5-A54A-4AB5-AD03-4FD3DFEFD292}"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GB"/>
        </a:p>
      </dgm:t>
    </dgm:pt>
    <dgm:pt modelId="{76234AF5-F46E-484A-9546-B45F5C5EFB0C}">
      <dgm:prSet/>
      <dgm:spPr/>
      <dgm:t>
        <a:bodyPr/>
        <a:lstStyle/>
        <a:p>
          <a:r>
            <a:rPr lang="en-US" dirty="0"/>
            <a:t>IN DESCRIBING THE SIGNIFICANCE OF FRANCIS’S STIGMATA, BONAVENTURE WRITES THAT THE STIGMATA ARE </a:t>
          </a:r>
          <a:r>
            <a:rPr lang="en-US" b="1" u="sng" dirty="0">
              <a:effectLst>
                <a:outerShdw blurRad="38100" dist="38100" dir="2700000" algn="tl">
                  <a:srgbClr val="000000">
                    <a:alpha val="43137"/>
                  </a:srgbClr>
                </a:outerShdw>
              </a:effectLst>
            </a:rPr>
            <a:t>“PROOF OF CHRISTIAN WISDOM PLOUGHED INTO THE DUST OF FRANCIS’S FLESH.” </a:t>
          </a:r>
          <a:endParaRPr lang="it-IT" b="1" u="sng" dirty="0">
            <a:effectLst>
              <a:outerShdw blurRad="38100" dist="38100" dir="2700000" algn="tl">
                <a:srgbClr val="000000">
                  <a:alpha val="43137"/>
                </a:srgbClr>
              </a:outerShdw>
            </a:effectLst>
          </a:endParaRPr>
        </a:p>
      </dgm:t>
    </dgm:pt>
    <dgm:pt modelId="{83CE129F-00DA-4FFB-9F59-B3ABB1A93A56}" type="parTrans" cxnId="{B0534055-F64D-4CBC-9545-A264B328F3A8}">
      <dgm:prSet/>
      <dgm:spPr/>
      <dgm:t>
        <a:bodyPr/>
        <a:lstStyle/>
        <a:p>
          <a:endParaRPr lang="en-GB"/>
        </a:p>
      </dgm:t>
    </dgm:pt>
    <dgm:pt modelId="{9A9F76BB-2098-45E6-891B-2E3F2F681978}" type="sibTrans" cxnId="{B0534055-F64D-4CBC-9545-A264B328F3A8}">
      <dgm:prSet/>
      <dgm:spPr/>
      <dgm:t>
        <a:bodyPr/>
        <a:lstStyle/>
        <a:p>
          <a:endParaRPr lang="en-GB"/>
        </a:p>
      </dgm:t>
    </dgm:pt>
    <dgm:pt modelId="{02B980F1-39BD-42FD-98EF-6AE93AD77A18}">
      <dgm:prSet/>
      <dgm:spPr/>
      <dgm:t>
        <a:bodyPr/>
        <a:lstStyle/>
        <a:p>
          <a:r>
            <a:rPr lang="en-US" i="1" dirty="0"/>
            <a:t>Major Legend</a:t>
          </a:r>
          <a:r>
            <a:rPr lang="en-US" dirty="0"/>
            <a:t>, XIII: 10</a:t>
          </a:r>
          <a:endParaRPr lang="it-IT" dirty="0"/>
        </a:p>
      </dgm:t>
    </dgm:pt>
    <dgm:pt modelId="{A7C60B6E-C502-45BD-91F1-BED2594B0E12}" type="parTrans" cxnId="{DBBF53C3-DB88-4B77-ADCF-B504AB87F086}">
      <dgm:prSet/>
      <dgm:spPr/>
      <dgm:t>
        <a:bodyPr/>
        <a:lstStyle/>
        <a:p>
          <a:endParaRPr lang="en-GB"/>
        </a:p>
      </dgm:t>
    </dgm:pt>
    <dgm:pt modelId="{D3840976-B427-40D8-AEFA-7018F7384BC2}" type="sibTrans" cxnId="{DBBF53C3-DB88-4B77-ADCF-B504AB87F086}">
      <dgm:prSet/>
      <dgm:spPr/>
      <dgm:t>
        <a:bodyPr/>
        <a:lstStyle/>
        <a:p>
          <a:endParaRPr lang="en-GB"/>
        </a:p>
      </dgm:t>
    </dgm:pt>
    <dgm:pt modelId="{328E3E44-484C-48BC-9378-58D27EB43ACA}" type="pres">
      <dgm:prSet presAssocID="{9CBAD3B5-A54A-4AB5-AD03-4FD3DFEFD292}" presName="Name0" presStyleCnt="0">
        <dgm:presLayoutVars>
          <dgm:dir/>
          <dgm:resizeHandles val="exact"/>
        </dgm:presLayoutVars>
      </dgm:prSet>
      <dgm:spPr/>
    </dgm:pt>
    <dgm:pt modelId="{664100B2-776D-43E3-93AD-5E9DDD981AC5}" type="pres">
      <dgm:prSet presAssocID="{76234AF5-F46E-484A-9546-B45F5C5EFB0C}" presName="node" presStyleLbl="node1" presStyleIdx="0" presStyleCnt="2">
        <dgm:presLayoutVars>
          <dgm:bulletEnabled val="1"/>
        </dgm:presLayoutVars>
      </dgm:prSet>
      <dgm:spPr/>
    </dgm:pt>
    <dgm:pt modelId="{7D700F68-5489-425F-8928-FDA423A307E8}" type="pres">
      <dgm:prSet presAssocID="{9A9F76BB-2098-45E6-891B-2E3F2F681978}" presName="sibTrans" presStyleCnt="0"/>
      <dgm:spPr/>
    </dgm:pt>
    <dgm:pt modelId="{FF19B44B-EEC6-4F42-B6B8-FEC7BAAA8C23}" type="pres">
      <dgm:prSet presAssocID="{02B980F1-39BD-42FD-98EF-6AE93AD77A18}" presName="node" presStyleLbl="node1" presStyleIdx="1" presStyleCnt="2">
        <dgm:presLayoutVars>
          <dgm:bulletEnabled val="1"/>
        </dgm:presLayoutVars>
      </dgm:prSet>
      <dgm:spPr/>
    </dgm:pt>
  </dgm:ptLst>
  <dgm:cxnLst>
    <dgm:cxn modelId="{B7EA9209-D67D-43FE-A6ED-61ADC361B45B}" type="presOf" srcId="{02B980F1-39BD-42FD-98EF-6AE93AD77A18}" destId="{FF19B44B-EEC6-4F42-B6B8-FEC7BAAA8C23}" srcOrd="0" destOrd="0" presId="urn:microsoft.com/office/officeart/2005/8/layout/hList6"/>
    <dgm:cxn modelId="{B0534055-F64D-4CBC-9545-A264B328F3A8}" srcId="{9CBAD3B5-A54A-4AB5-AD03-4FD3DFEFD292}" destId="{76234AF5-F46E-484A-9546-B45F5C5EFB0C}" srcOrd="0" destOrd="0" parTransId="{83CE129F-00DA-4FFB-9F59-B3ABB1A93A56}" sibTransId="{9A9F76BB-2098-45E6-891B-2E3F2F681978}"/>
    <dgm:cxn modelId="{5CDB3CA8-F8A2-437D-A581-225F9E624166}" type="presOf" srcId="{9CBAD3B5-A54A-4AB5-AD03-4FD3DFEFD292}" destId="{328E3E44-484C-48BC-9378-58D27EB43ACA}" srcOrd="0" destOrd="0" presId="urn:microsoft.com/office/officeart/2005/8/layout/hList6"/>
    <dgm:cxn modelId="{DBBF53C3-DB88-4B77-ADCF-B504AB87F086}" srcId="{9CBAD3B5-A54A-4AB5-AD03-4FD3DFEFD292}" destId="{02B980F1-39BD-42FD-98EF-6AE93AD77A18}" srcOrd="1" destOrd="0" parTransId="{A7C60B6E-C502-45BD-91F1-BED2594B0E12}" sibTransId="{D3840976-B427-40D8-AEFA-7018F7384BC2}"/>
    <dgm:cxn modelId="{80B997CD-4CC2-477E-B281-6E02762B76FB}" type="presOf" srcId="{76234AF5-F46E-484A-9546-B45F5C5EFB0C}" destId="{664100B2-776D-43E3-93AD-5E9DDD981AC5}" srcOrd="0" destOrd="0" presId="urn:microsoft.com/office/officeart/2005/8/layout/hList6"/>
    <dgm:cxn modelId="{91114837-B5D3-4DA1-99EB-7887F1FF4435}" type="presParOf" srcId="{328E3E44-484C-48BC-9378-58D27EB43ACA}" destId="{664100B2-776D-43E3-93AD-5E9DDD981AC5}" srcOrd="0" destOrd="0" presId="urn:microsoft.com/office/officeart/2005/8/layout/hList6"/>
    <dgm:cxn modelId="{2A2F5A81-A729-455B-9F62-A9D105FDFE9F}" type="presParOf" srcId="{328E3E44-484C-48BC-9378-58D27EB43ACA}" destId="{7D700F68-5489-425F-8928-FDA423A307E8}" srcOrd="1" destOrd="0" presId="urn:microsoft.com/office/officeart/2005/8/layout/hList6"/>
    <dgm:cxn modelId="{AC573547-14BC-45C0-9FAB-D7A847CC7AF2}" type="presParOf" srcId="{328E3E44-484C-48BC-9378-58D27EB43ACA}" destId="{FF19B44B-EEC6-4F42-B6B8-FEC7BAAA8C23}" srcOrd="2" destOrd="0" presId="urn:microsoft.com/office/officeart/2005/8/layout/hList6"/>
  </dgm:cxnLst>
  <dgm:bg>
    <a:solidFill>
      <a:schemeClr val="accent6">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E1DAA0D-4793-4514-AE2D-6495E96D483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722DFED3-EAD6-4405-AE17-521657B4E2FB}">
      <dgm:prSet/>
      <dgm:spPr/>
      <dgm:t>
        <a:bodyPr/>
        <a:lstStyle/>
        <a:p>
          <a:r>
            <a:rPr lang="en-US"/>
            <a:t>The Vision of a Seraph</a:t>
          </a:r>
          <a:br>
            <a:rPr lang="it-IT"/>
          </a:br>
          <a:endParaRPr lang="it-IT"/>
        </a:p>
      </dgm:t>
    </dgm:pt>
    <dgm:pt modelId="{B09DEA71-BE62-4CA6-8789-8C3136E1A0E4}" type="parTrans" cxnId="{B3147DB0-352A-4814-9CF9-F293E01563BE}">
      <dgm:prSet/>
      <dgm:spPr/>
      <dgm:t>
        <a:bodyPr/>
        <a:lstStyle/>
        <a:p>
          <a:endParaRPr lang="en-GB"/>
        </a:p>
      </dgm:t>
    </dgm:pt>
    <dgm:pt modelId="{99E1A9A5-6C54-42B1-8BC2-1E1C424CDB5E}" type="sibTrans" cxnId="{B3147DB0-352A-4814-9CF9-F293E01563BE}">
      <dgm:prSet/>
      <dgm:spPr/>
      <dgm:t>
        <a:bodyPr/>
        <a:lstStyle/>
        <a:p>
          <a:endParaRPr lang="en-GB"/>
        </a:p>
      </dgm:t>
    </dgm:pt>
    <dgm:pt modelId="{D61BF163-77CB-453B-8B8C-285F13892334}" type="pres">
      <dgm:prSet presAssocID="{2E1DAA0D-4793-4514-AE2D-6495E96D483C}" presName="Name0" presStyleCnt="0">
        <dgm:presLayoutVars>
          <dgm:chMax val="7"/>
          <dgm:dir/>
          <dgm:animLvl val="lvl"/>
          <dgm:resizeHandles val="exact"/>
        </dgm:presLayoutVars>
      </dgm:prSet>
      <dgm:spPr/>
    </dgm:pt>
    <dgm:pt modelId="{BA1ACC4B-99F8-4942-98D7-EFA67A008D49}" type="pres">
      <dgm:prSet presAssocID="{722DFED3-EAD6-4405-AE17-521657B4E2FB}" presName="circle1" presStyleLbl="node1" presStyleIdx="0" presStyleCnt="1"/>
      <dgm:spPr/>
    </dgm:pt>
    <dgm:pt modelId="{6E002244-04A8-4AA7-A82A-4E29EA95CC82}" type="pres">
      <dgm:prSet presAssocID="{722DFED3-EAD6-4405-AE17-521657B4E2FB}" presName="space" presStyleCnt="0"/>
      <dgm:spPr/>
    </dgm:pt>
    <dgm:pt modelId="{0E77446D-2A61-49F5-A7DD-C7C1A1A02141}" type="pres">
      <dgm:prSet presAssocID="{722DFED3-EAD6-4405-AE17-521657B4E2FB}" presName="rect1" presStyleLbl="alignAcc1" presStyleIdx="0" presStyleCnt="1"/>
      <dgm:spPr/>
    </dgm:pt>
    <dgm:pt modelId="{4A5A9833-56CB-48D8-8563-38A2FF6536E5}" type="pres">
      <dgm:prSet presAssocID="{722DFED3-EAD6-4405-AE17-521657B4E2FB}" presName="rect1ParTxNoCh" presStyleLbl="alignAcc1" presStyleIdx="0" presStyleCnt="1">
        <dgm:presLayoutVars>
          <dgm:chMax val="1"/>
          <dgm:bulletEnabled val="1"/>
        </dgm:presLayoutVars>
      </dgm:prSet>
      <dgm:spPr/>
    </dgm:pt>
  </dgm:ptLst>
  <dgm:cxnLst>
    <dgm:cxn modelId="{4E024540-BBAC-4204-8E90-778CD7BECCAA}" type="presOf" srcId="{2E1DAA0D-4793-4514-AE2D-6495E96D483C}" destId="{D61BF163-77CB-453B-8B8C-285F13892334}" srcOrd="0" destOrd="0" presId="urn:microsoft.com/office/officeart/2005/8/layout/target3"/>
    <dgm:cxn modelId="{91C11044-AA60-4E70-94F9-2919189A0BBD}" type="presOf" srcId="{722DFED3-EAD6-4405-AE17-521657B4E2FB}" destId="{4A5A9833-56CB-48D8-8563-38A2FF6536E5}" srcOrd="1" destOrd="0" presId="urn:microsoft.com/office/officeart/2005/8/layout/target3"/>
    <dgm:cxn modelId="{FAE155AA-CFFD-4ECB-B141-FCE014D5FA81}" type="presOf" srcId="{722DFED3-EAD6-4405-AE17-521657B4E2FB}" destId="{0E77446D-2A61-49F5-A7DD-C7C1A1A02141}" srcOrd="0" destOrd="0" presId="urn:microsoft.com/office/officeart/2005/8/layout/target3"/>
    <dgm:cxn modelId="{B3147DB0-352A-4814-9CF9-F293E01563BE}" srcId="{2E1DAA0D-4793-4514-AE2D-6495E96D483C}" destId="{722DFED3-EAD6-4405-AE17-521657B4E2FB}" srcOrd="0" destOrd="0" parTransId="{B09DEA71-BE62-4CA6-8789-8C3136E1A0E4}" sibTransId="{99E1A9A5-6C54-42B1-8BC2-1E1C424CDB5E}"/>
    <dgm:cxn modelId="{A6B062A6-72B5-481B-B019-72901305D28B}" type="presParOf" srcId="{D61BF163-77CB-453B-8B8C-285F13892334}" destId="{BA1ACC4B-99F8-4942-98D7-EFA67A008D49}" srcOrd="0" destOrd="0" presId="urn:microsoft.com/office/officeart/2005/8/layout/target3"/>
    <dgm:cxn modelId="{287D5C3E-2E14-40AA-A3C8-205C3CE393A7}" type="presParOf" srcId="{D61BF163-77CB-453B-8B8C-285F13892334}" destId="{6E002244-04A8-4AA7-A82A-4E29EA95CC82}" srcOrd="1" destOrd="0" presId="urn:microsoft.com/office/officeart/2005/8/layout/target3"/>
    <dgm:cxn modelId="{08393A4F-60D1-4769-B431-F3E03D9BF4BC}" type="presParOf" srcId="{D61BF163-77CB-453B-8B8C-285F13892334}" destId="{0E77446D-2A61-49F5-A7DD-C7C1A1A02141}" srcOrd="2" destOrd="0" presId="urn:microsoft.com/office/officeart/2005/8/layout/target3"/>
    <dgm:cxn modelId="{9CB66556-FDF1-4D11-9AB4-1F73C97F9A17}" type="presParOf" srcId="{D61BF163-77CB-453B-8B8C-285F13892334}" destId="{4A5A9833-56CB-48D8-8563-38A2FF6536E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486B281-69BA-423C-BA35-F308DD9DCD2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8CA55729-F3FF-4111-A651-C86ECEB53F6B}">
      <dgm:prSet custT="1"/>
      <dgm:spPr/>
      <dgm:t>
        <a:bodyPr/>
        <a:lstStyle/>
        <a:p>
          <a:endParaRPr lang="en-US" sz="2800" dirty="0"/>
        </a:p>
        <a:p>
          <a:endParaRPr lang="en-US" sz="2800" dirty="0"/>
        </a:p>
        <a:p>
          <a:endParaRPr lang="en-US" sz="2800" dirty="0"/>
        </a:p>
        <a:p>
          <a:r>
            <a:rPr lang="en-US" sz="2800" dirty="0"/>
            <a:t>Bonaventure goes on: “While Francis was praying on the mountainside, he saw a Seraph with six fiery and shining wings descend from the height of heaven. And when in swift flight the Seraph had reached a spot in the air near the man of God, there  appeared between the wings the figure of a man crucified, with his hands and feet extended in the form of a cross and fastened to a cross. Two of the wings were lifted above his head, two were extended for flight and two covered his whole body.” </a:t>
          </a:r>
          <a:endParaRPr lang="it-IT" sz="2800" dirty="0"/>
        </a:p>
      </dgm:t>
    </dgm:pt>
    <dgm:pt modelId="{C798C82A-9EF1-46A0-AA13-37FB0BDEC335}" type="parTrans" cxnId="{ADAB4D6F-DC28-4549-AFA2-A0EE9B0A0981}">
      <dgm:prSet/>
      <dgm:spPr/>
      <dgm:t>
        <a:bodyPr/>
        <a:lstStyle/>
        <a:p>
          <a:endParaRPr lang="en-GB"/>
        </a:p>
      </dgm:t>
    </dgm:pt>
    <dgm:pt modelId="{B328321E-42C2-441B-AD4C-2EEA2C99289D}" type="sibTrans" cxnId="{ADAB4D6F-DC28-4549-AFA2-A0EE9B0A0981}">
      <dgm:prSet/>
      <dgm:spPr/>
      <dgm:t>
        <a:bodyPr/>
        <a:lstStyle/>
        <a:p>
          <a:endParaRPr lang="en-GB"/>
        </a:p>
      </dgm:t>
    </dgm:pt>
    <dgm:pt modelId="{3B8205E4-5378-4D10-BE63-D1A832349345}">
      <dgm:prSet/>
      <dgm:spPr/>
      <dgm:t>
        <a:bodyPr/>
        <a:lstStyle/>
        <a:p>
          <a:r>
            <a:rPr lang="en-US" i="1" dirty="0"/>
            <a:t>Major Legend</a:t>
          </a:r>
          <a:r>
            <a:rPr lang="en-US" dirty="0"/>
            <a:t>,  XIII:3</a:t>
          </a:r>
          <a:endParaRPr lang="it-IT" dirty="0"/>
        </a:p>
      </dgm:t>
    </dgm:pt>
    <dgm:pt modelId="{7E26AC35-DA21-4C3D-914C-FBF78971933F}" type="parTrans" cxnId="{C0E476AB-63E2-409C-A95C-107A0E358AC1}">
      <dgm:prSet/>
      <dgm:spPr/>
      <dgm:t>
        <a:bodyPr/>
        <a:lstStyle/>
        <a:p>
          <a:endParaRPr lang="en-GB"/>
        </a:p>
      </dgm:t>
    </dgm:pt>
    <dgm:pt modelId="{561F395C-2CB8-4215-B94D-CE181B64A362}" type="sibTrans" cxnId="{C0E476AB-63E2-409C-A95C-107A0E358AC1}">
      <dgm:prSet/>
      <dgm:spPr/>
      <dgm:t>
        <a:bodyPr/>
        <a:lstStyle/>
        <a:p>
          <a:endParaRPr lang="en-GB"/>
        </a:p>
      </dgm:t>
    </dgm:pt>
    <dgm:pt modelId="{291F4A32-7B4B-49ED-B04D-B99915295CA8}" type="pres">
      <dgm:prSet presAssocID="{5486B281-69BA-423C-BA35-F308DD9DCD27}" presName="Name0" presStyleCnt="0">
        <dgm:presLayoutVars>
          <dgm:chMax val="7"/>
          <dgm:dir/>
          <dgm:animLvl val="lvl"/>
          <dgm:resizeHandles val="exact"/>
        </dgm:presLayoutVars>
      </dgm:prSet>
      <dgm:spPr/>
    </dgm:pt>
    <dgm:pt modelId="{EC2C997C-D325-42FC-B2CE-2A56265301B1}" type="pres">
      <dgm:prSet presAssocID="{8CA55729-F3FF-4111-A651-C86ECEB53F6B}" presName="circle1" presStyleLbl="node1" presStyleIdx="0" presStyleCnt="2"/>
      <dgm:spPr/>
    </dgm:pt>
    <dgm:pt modelId="{2322A5D9-FFDC-425A-BF64-8C209ACA9D85}" type="pres">
      <dgm:prSet presAssocID="{8CA55729-F3FF-4111-A651-C86ECEB53F6B}" presName="space" presStyleCnt="0"/>
      <dgm:spPr/>
    </dgm:pt>
    <dgm:pt modelId="{6B2431F1-B7B0-433A-B1B4-7A77229F7F11}" type="pres">
      <dgm:prSet presAssocID="{8CA55729-F3FF-4111-A651-C86ECEB53F6B}" presName="rect1" presStyleLbl="alignAcc1" presStyleIdx="0" presStyleCnt="2"/>
      <dgm:spPr/>
    </dgm:pt>
    <dgm:pt modelId="{143C6289-20C9-4DFD-95DA-A1EC1D27F9F1}" type="pres">
      <dgm:prSet presAssocID="{3B8205E4-5378-4D10-BE63-D1A832349345}" presName="vertSpace2" presStyleLbl="node1" presStyleIdx="0" presStyleCnt="2"/>
      <dgm:spPr/>
    </dgm:pt>
    <dgm:pt modelId="{B967FE6D-2381-4517-8A32-C8ACA5ED42DA}" type="pres">
      <dgm:prSet presAssocID="{3B8205E4-5378-4D10-BE63-D1A832349345}" presName="circle2" presStyleLbl="node1" presStyleIdx="1" presStyleCnt="2"/>
      <dgm:spPr/>
    </dgm:pt>
    <dgm:pt modelId="{D52BB440-8962-4493-880A-509C5BDBA481}" type="pres">
      <dgm:prSet presAssocID="{3B8205E4-5378-4D10-BE63-D1A832349345}" presName="rect2" presStyleLbl="alignAcc1" presStyleIdx="1" presStyleCnt="2" custScaleY="30287" custLinFactNeighborY="47711"/>
      <dgm:spPr/>
    </dgm:pt>
    <dgm:pt modelId="{4B61544E-1A18-4279-8096-8969EDC6312E}" type="pres">
      <dgm:prSet presAssocID="{8CA55729-F3FF-4111-A651-C86ECEB53F6B}" presName="rect1ParTxNoCh" presStyleLbl="alignAcc1" presStyleIdx="1" presStyleCnt="2">
        <dgm:presLayoutVars>
          <dgm:chMax val="1"/>
          <dgm:bulletEnabled val="1"/>
        </dgm:presLayoutVars>
      </dgm:prSet>
      <dgm:spPr/>
    </dgm:pt>
    <dgm:pt modelId="{EE2D5C81-5214-4133-B033-454A920365C0}" type="pres">
      <dgm:prSet presAssocID="{3B8205E4-5378-4D10-BE63-D1A832349345}" presName="rect2ParTxNoCh" presStyleLbl="alignAcc1" presStyleIdx="1" presStyleCnt="2">
        <dgm:presLayoutVars>
          <dgm:chMax val="1"/>
          <dgm:bulletEnabled val="1"/>
        </dgm:presLayoutVars>
      </dgm:prSet>
      <dgm:spPr/>
    </dgm:pt>
  </dgm:ptLst>
  <dgm:cxnLst>
    <dgm:cxn modelId="{ADAB4D6F-DC28-4549-AFA2-A0EE9B0A0981}" srcId="{5486B281-69BA-423C-BA35-F308DD9DCD27}" destId="{8CA55729-F3FF-4111-A651-C86ECEB53F6B}" srcOrd="0" destOrd="0" parTransId="{C798C82A-9EF1-46A0-AA13-37FB0BDEC335}" sibTransId="{B328321E-42C2-441B-AD4C-2EEA2C99289D}"/>
    <dgm:cxn modelId="{CFC59299-2D02-4F8E-ADC0-65A36B29AB9E}" type="presOf" srcId="{3B8205E4-5378-4D10-BE63-D1A832349345}" destId="{D52BB440-8962-4493-880A-509C5BDBA481}" srcOrd="0" destOrd="0" presId="urn:microsoft.com/office/officeart/2005/8/layout/target3"/>
    <dgm:cxn modelId="{B54A0F9B-16AE-4E3D-A02F-E4D547B76628}" type="presOf" srcId="{5486B281-69BA-423C-BA35-F308DD9DCD27}" destId="{291F4A32-7B4B-49ED-B04D-B99915295CA8}" srcOrd="0" destOrd="0" presId="urn:microsoft.com/office/officeart/2005/8/layout/target3"/>
    <dgm:cxn modelId="{A25C779C-EAB6-4453-819D-A3FD3AB6626B}" type="presOf" srcId="{8CA55729-F3FF-4111-A651-C86ECEB53F6B}" destId="{4B61544E-1A18-4279-8096-8969EDC6312E}" srcOrd="1" destOrd="0" presId="urn:microsoft.com/office/officeart/2005/8/layout/target3"/>
    <dgm:cxn modelId="{C0E476AB-63E2-409C-A95C-107A0E358AC1}" srcId="{5486B281-69BA-423C-BA35-F308DD9DCD27}" destId="{3B8205E4-5378-4D10-BE63-D1A832349345}" srcOrd="1" destOrd="0" parTransId="{7E26AC35-DA21-4C3D-914C-FBF78971933F}" sibTransId="{561F395C-2CB8-4215-B94D-CE181B64A362}"/>
    <dgm:cxn modelId="{0139EFD4-3FF1-44C2-813A-5625961EF373}" type="presOf" srcId="{8CA55729-F3FF-4111-A651-C86ECEB53F6B}" destId="{6B2431F1-B7B0-433A-B1B4-7A77229F7F11}" srcOrd="0" destOrd="0" presId="urn:microsoft.com/office/officeart/2005/8/layout/target3"/>
    <dgm:cxn modelId="{75B42BEC-4C5E-446A-88ED-5A94D2FF2209}" type="presOf" srcId="{3B8205E4-5378-4D10-BE63-D1A832349345}" destId="{EE2D5C81-5214-4133-B033-454A920365C0}" srcOrd="1" destOrd="0" presId="urn:microsoft.com/office/officeart/2005/8/layout/target3"/>
    <dgm:cxn modelId="{C5415D6F-16AF-4525-9BC2-9574A50A7048}" type="presParOf" srcId="{291F4A32-7B4B-49ED-B04D-B99915295CA8}" destId="{EC2C997C-D325-42FC-B2CE-2A56265301B1}" srcOrd="0" destOrd="0" presId="urn:microsoft.com/office/officeart/2005/8/layout/target3"/>
    <dgm:cxn modelId="{7CB788ED-42EB-4953-9E54-80ACE286E00F}" type="presParOf" srcId="{291F4A32-7B4B-49ED-B04D-B99915295CA8}" destId="{2322A5D9-FFDC-425A-BF64-8C209ACA9D85}" srcOrd="1" destOrd="0" presId="urn:microsoft.com/office/officeart/2005/8/layout/target3"/>
    <dgm:cxn modelId="{A9F141C8-52F9-49AB-860C-45045307420F}" type="presParOf" srcId="{291F4A32-7B4B-49ED-B04D-B99915295CA8}" destId="{6B2431F1-B7B0-433A-B1B4-7A77229F7F11}" srcOrd="2" destOrd="0" presId="urn:microsoft.com/office/officeart/2005/8/layout/target3"/>
    <dgm:cxn modelId="{ED254FDA-2A32-418E-82F6-F84443B9FE01}" type="presParOf" srcId="{291F4A32-7B4B-49ED-B04D-B99915295CA8}" destId="{143C6289-20C9-4DFD-95DA-A1EC1D27F9F1}" srcOrd="3" destOrd="0" presId="urn:microsoft.com/office/officeart/2005/8/layout/target3"/>
    <dgm:cxn modelId="{672614DD-BE11-4370-B874-5BDB7E5B2018}" type="presParOf" srcId="{291F4A32-7B4B-49ED-B04D-B99915295CA8}" destId="{B967FE6D-2381-4517-8A32-C8ACA5ED42DA}" srcOrd="4" destOrd="0" presId="urn:microsoft.com/office/officeart/2005/8/layout/target3"/>
    <dgm:cxn modelId="{B27617F9-DC50-43C9-B11A-8CAC9CD4B18B}" type="presParOf" srcId="{291F4A32-7B4B-49ED-B04D-B99915295CA8}" destId="{D52BB440-8962-4493-880A-509C5BDBA481}" srcOrd="5" destOrd="0" presId="urn:microsoft.com/office/officeart/2005/8/layout/target3"/>
    <dgm:cxn modelId="{3037DCCA-D3DB-4421-813F-83CBCD83E559}" type="presParOf" srcId="{291F4A32-7B4B-49ED-B04D-B99915295CA8}" destId="{4B61544E-1A18-4279-8096-8969EDC6312E}" srcOrd="6" destOrd="0" presId="urn:microsoft.com/office/officeart/2005/8/layout/target3"/>
    <dgm:cxn modelId="{DE68DC03-4EEF-4E24-B1F5-A42304E7EB9B}" type="presParOf" srcId="{291F4A32-7B4B-49ED-B04D-B99915295CA8}" destId="{EE2D5C81-5214-4133-B033-454A920365C0}"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1C6AEBA-FAC6-4E61-A49F-46D4A6AE656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0732E962-84D4-4B57-A872-CD9A5C4454B6}">
      <dgm:prSet/>
      <dgm:spPr/>
      <dgm:t>
        <a:bodyPr/>
        <a:lstStyle/>
        <a:p>
          <a:r>
            <a:rPr lang="en-US" dirty="0"/>
            <a:t>“When Francis saw the Seraph, he was overwhelmed and his heart was flooded with a mixture of </a:t>
          </a:r>
          <a:r>
            <a:rPr lang="en-US" b="1" u="sng" dirty="0">
              <a:effectLst>
                <a:outerShdw blurRad="38100" dist="38100" dir="2700000" algn="tl">
                  <a:srgbClr val="000000">
                    <a:alpha val="43137"/>
                  </a:srgbClr>
                </a:outerShdw>
              </a:effectLst>
            </a:rPr>
            <a:t>joy and sorrow</a:t>
          </a:r>
          <a:r>
            <a:rPr lang="en-US" dirty="0"/>
            <a:t>. He rejoiced because of the gracious way Christ looked upon him under the form of a Seraph, but the fact that he was fastened to a cross pierced his soul with a “</a:t>
          </a:r>
          <a:r>
            <a:rPr lang="en-US" b="1" u="sng" dirty="0">
              <a:effectLst>
                <a:outerShdw blurRad="38100" dist="38100" dir="2700000" algn="tl">
                  <a:srgbClr val="000000">
                    <a:alpha val="43137"/>
                  </a:srgbClr>
                </a:outerShdw>
              </a:effectLst>
            </a:rPr>
            <a:t>sword of compassionate sorrow</a:t>
          </a:r>
          <a:r>
            <a:rPr lang="en-US" dirty="0"/>
            <a:t>.” </a:t>
          </a:r>
        </a:p>
        <a:p>
          <a:r>
            <a:rPr lang="en-US" i="1" dirty="0"/>
            <a:t>Major Legend</a:t>
          </a:r>
          <a:r>
            <a:rPr lang="en-US" dirty="0"/>
            <a:t>, XIII:3</a:t>
          </a:r>
          <a:endParaRPr lang="it-IT" dirty="0"/>
        </a:p>
      </dgm:t>
    </dgm:pt>
    <dgm:pt modelId="{BB4B73AE-126D-494F-BDE8-AEF3B5AA98D0}" type="parTrans" cxnId="{A56BBE41-AF0A-4D9B-BBF6-6EBF6083DC7F}">
      <dgm:prSet/>
      <dgm:spPr/>
      <dgm:t>
        <a:bodyPr/>
        <a:lstStyle/>
        <a:p>
          <a:endParaRPr lang="en-GB"/>
        </a:p>
      </dgm:t>
    </dgm:pt>
    <dgm:pt modelId="{13F83484-A3C3-44E1-8048-FE24767E30AE}" type="sibTrans" cxnId="{A56BBE41-AF0A-4D9B-BBF6-6EBF6083DC7F}">
      <dgm:prSet/>
      <dgm:spPr/>
      <dgm:t>
        <a:bodyPr/>
        <a:lstStyle/>
        <a:p>
          <a:endParaRPr lang="en-GB"/>
        </a:p>
      </dgm:t>
    </dgm:pt>
    <dgm:pt modelId="{0357B1CA-5007-4BF1-9808-1B3320373578}" type="pres">
      <dgm:prSet presAssocID="{61C6AEBA-FAC6-4E61-A49F-46D4A6AE6560}" presName="Name0" presStyleCnt="0">
        <dgm:presLayoutVars>
          <dgm:chMax val="7"/>
          <dgm:dir/>
          <dgm:animLvl val="lvl"/>
          <dgm:resizeHandles val="exact"/>
        </dgm:presLayoutVars>
      </dgm:prSet>
      <dgm:spPr/>
    </dgm:pt>
    <dgm:pt modelId="{CD80D178-B4E5-4273-9B57-93E688A2A494}" type="pres">
      <dgm:prSet presAssocID="{0732E962-84D4-4B57-A872-CD9A5C4454B6}" presName="circle1" presStyleLbl="node1" presStyleIdx="0" presStyleCnt="1"/>
      <dgm:spPr/>
    </dgm:pt>
    <dgm:pt modelId="{2515FBB1-F632-4D96-A019-1F2897228E28}" type="pres">
      <dgm:prSet presAssocID="{0732E962-84D4-4B57-A872-CD9A5C4454B6}" presName="space" presStyleCnt="0"/>
      <dgm:spPr/>
    </dgm:pt>
    <dgm:pt modelId="{4A2F02FB-4DCD-4401-8CFA-C7B50991B45B}" type="pres">
      <dgm:prSet presAssocID="{0732E962-84D4-4B57-A872-CD9A5C4454B6}" presName="rect1" presStyleLbl="alignAcc1" presStyleIdx="0" presStyleCnt="1"/>
      <dgm:spPr/>
    </dgm:pt>
    <dgm:pt modelId="{D059855D-48AD-4204-9F07-754058E89A3B}" type="pres">
      <dgm:prSet presAssocID="{0732E962-84D4-4B57-A872-CD9A5C4454B6}" presName="rect1ParTxNoCh" presStyleLbl="alignAcc1" presStyleIdx="0" presStyleCnt="1">
        <dgm:presLayoutVars>
          <dgm:chMax val="1"/>
          <dgm:bulletEnabled val="1"/>
        </dgm:presLayoutVars>
      </dgm:prSet>
      <dgm:spPr/>
    </dgm:pt>
  </dgm:ptLst>
  <dgm:cxnLst>
    <dgm:cxn modelId="{67E9A537-FA0C-42B4-A7D4-634B470AC14D}" type="presOf" srcId="{61C6AEBA-FAC6-4E61-A49F-46D4A6AE6560}" destId="{0357B1CA-5007-4BF1-9808-1B3320373578}" srcOrd="0" destOrd="0" presId="urn:microsoft.com/office/officeart/2005/8/layout/target3"/>
    <dgm:cxn modelId="{A56BBE41-AF0A-4D9B-BBF6-6EBF6083DC7F}" srcId="{61C6AEBA-FAC6-4E61-A49F-46D4A6AE6560}" destId="{0732E962-84D4-4B57-A872-CD9A5C4454B6}" srcOrd="0" destOrd="0" parTransId="{BB4B73AE-126D-494F-BDE8-AEF3B5AA98D0}" sibTransId="{13F83484-A3C3-44E1-8048-FE24767E30AE}"/>
    <dgm:cxn modelId="{320FBB94-C845-4570-907C-E9D313BBAE14}" type="presOf" srcId="{0732E962-84D4-4B57-A872-CD9A5C4454B6}" destId="{D059855D-48AD-4204-9F07-754058E89A3B}" srcOrd="1" destOrd="0" presId="urn:microsoft.com/office/officeart/2005/8/layout/target3"/>
    <dgm:cxn modelId="{F29D25A6-BB47-4F6E-BACF-0E99722B6B62}" type="presOf" srcId="{0732E962-84D4-4B57-A872-CD9A5C4454B6}" destId="{4A2F02FB-4DCD-4401-8CFA-C7B50991B45B}" srcOrd="0" destOrd="0" presId="urn:microsoft.com/office/officeart/2005/8/layout/target3"/>
    <dgm:cxn modelId="{CDD468F9-A69C-43E5-A926-78912A8FF576}" type="presParOf" srcId="{0357B1CA-5007-4BF1-9808-1B3320373578}" destId="{CD80D178-B4E5-4273-9B57-93E688A2A494}" srcOrd="0" destOrd="0" presId="urn:microsoft.com/office/officeart/2005/8/layout/target3"/>
    <dgm:cxn modelId="{750F542C-4EC8-48F7-8B54-1A5831F88AF0}" type="presParOf" srcId="{0357B1CA-5007-4BF1-9808-1B3320373578}" destId="{2515FBB1-F632-4D96-A019-1F2897228E28}" srcOrd="1" destOrd="0" presId="urn:microsoft.com/office/officeart/2005/8/layout/target3"/>
    <dgm:cxn modelId="{0B16D56D-C1FB-4E3B-992F-9C0DC84CF681}" type="presParOf" srcId="{0357B1CA-5007-4BF1-9808-1B3320373578}" destId="{4A2F02FB-4DCD-4401-8CFA-C7B50991B45B}" srcOrd="2" destOrd="0" presId="urn:microsoft.com/office/officeart/2005/8/layout/target3"/>
    <dgm:cxn modelId="{915B0A8A-7810-4166-8350-BFAF3C8A2C02}" type="presParOf" srcId="{0357B1CA-5007-4BF1-9808-1B3320373578}" destId="{D059855D-48AD-4204-9F07-754058E89A3B}"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AD56C90-3B46-460E-8F63-43ECB6E5525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E2572E02-3A8F-4E83-A739-71C5A81AF4CA}">
      <dgm:prSet/>
      <dgm:spPr/>
      <dgm:t>
        <a:bodyPr/>
        <a:lstStyle/>
        <a:p>
          <a:r>
            <a:rPr lang="en-US" dirty="0"/>
            <a:t>When the vision disappeared, writes Bonaventure, Francis was left with a “marvelous ardor” in his heart. At the same time, there “was imprinted on his body markings that were no less marvelous.”</a:t>
          </a:r>
        </a:p>
        <a:p>
          <a:r>
            <a:rPr lang="en-US" dirty="0"/>
            <a:t> (</a:t>
          </a:r>
          <a:r>
            <a:rPr lang="en-US" b="1" i="1" dirty="0"/>
            <a:t>Major Legend</a:t>
          </a:r>
          <a:r>
            <a:rPr lang="en-US" b="1" dirty="0"/>
            <a:t>, </a:t>
          </a:r>
          <a:r>
            <a:rPr lang="en-US" dirty="0"/>
            <a:t> XIII:3)</a:t>
          </a:r>
          <a:endParaRPr lang="it-IT" dirty="0"/>
        </a:p>
      </dgm:t>
    </dgm:pt>
    <dgm:pt modelId="{29DE7C6C-EEEC-47F8-8271-FC5C63040DD3}" type="parTrans" cxnId="{16623BDA-6720-444F-A62C-D7225D77AF81}">
      <dgm:prSet/>
      <dgm:spPr/>
      <dgm:t>
        <a:bodyPr/>
        <a:lstStyle/>
        <a:p>
          <a:endParaRPr lang="en-GB"/>
        </a:p>
      </dgm:t>
    </dgm:pt>
    <dgm:pt modelId="{308004B5-8EB3-4023-AB8B-4E29B8CC0FCD}" type="sibTrans" cxnId="{16623BDA-6720-444F-A62C-D7225D77AF81}">
      <dgm:prSet/>
      <dgm:spPr/>
      <dgm:t>
        <a:bodyPr/>
        <a:lstStyle/>
        <a:p>
          <a:endParaRPr lang="en-GB"/>
        </a:p>
      </dgm:t>
    </dgm:pt>
    <dgm:pt modelId="{321A0BFC-7A85-4EA1-BE68-4EF4AC3BA697}">
      <dgm:prSet/>
      <dgm:spPr/>
      <dgm:t>
        <a:bodyPr/>
        <a:lstStyle/>
        <a:p>
          <a:r>
            <a:rPr lang="en-US"/>
            <a:t>These markings were the stigmata, the wounds of Christ crucified.</a:t>
          </a:r>
          <a:endParaRPr lang="it-IT"/>
        </a:p>
      </dgm:t>
    </dgm:pt>
    <dgm:pt modelId="{15D1C8B8-CC83-4A26-B293-4C2FC2AD46F3}" type="parTrans" cxnId="{20E2FA32-DDE4-4A65-B750-97BAB324DE50}">
      <dgm:prSet/>
      <dgm:spPr/>
      <dgm:t>
        <a:bodyPr/>
        <a:lstStyle/>
        <a:p>
          <a:endParaRPr lang="en-GB"/>
        </a:p>
      </dgm:t>
    </dgm:pt>
    <dgm:pt modelId="{85D1B53E-A551-45EF-B5EF-B4A5B30375FC}" type="sibTrans" cxnId="{20E2FA32-DDE4-4A65-B750-97BAB324DE50}">
      <dgm:prSet/>
      <dgm:spPr/>
      <dgm:t>
        <a:bodyPr/>
        <a:lstStyle/>
        <a:p>
          <a:endParaRPr lang="en-GB"/>
        </a:p>
      </dgm:t>
    </dgm:pt>
    <dgm:pt modelId="{32C59D0D-C7FC-43A8-97A8-13D1B0DEA4C7}" type="pres">
      <dgm:prSet presAssocID="{8AD56C90-3B46-460E-8F63-43ECB6E55250}" presName="Name0" presStyleCnt="0">
        <dgm:presLayoutVars>
          <dgm:chMax val="7"/>
          <dgm:dir/>
          <dgm:animLvl val="lvl"/>
          <dgm:resizeHandles val="exact"/>
        </dgm:presLayoutVars>
      </dgm:prSet>
      <dgm:spPr/>
    </dgm:pt>
    <dgm:pt modelId="{0C74F819-8B5C-4B56-8446-B72A124342D6}" type="pres">
      <dgm:prSet presAssocID="{E2572E02-3A8F-4E83-A739-71C5A81AF4CA}" presName="circle1" presStyleLbl="node1" presStyleIdx="0" presStyleCnt="2"/>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4972926-38AC-4717-9254-296792EBA9EF}" type="pres">
      <dgm:prSet presAssocID="{E2572E02-3A8F-4E83-A739-71C5A81AF4CA}" presName="space" presStyleCnt="0"/>
      <dgm:spPr/>
    </dgm:pt>
    <dgm:pt modelId="{88EF169D-2952-4A21-B04B-56AA8EA88499}" type="pres">
      <dgm:prSet presAssocID="{E2572E02-3A8F-4E83-A739-71C5A81AF4CA}" presName="rect1" presStyleLbl="alignAcc1" presStyleIdx="0" presStyleCnt="2"/>
      <dgm:spPr/>
    </dgm:pt>
    <dgm:pt modelId="{5DDE34B1-A4CC-4976-B78E-3109AFE88E42}" type="pres">
      <dgm:prSet presAssocID="{321A0BFC-7A85-4EA1-BE68-4EF4AC3BA697}" presName="vertSpace2" presStyleLbl="node1" presStyleIdx="0" presStyleCnt="2"/>
      <dgm:spPr/>
    </dgm:pt>
    <dgm:pt modelId="{7460BFC6-72BE-4DBC-8771-9E69C934C504}" type="pres">
      <dgm:prSet presAssocID="{321A0BFC-7A85-4EA1-BE68-4EF4AC3BA697}" presName="circle2" presStyleLbl="node1" presStyleIdx="1" presStyleCnt="2"/>
      <dgm:spPr/>
    </dgm:pt>
    <dgm:pt modelId="{0D89E2DF-C959-4328-BFBC-F73D98BC0BFE}" type="pres">
      <dgm:prSet presAssocID="{321A0BFC-7A85-4EA1-BE68-4EF4AC3BA697}" presName="rect2" presStyleLbl="alignAcc1" presStyleIdx="1" presStyleCnt="2" custScaleY="47431"/>
      <dgm:spPr/>
    </dgm:pt>
    <dgm:pt modelId="{C544BB16-7CD6-4BB7-A4EB-B3D0529D48AA}" type="pres">
      <dgm:prSet presAssocID="{E2572E02-3A8F-4E83-A739-71C5A81AF4CA}" presName="rect1ParTxNoCh" presStyleLbl="alignAcc1" presStyleIdx="1" presStyleCnt="2">
        <dgm:presLayoutVars>
          <dgm:chMax val="1"/>
          <dgm:bulletEnabled val="1"/>
        </dgm:presLayoutVars>
      </dgm:prSet>
      <dgm:spPr/>
    </dgm:pt>
    <dgm:pt modelId="{5D4F9D6C-DF6C-49FA-85DE-046401DF3433}" type="pres">
      <dgm:prSet presAssocID="{321A0BFC-7A85-4EA1-BE68-4EF4AC3BA697}" presName="rect2ParTxNoCh" presStyleLbl="alignAcc1" presStyleIdx="1" presStyleCnt="2">
        <dgm:presLayoutVars>
          <dgm:chMax val="1"/>
          <dgm:bulletEnabled val="1"/>
        </dgm:presLayoutVars>
      </dgm:prSet>
      <dgm:spPr/>
    </dgm:pt>
  </dgm:ptLst>
  <dgm:cxnLst>
    <dgm:cxn modelId="{0D75E008-AAA4-4308-A8D1-1336AA1959B6}" type="presOf" srcId="{8AD56C90-3B46-460E-8F63-43ECB6E55250}" destId="{32C59D0D-C7FC-43A8-97A8-13D1B0DEA4C7}" srcOrd="0" destOrd="0" presId="urn:microsoft.com/office/officeart/2005/8/layout/target3"/>
    <dgm:cxn modelId="{B874D10D-3293-4B50-99A4-E430304530EB}" type="presOf" srcId="{321A0BFC-7A85-4EA1-BE68-4EF4AC3BA697}" destId="{5D4F9D6C-DF6C-49FA-85DE-046401DF3433}" srcOrd="1" destOrd="0" presId="urn:microsoft.com/office/officeart/2005/8/layout/target3"/>
    <dgm:cxn modelId="{1B82D01B-B2C1-4DBF-AB05-A2DD6B5905EB}" type="presOf" srcId="{E2572E02-3A8F-4E83-A739-71C5A81AF4CA}" destId="{88EF169D-2952-4A21-B04B-56AA8EA88499}" srcOrd="0" destOrd="0" presId="urn:microsoft.com/office/officeart/2005/8/layout/target3"/>
    <dgm:cxn modelId="{9074262D-EAEE-44FC-81F0-4C9D21BC4940}" type="presOf" srcId="{321A0BFC-7A85-4EA1-BE68-4EF4AC3BA697}" destId="{0D89E2DF-C959-4328-BFBC-F73D98BC0BFE}" srcOrd="0" destOrd="0" presId="urn:microsoft.com/office/officeart/2005/8/layout/target3"/>
    <dgm:cxn modelId="{070C332D-20B2-4776-BE68-B80671E78218}" type="presOf" srcId="{E2572E02-3A8F-4E83-A739-71C5A81AF4CA}" destId="{C544BB16-7CD6-4BB7-A4EB-B3D0529D48AA}" srcOrd="1" destOrd="0" presId="urn:microsoft.com/office/officeart/2005/8/layout/target3"/>
    <dgm:cxn modelId="{20E2FA32-DDE4-4A65-B750-97BAB324DE50}" srcId="{8AD56C90-3B46-460E-8F63-43ECB6E55250}" destId="{321A0BFC-7A85-4EA1-BE68-4EF4AC3BA697}" srcOrd="1" destOrd="0" parTransId="{15D1C8B8-CC83-4A26-B293-4C2FC2AD46F3}" sibTransId="{85D1B53E-A551-45EF-B5EF-B4A5B30375FC}"/>
    <dgm:cxn modelId="{16623BDA-6720-444F-A62C-D7225D77AF81}" srcId="{8AD56C90-3B46-460E-8F63-43ECB6E55250}" destId="{E2572E02-3A8F-4E83-A739-71C5A81AF4CA}" srcOrd="0" destOrd="0" parTransId="{29DE7C6C-EEEC-47F8-8271-FC5C63040DD3}" sibTransId="{308004B5-8EB3-4023-AB8B-4E29B8CC0FCD}"/>
    <dgm:cxn modelId="{FB85D19E-3D23-4CCE-BA45-DB3A79B76322}" type="presParOf" srcId="{32C59D0D-C7FC-43A8-97A8-13D1B0DEA4C7}" destId="{0C74F819-8B5C-4B56-8446-B72A124342D6}" srcOrd="0" destOrd="0" presId="urn:microsoft.com/office/officeart/2005/8/layout/target3"/>
    <dgm:cxn modelId="{D8BADC6B-6648-405E-AF9A-8F87C2F8787A}" type="presParOf" srcId="{32C59D0D-C7FC-43A8-97A8-13D1B0DEA4C7}" destId="{84972926-38AC-4717-9254-296792EBA9EF}" srcOrd="1" destOrd="0" presId="urn:microsoft.com/office/officeart/2005/8/layout/target3"/>
    <dgm:cxn modelId="{5ACE84AB-71F7-40BB-831E-8619BE513FA1}" type="presParOf" srcId="{32C59D0D-C7FC-43A8-97A8-13D1B0DEA4C7}" destId="{88EF169D-2952-4A21-B04B-56AA8EA88499}" srcOrd="2" destOrd="0" presId="urn:microsoft.com/office/officeart/2005/8/layout/target3"/>
    <dgm:cxn modelId="{BFDCF80C-E858-4406-84EB-08A11C144EA7}" type="presParOf" srcId="{32C59D0D-C7FC-43A8-97A8-13D1B0DEA4C7}" destId="{5DDE34B1-A4CC-4976-B78E-3109AFE88E42}" srcOrd="3" destOrd="0" presId="urn:microsoft.com/office/officeart/2005/8/layout/target3"/>
    <dgm:cxn modelId="{97E6E1E2-4FB4-4491-A64F-7648A5D63454}" type="presParOf" srcId="{32C59D0D-C7FC-43A8-97A8-13D1B0DEA4C7}" destId="{7460BFC6-72BE-4DBC-8771-9E69C934C504}" srcOrd="4" destOrd="0" presId="urn:microsoft.com/office/officeart/2005/8/layout/target3"/>
    <dgm:cxn modelId="{EB95B9ED-DAF9-4D27-9176-9C969A461824}" type="presParOf" srcId="{32C59D0D-C7FC-43A8-97A8-13D1B0DEA4C7}" destId="{0D89E2DF-C959-4328-BFBC-F73D98BC0BFE}" srcOrd="5" destOrd="0" presId="urn:microsoft.com/office/officeart/2005/8/layout/target3"/>
    <dgm:cxn modelId="{CA62D9A6-FCC5-4C94-8D76-E89A9A252A08}" type="presParOf" srcId="{32C59D0D-C7FC-43A8-97A8-13D1B0DEA4C7}" destId="{C544BB16-7CD6-4BB7-A4EB-B3D0529D48AA}" srcOrd="6" destOrd="0" presId="urn:microsoft.com/office/officeart/2005/8/layout/target3"/>
    <dgm:cxn modelId="{2978A703-0C68-4896-A064-36911F9E6D02}" type="presParOf" srcId="{32C59D0D-C7FC-43A8-97A8-13D1B0DEA4C7}" destId="{5D4F9D6C-DF6C-49FA-85DE-046401DF3433}"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361DA15-970F-44BF-BCF4-C5E44018229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DD806D15-6721-4867-8B54-FE7B120AE68B}">
      <dgm:prSet/>
      <dgm:spPr/>
      <dgm:t>
        <a:bodyPr/>
        <a:lstStyle/>
        <a:p>
          <a:r>
            <a:rPr lang="en-GB"/>
            <a:t>TWO IMPORTANT ASPECTS </a:t>
          </a:r>
          <a:endParaRPr lang="it-IT"/>
        </a:p>
      </dgm:t>
    </dgm:pt>
    <dgm:pt modelId="{938C7477-1532-4EDB-ADB8-90451DDE5AE0}" type="parTrans" cxnId="{1C9F4C9A-CBD6-4A88-87E0-A90CD660DEDF}">
      <dgm:prSet/>
      <dgm:spPr/>
      <dgm:t>
        <a:bodyPr/>
        <a:lstStyle/>
        <a:p>
          <a:endParaRPr lang="en-GB"/>
        </a:p>
      </dgm:t>
    </dgm:pt>
    <dgm:pt modelId="{50DD6177-917A-4CF6-819C-7D17CD36D8DC}" type="sibTrans" cxnId="{1C9F4C9A-CBD6-4A88-87E0-A90CD660DEDF}">
      <dgm:prSet/>
      <dgm:spPr/>
      <dgm:t>
        <a:bodyPr/>
        <a:lstStyle/>
        <a:p>
          <a:endParaRPr lang="en-GB"/>
        </a:p>
      </dgm:t>
    </dgm:pt>
    <dgm:pt modelId="{DC7B4422-72D2-4582-91FD-B12388587A6E}" type="pres">
      <dgm:prSet presAssocID="{4361DA15-970F-44BF-BCF4-C5E440182290}" presName="Name0" presStyleCnt="0">
        <dgm:presLayoutVars>
          <dgm:chMax val="7"/>
          <dgm:dir/>
          <dgm:animLvl val="lvl"/>
          <dgm:resizeHandles val="exact"/>
        </dgm:presLayoutVars>
      </dgm:prSet>
      <dgm:spPr/>
    </dgm:pt>
    <dgm:pt modelId="{927AA6F5-5065-4B48-A0B9-D2AA31291C5E}" type="pres">
      <dgm:prSet presAssocID="{DD806D15-6721-4867-8B54-FE7B120AE68B}" presName="circle1" presStyleLbl="node1" presStyleIdx="0" presStyleCnt="1"/>
      <dgm:spPr/>
    </dgm:pt>
    <dgm:pt modelId="{FB290C59-8922-44A7-9246-AA438C72C2FD}" type="pres">
      <dgm:prSet presAssocID="{DD806D15-6721-4867-8B54-FE7B120AE68B}" presName="space" presStyleCnt="0"/>
      <dgm:spPr/>
    </dgm:pt>
    <dgm:pt modelId="{D27E79BD-092D-4A80-883A-26B6CE545782}" type="pres">
      <dgm:prSet presAssocID="{DD806D15-6721-4867-8B54-FE7B120AE68B}" presName="rect1" presStyleLbl="alignAcc1" presStyleIdx="0" presStyleCnt="1"/>
      <dgm:spPr/>
    </dgm:pt>
    <dgm:pt modelId="{610FD445-336D-4802-8396-44ECAA9A1286}" type="pres">
      <dgm:prSet presAssocID="{DD806D15-6721-4867-8B54-FE7B120AE68B}" presName="rect1ParTxNoCh" presStyleLbl="alignAcc1" presStyleIdx="0" presStyleCnt="1">
        <dgm:presLayoutVars>
          <dgm:chMax val="1"/>
          <dgm:bulletEnabled val="1"/>
        </dgm:presLayoutVars>
      </dgm:prSet>
      <dgm:spPr/>
    </dgm:pt>
  </dgm:ptLst>
  <dgm:cxnLst>
    <dgm:cxn modelId="{A1404E06-9BB3-4059-855C-8E485F47C3F4}" type="presOf" srcId="{DD806D15-6721-4867-8B54-FE7B120AE68B}" destId="{610FD445-336D-4802-8396-44ECAA9A1286}" srcOrd="1" destOrd="0" presId="urn:microsoft.com/office/officeart/2005/8/layout/target3"/>
    <dgm:cxn modelId="{436BA18B-06DA-42F0-A11D-7BAC6F9A810B}" type="presOf" srcId="{DD806D15-6721-4867-8B54-FE7B120AE68B}" destId="{D27E79BD-092D-4A80-883A-26B6CE545782}" srcOrd="0" destOrd="0" presId="urn:microsoft.com/office/officeart/2005/8/layout/target3"/>
    <dgm:cxn modelId="{74E8918D-2458-4B12-9C6B-E137F42E328F}" type="presOf" srcId="{4361DA15-970F-44BF-BCF4-C5E440182290}" destId="{DC7B4422-72D2-4582-91FD-B12388587A6E}" srcOrd="0" destOrd="0" presId="urn:microsoft.com/office/officeart/2005/8/layout/target3"/>
    <dgm:cxn modelId="{1C9F4C9A-CBD6-4A88-87E0-A90CD660DEDF}" srcId="{4361DA15-970F-44BF-BCF4-C5E440182290}" destId="{DD806D15-6721-4867-8B54-FE7B120AE68B}" srcOrd="0" destOrd="0" parTransId="{938C7477-1532-4EDB-ADB8-90451DDE5AE0}" sibTransId="{50DD6177-917A-4CF6-819C-7D17CD36D8DC}"/>
    <dgm:cxn modelId="{AD8FADAE-52B8-436D-9544-A7B6ABD62F82}" type="presParOf" srcId="{DC7B4422-72D2-4582-91FD-B12388587A6E}" destId="{927AA6F5-5065-4B48-A0B9-D2AA31291C5E}" srcOrd="0" destOrd="0" presId="urn:microsoft.com/office/officeart/2005/8/layout/target3"/>
    <dgm:cxn modelId="{86FE4437-A630-4F1D-B977-29E7DD094025}" type="presParOf" srcId="{DC7B4422-72D2-4582-91FD-B12388587A6E}" destId="{FB290C59-8922-44A7-9246-AA438C72C2FD}" srcOrd="1" destOrd="0" presId="urn:microsoft.com/office/officeart/2005/8/layout/target3"/>
    <dgm:cxn modelId="{E8D809F9-55CA-4836-B2EB-13AC95F8B30C}" type="presParOf" srcId="{DC7B4422-72D2-4582-91FD-B12388587A6E}" destId="{D27E79BD-092D-4A80-883A-26B6CE545782}" srcOrd="2" destOrd="0" presId="urn:microsoft.com/office/officeart/2005/8/layout/target3"/>
    <dgm:cxn modelId="{FB9B844B-E68E-43AE-8BE8-B6E0B3612C20}" type="presParOf" srcId="{DC7B4422-72D2-4582-91FD-B12388587A6E}" destId="{610FD445-336D-4802-8396-44ECAA9A128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BCC1B6C-234E-4C9E-BBB4-83C465F9039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5CD2D63E-E47B-443C-BEF3-4E2DAE502441}">
      <dgm:prSet/>
      <dgm:spPr/>
      <dgm:t>
        <a:bodyPr/>
        <a:lstStyle/>
        <a:p>
          <a:r>
            <a:rPr lang="en-US" dirty="0"/>
            <a:t>There are two things to dwell on here. First is the Seraph. </a:t>
          </a:r>
          <a:r>
            <a:rPr lang="en-US" b="1" dirty="0">
              <a:effectLst>
                <a:outerShdw blurRad="38100" dist="38100" dir="2700000" algn="tl">
                  <a:srgbClr val="000000">
                    <a:alpha val="43137"/>
                  </a:srgbClr>
                </a:outerShdw>
              </a:effectLst>
            </a:rPr>
            <a:t>Seraphs are angels closest to God</a:t>
          </a:r>
          <a:r>
            <a:rPr lang="en-US" dirty="0"/>
            <a:t>, burning with love as they bow before God, shouting, “Holy, holy, holy!” Their fiery wings suggest the flaming intensity of God’s love that Christ communicated to Francis, which, in turn, set Francis’ heart afire. The word seraphic is often used to describe Francis’ passionate style of relating to God and is often applied to the Franciscan Order, which is sometimes called the Seraphic Order.</a:t>
          </a:r>
          <a:endParaRPr lang="it-IT" dirty="0"/>
        </a:p>
      </dgm:t>
    </dgm:pt>
    <dgm:pt modelId="{2444FF34-CD72-4C3F-A844-D2C8746E11EA}" type="parTrans" cxnId="{FD2ACB25-902E-41FB-B818-20742144ED72}">
      <dgm:prSet/>
      <dgm:spPr/>
      <dgm:t>
        <a:bodyPr/>
        <a:lstStyle/>
        <a:p>
          <a:endParaRPr lang="en-GB"/>
        </a:p>
      </dgm:t>
    </dgm:pt>
    <dgm:pt modelId="{51FD858E-7164-4EF0-91F1-B6B2478B490D}" type="sibTrans" cxnId="{FD2ACB25-902E-41FB-B818-20742144ED72}">
      <dgm:prSet/>
      <dgm:spPr/>
      <dgm:t>
        <a:bodyPr/>
        <a:lstStyle/>
        <a:p>
          <a:endParaRPr lang="en-GB"/>
        </a:p>
      </dgm:t>
    </dgm:pt>
    <dgm:pt modelId="{7F59A205-1105-4C71-AECF-A95ECD2DDDFF}" type="pres">
      <dgm:prSet presAssocID="{5BCC1B6C-234E-4C9E-BBB4-83C465F90395}" presName="Name0" presStyleCnt="0">
        <dgm:presLayoutVars>
          <dgm:chMax val="7"/>
          <dgm:dir/>
          <dgm:animLvl val="lvl"/>
          <dgm:resizeHandles val="exact"/>
        </dgm:presLayoutVars>
      </dgm:prSet>
      <dgm:spPr/>
    </dgm:pt>
    <dgm:pt modelId="{42B6088B-3797-4CE3-83C0-DE30DD04730C}" type="pres">
      <dgm:prSet presAssocID="{5CD2D63E-E47B-443C-BEF3-4E2DAE502441}" presName="circle1" presStyleLbl="node1" presStyleIdx="0" presStyleCnt="1"/>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60E20A-356D-4625-9573-6A6065AD6B4A}" type="pres">
      <dgm:prSet presAssocID="{5CD2D63E-E47B-443C-BEF3-4E2DAE502441}" presName="space" presStyleCnt="0"/>
      <dgm:spPr/>
    </dgm:pt>
    <dgm:pt modelId="{6A76B088-6009-4708-B175-1AEFBFFED75B}" type="pres">
      <dgm:prSet presAssocID="{5CD2D63E-E47B-443C-BEF3-4E2DAE502441}" presName="rect1" presStyleLbl="alignAcc1" presStyleIdx="0" presStyleCnt="1"/>
      <dgm:spPr/>
    </dgm:pt>
    <dgm:pt modelId="{E7BD6D39-0DF6-4CC4-91B2-407892260767}" type="pres">
      <dgm:prSet presAssocID="{5CD2D63E-E47B-443C-BEF3-4E2DAE502441}" presName="rect1ParTxNoCh" presStyleLbl="alignAcc1" presStyleIdx="0" presStyleCnt="1">
        <dgm:presLayoutVars>
          <dgm:chMax val="1"/>
          <dgm:bulletEnabled val="1"/>
        </dgm:presLayoutVars>
      </dgm:prSet>
      <dgm:spPr/>
    </dgm:pt>
  </dgm:ptLst>
  <dgm:cxnLst>
    <dgm:cxn modelId="{FD2ACB25-902E-41FB-B818-20742144ED72}" srcId="{5BCC1B6C-234E-4C9E-BBB4-83C465F90395}" destId="{5CD2D63E-E47B-443C-BEF3-4E2DAE502441}" srcOrd="0" destOrd="0" parTransId="{2444FF34-CD72-4C3F-A844-D2C8746E11EA}" sibTransId="{51FD858E-7164-4EF0-91F1-B6B2478B490D}"/>
    <dgm:cxn modelId="{0D82C088-119B-453C-B4F2-DAF6A95B597D}" type="presOf" srcId="{5CD2D63E-E47B-443C-BEF3-4E2DAE502441}" destId="{6A76B088-6009-4708-B175-1AEFBFFED75B}" srcOrd="0" destOrd="0" presId="urn:microsoft.com/office/officeart/2005/8/layout/target3"/>
    <dgm:cxn modelId="{8C4410B8-1EA9-44A1-A33E-3D122146D01E}" type="presOf" srcId="{5BCC1B6C-234E-4C9E-BBB4-83C465F90395}" destId="{7F59A205-1105-4C71-AECF-A95ECD2DDDFF}" srcOrd="0" destOrd="0" presId="urn:microsoft.com/office/officeart/2005/8/layout/target3"/>
    <dgm:cxn modelId="{CFAD3CBE-7750-49DB-BA9B-9DAB26C44BB7}" type="presOf" srcId="{5CD2D63E-E47B-443C-BEF3-4E2DAE502441}" destId="{E7BD6D39-0DF6-4CC4-91B2-407892260767}" srcOrd="1" destOrd="0" presId="urn:microsoft.com/office/officeart/2005/8/layout/target3"/>
    <dgm:cxn modelId="{1B29537E-CB90-4B94-950D-70E931EAE811}" type="presParOf" srcId="{7F59A205-1105-4C71-AECF-A95ECD2DDDFF}" destId="{42B6088B-3797-4CE3-83C0-DE30DD04730C}" srcOrd="0" destOrd="0" presId="urn:microsoft.com/office/officeart/2005/8/layout/target3"/>
    <dgm:cxn modelId="{052091A2-0924-498B-8BC6-1024E7F05357}" type="presParOf" srcId="{7F59A205-1105-4C71-AECF-A95ECD2DDDFF}" destId="{5160E20A-356D-4625-9573-6A6065AD6B4A}" srcOrd="1" destOrd="0" presId="urn:microsoft.com/office/officeart/2005/8/layout/target3"/>
    <dgm:cxn modelId="{EFC86C06-0D50-448D-B442-6052734904A8}" type="presParOf" srcId="{7F59A205-1105-4C71-AECF-A95ECD2DDDFF}" destId="{6A76B088-6009-4708-B175-1AEFBFFED75B}" srcOrd="2" destOrd="0" presId="urn:microsoft.com/office/officeart/2005/8/layout/target3"/>
    <dgm:cxn modelId="{327B6BA0-81D3-48EA-99BE-5EEC3B3FD26D}" type="presParOf" srcId="{7F59A205-1105-4C71-AECF-A95ECD2DDDFF}" destId="{E7BD6D39-0DF6-4CC4-91B2-407892260767}"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B058182-4FCA-41E2-A758-FB17DE2A230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779ED466-0D08-42E8-A97E-A4D0CED08503}">
      <dgm:prSet/>
      <dgm:spPr/>
      <dgm:t>
        <a:bodyPr/>
        <a:lstStyle/>
        <a:p>
          <a:r>
            <a:rPr lang="en-US" dirty="0"/>
            <a:t>Second, we focus on “</a:t>
          </a:r>
          <a:r>
            <a:rPr lang="en-US" b="1" u="sng" dirty="0">
              <a:effectLst>
                <a:outerShdw blurRad="38100" dist="38100" dir="2700000" algn="tl">
                  <a:srgbClr val="000000">
                    <a:alpha val="43137"/>
                  </a:srgbClr>
                </a:outerShdw>
              </a:effectLst>
            </a:rPr>
            <a:t>the gracious way that Christ looked upon him.” </a:t>
          </a:r>
          <a:r>
            <a:rPr lang="en-US" dirty="0"/>
            <a:t>This is something of a repeat of the vision Francis had in the beginning of his spiritual life in which “Jesus appeared to him fastened on a cross (San Damiano experience). Francis’ soul melted at the sight, and the memory of Christ’s passion was so impressed on the innermost recesses of his heart that from that hour whenever Christ’s crucifixion came to mind, Francis could scarcely contain his sighs . . .” </a:t>
          </a:r>
          <a:endParaRPr lang="it-IT" dirty="0"/>
        </a:p>
      </dgm:t>
    </dgm:pt>
    <dgm:pt modelId="{30633B2D-8AA6-4C7F-A59A-FA9BB72B2E7A}" type="parTrans" cxnId="{A8BF94B4-75FA-4330-A846-4087890D2417}">
      <dgm:prSet/>
      <dgm:spPr/>
      <dgm:t>
        <a:bodyPr/>
        <a:lstStyle/>
        <a:p>
          <a:endParaRPr lang="en-GB"/>
        </a:p>
      </dgm:t>
    </dgm:pt>
    <dgm:pt modelId="{88FC5767-ED0F-4340-9B53-E615AB20CE3F}" type="sibTrans" cxnId="{A8BF94B4-75FA-4330-A846-4087890D2417}">
      <dgm:prSet/>
      <dgm:spPr/>
      <dgm:t>
        <a:bodyPr/>
        <a:lstStyle/>
        <a:p>
          <a:endParaRPr lang="en-GB"/>
        </a:p>
      </dgm:t>
    </dgm:pt>
    <dgm:pt modelId="{45ADD33B-5810-494F-BA0A-79A74598AC38}" type="pres">
      <dgm:prSet presAssocID="{DB058182-4FCA-41E2-A758-FB17DE2A2301}" presName="Name0" presStyleCnt="0">
        <dgm:presLayoutVars>
          <dgm:chMax val="7"/>
          <dgm:dir/>
          <dgm:animLvl val="lvl"/>
          <dgm:resizeHandles val="exact"/>
        </dgm:presLayoutVars>
      </dgm:prSet>
      <dgm:spPr/>
    </dgm:pt>
    <dgm:pt modelId="{EC709738-132E-4BED-95F7-52917C2549A1}" type="pres">
      <dgm:prSet presAssocID="{779ED466-0D08-42E8-A97E-A4D0CED08503}" presName="circle1" presStyleLbl="node1" presStyleIdx="0" presStyleCnt="1"/>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FDFCEC21-4CD8-4C7B-95CB-CC199C62E884}" type="pres">
      <dgm:prSet presAssocID="{779ED466-0D08-42E8-A97E-A4D0CED08503}" presName="space" presStyleCnt="0"/>
      <dgm:spPr/>
    </dgm:pt>
    <dgm:pt modelId="{73AAAE35-B0EE-4A88-9FF0-72E416D5E925}" type="pres">
      <dgm:prSet presAssocID="{779ED466-0D08-42E8-A97E-A4D0CED08503}" presName="rect1" presStyleLbl="alignAcc1" presStyleIdx="0" presStyleCnt="1"/>
      <dgm:spPr/>
    </dgm:pt>
    <dgm:pt modelId="{B743E0D0-60B0-428F-8C3A-B959E5B6800E}" type="pres">
      <dgm:prSet presAssocID="{779ED466-0D08-42E8-A97E-A4D0CED08503}" presName="rect1ParTxNoCh" presStyleLbl="alignAcc1" presStyleIdx="0" presStyleCnt="1">
        <dgm:presLayoutVars>
          <dgm:chMax val="1"/>
          <dgm:bulletEnabled val="1"/>
        </dgm:presLayoutVars>
      </dgm:prSet>
      <dgm:spPr/>
    </dgm:pt>
  </dgm:ptLst>
  <dgm:cxnLst>
    <dgm:cxn modelId="{3D5B9790-2A49-4735-B3AB-505BB43D208A}" type="presOf" srcId="{779ED466-0D08-42E8-A97E-A4D0CED08503}" destId="{B743E0D0-60B0-428F-8C3A-B959E5B6800E}" srcOrd="1" destOrd="0" presId="urn:microsoft.com/office/officeart/2005/8/layout/target3"/>
    <dgm:cxn modelId="{E25516A4-4562-49D0-97D7-DB5DA058AA40}" type="presOf" srcId="{DB058182-4FCA-41E2-A758-FB17DE2A2301}" destId="{45ADD33B-5810-494F-BA0A-79A74598AC38}" srcOrd="0" destOrd="0" presId="urn:microsoft.com/office/officeart/2005/8/layout/target3"/>
    <dgm:cxn modelId="{A8BF94B4-75FA-4330-A846-4087890D2417}" srcId="{DB058182-4FCA-41E2-A758-FB17DE2A2301}" destId="{779ED466-0D08-42E8-A97E-A4D0CED08503}" srcOrd="0" destOrd="0" parTransId="{30633B2D-8AA6-4C7F-A59A-FA9BB72B2E7A}" sibTransId="{88FC5767-ED0F-4340-9B53-E615AB20CE3F}"/>
    <dgm:cxn modelId="{ACF998E9-2997-4BD2-9434-44540A931E4F}" type="presOf" srcId="{779ED466-0D08-42E8-A97E-A4D0CED08503}" destId="{73AAAE35-B0EE-4A88-9FF0-72E416D5E925}" srcOrd="0" destOrd="0" presId="urn:microsoft.com/office/officeart/2005/8/layout/target3"/>
    <dgm:cxn modelId="{435F076E-82D7-45D8-8340-22AD31476D08}" type="presParOf" srcId="{45ADD33B-5810-494F-BA0A-79A74598AC38}" destId="{EC709738-132E-4BED-95F7-52917C2549A1}" srcOrd="0" destOrd="0" presId="urn:microsoft.com/office/officeart/2005/8/layout/target3"/>
    <dgm:cxn modelId="{3ED3E597-DC55-4EE9-9B36-A5C3EDA8125A}" type="presParOf" srcId="{45ADD33B-5810-494F-BA0A-79A74598AC38}" destId="{FDFCEC21-4CD8-4C7B-95CB-CC199C62E884}" srcOrd="1" destOrd="0" presId="urn:microsoft.com/office/officeart/2005/8/layout/target3"/>
    <dgm:cxn modelId="{A2009E1F-235C-4D20-AEBC-99264051233D}" type="presParOf" srcId="{45ADD33B-5810-494F-BA0A-79A74598AC38}" destId="{73AAAE35-B0EE-4A88-9FF0-72E416D5E925}" srcOrd="2" destOrd="0" presId="urn:microsoft.com/office/officeart/2005/8/layout/target3"/>
    <dgm:cxn modelId="{366E7A94-06D2-41AC-B6F4-D5985EC594CB}" type="presParOf" srcId="{45ADD33B-5810-494F-BA0A-79A74598AC38}" destId="{B743E0D0-60B0-428F-8C3A-B959E5B6800E}"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3B0C0BF-C6CB-4FE4-B3E5-2E5957ACC78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E33CB9EA-34E5-4939-90D9-BE736A91AFC5}">
      <dgm:prSet/>
      <dgm:spPr/>
      <dgm:t>
        <a:bodyPr/>
        <a:lstStyle/>
        <a:p>
          <a:r>
            <a:rPr lang="en-GB"/>
            <a:t>LATER EVENTS </a:t>
          </a:r>
          <a:r>
            <a:rPr lang="en-US" b="1"/>
            <a:t>St. Francis’s reluctance to show the wounds </a:t>
          </a:r>
          <a:br>
            <a:rPr lang="it-IT"/>
          </a:br>
          <a:endParaRPr lang="it-IT"/>
        </a:p>
      </dgm:t>
    </dgm:pt>
    <dgm:pt modelId="{9DB71D12-8189-4C6F-BCC0-0B8F402756DB}" type="parTrans" cxnId="{929C8E55-4A17-49CE-BE10-4B5ED1345342}">
      <dgm:prSet/>
      <dgm:spPr/>
      <dgm:t>
        <a:bodyPr/>
        <a:lstStyle/>
        <a:p>
          <a:endParaRPr lang="en-GB"/>
        </a:p>
      </dgm:t>
    </dgm:pt>
    <dgm:pt modelId="{8D8806CD-E25C-41B8-B29C-57D72CEE599B}" type="sibTrans" cxnId="{929C8E55-4A17-49CE-BE10-4B5ED1345342}">
      <dgm:prSet/>
      <dgm:spPr/>
      <dgm:t>
        <a:bodyPr/>
        <a:lstStyle/>
        <a:p>
          <a:endParaRPr lang="en-GB"/>
        </a:p>
      </dgm:t>
    </dgm:pt>
    <dgm:pt modelId="{D14F662B-F14E-42E5-83EB-26B08D893B1E}" type="pres">
      <dgm:prSet presAssocID="{93B0C0BF-C6CB-4FE4-B3E5-2E5957ACC78E}" presName="Name0" presStyleCnt="0">
        <dgm:presLayoutVars>
          <dgm:chMax val="7"/>
          <dgm:dir/>
          <dgm:animLvl val="lvl"/>
          <dgm:resizeHandles val="exact"/>
        </dgm:presLayoutVars>
      </dgm:prSet>
      <dgm:spPr/>
    </dgm:pt>
    <dgm:pt modelId="{5BC51F3D-4F57-442C-8965-5CFE0F77B372}" type="pres">
      <dgm:prSet presAssocID="{E33CB9EA-34E5-4939-90D9-BE736A91AFC5}" presName="circle1" presStyleLbl="node1" presStyleIdx="0" presStyleCnt="1"/>
      <dgm:spPr/>
    </dgm:pt>
    <dgm:pt modelId="{4CF17D64-17CB-41C9-85D2-DD777B964F8B}" type="pres">
      <dgm:prSet presAssocID="{E33CB9EA-34E5-4939-90D9-BE736A91AFC5}" presName="space" presStyleCnt="0"/>
      <dgm:spPr/>
    </dgm:pt>
    <dgm:pt modelId="{9E81279D-880B-43F4-A10D-84D5D0779FD0}" type="pres">
      <dgm:prSet presAssocID="{E33CB9EA-34E5-4939-90D9-BE736A91AFC5}" presName="rect1" presStyleLbl="alignAcc1" presStyleIdx="0" presStyleCnt="1"/>
      <dgm:spPr/>
    </dgm:pt>
    <dgm:pt modelId="{C39A6436-DFEE-4534-972B-6C33A10232D8}" type="pres">
      <dgm:prSet presAssocID="{E33CB9EA-34E5-4939-90D9-BE736A91AFC5}" presName="rect1ParTxNoCh" presStyleLbl="alignAcc1" presStyleIdx="0" presStyleCnt="1">
        <dgm:presLayoutVars>
          <dgm:chMax val="1"/>
          <dgm:bulletEnabled val="1"/>
        </dgm:presLayoutVars>
      </dgm:prSet>
      <dgm:spPr/>
    </dgm:pt>
  </dgm:ptLst>
  <dgm:cxnLst>
    <dgm:cxn modelId="{F212CA0E-6E13-46AC-829C-0D490DFD309D}" type="presOf" srcId="{93B0C0BF-C6CB-4FE4-B3E5-2E5957ACC78E}" destId="{D14F662B-F14E-42E5-83EB-26B08D893B1E}" srcOrd="0" destOrd="0" presId="urn:microsoft.com/office/officeart/2005/8/layout/target3"/>
    <dgm:cxn modelId="{1D6C2822-8BE8-4C47-9498-2A610C415AB0}" type="presOf" srcId="{E33CB9EA-34E5-4939-90D9-BE736A91AFC5}" destId="{C39A6436-DFEE-4534-972B-6C33A10232D8}" srcOrd="1" destOrd="0" presId="urn:microsoft.com/office/officeart/2005/8/layout/target3"/>
    <dgm:cxn modelId="{929C8E55-4A17-49CE-BE10-4B5ED1345342}" srcId="{93B0C0BF-C6CB-4FE4-B3E5-2E5957ACC78E}" destId="{E33CB9EA-34E5-4939-90D9-BE736A91AFC5}" srcOrd="0" destOrd="0" parTransId="{9DB71D12-8189-4C6F-BCC0-0B8F402756DB}" sibTransId="{8D8806CD-E25C-41B8-B29C-57D72CEE599B}"/>
    <dgm:cxn modelId="{A2A2C5C0-BBDF-428D-8461-086FC20C5CAA}" type="presOf" srcId="{E33CB9EA-34E5-4939-90D9-BE736A91AFC5}" destId="{9E81279D-880B-43F4-A10D-84D5D0779FD0}" srcOrd="0" destOrd="0" presId="urn:microsoft.com/office/officeart/2005/8/layout/target3"/>
    <dgm:cxn modelId="{17CCC985-7848-458D-8635-047520B83476}" type="presParOf" srcId="{D14F662B-F14E-42E5-83EB-26B08D893B1E}" destId="{5BC51F3D-4F57-442C-8965-5CFE0F77B372}" srcOrd="0" destOrd="0" presId="urn:microsoft.com/office/officeart/2005/8/layout/target3"/>
    <dgm:cxn modelId="{37B732A0-C519-44E5-A1D7-E82945E6AEBF}" type="presParOf" srcId="{D14F662B-F14E-42E5-83EB-26B08D893B1E}" destId="{4CF17D64-17CB-41C9-85D2-DD777B964F8B}" srcOrd="1" destOrd="0" presId="urn:microsoft.com/office/officeart/2005/8/layout/target3"/>
    <dgm:cxn modelId="{8A002713-3B40-4A3D-9051-1AB6141AB01B}" type="presParOf" srcId="{D14F662B-F14E-42E5-83EB-26B08D893B1E}" destId="{9E81279D-880B-43F4-A10D-84D5D0779FD0}" srcOrd="2" destOrd="0" presId="urn:microsoft.com/office/officeart/2005/8/layout/target3"/>
    <dgm:cxn modelId="{DEA33C73-B1C9-4353-970D-C9C557AE3951}" type="presParOf" srcId="{D14F662B-F14E-42E5-83EB-26B08D893B1E}" destId="{C39A6436-DFEE-4534-972B-6C33A10232D8}"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66C42F-4E54-40A3-BBE9-31A7DA8C249F}"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n-GB"/>
        </a:p>
      </dgm:t>
    </dgm:pt>
    <dgm:pt modelId="{01D41165-BAE8-410A-AA3C-BF786E2A8300}">
      <dgm:prSet/>
      <dgm:spPr/>
      <dgm:t>
        <a:bodyPr/>
        <a:lstStyle/>
        <a:p>
          <a:r>
            <a:rPr lang="en-GB" dirty="0"/>
            <a:t>I. About the stigmata of St. Francis – according to St. Bonaventure (Major Legend XIII)</a:t>
          </a:r>
          <a:endParaRPr lang="it-IT" dirty="0"/>
        </a:p>
      </dgm:t>
    </dgm:pt>
    <dgm:pt modelId="{79A23775-398F-4E40-A932-09C4AF7BB6C2}" type="parTrans" cxnId="{39A5ABFE-80E7-4A8F-A9C2-DEBA6C76AE30}">
      <dgm:prSet/>
      <dgm:spPr/>
      <dgm:t>
        <a:bodyPr/>
        <a:lstStyle/>
        <a:p>
          <a:endParaRPr lang="en-GB"/>
        </a:p>
      </dgm:t>
    </dgm:pt>
    <dgm:pt modelId="{A7FBC201-65E6-40A8-86D7-925C78AD1EED}" type="sibTrans" cxnId="{39A5ABFE-80E7-4A8F-A9C2-DEBA6C76AE30}">
      <dgm:prSet/>
      <dgm:spPr/>
      <dgm:t>
        <a:bodyPr/>
        <a:lstStyle/>
        <a:p>
          <a:endParaRPr lang="en-GB"/>
        </a:p>
      </dgm:t>
    </dgm:pt>
    <dgm:pt modelId="{37421363-8125-4B0E-B78A-354497F20C7F}">
      <dgm:prSet/>
      <dgm:spPr/>
      <dgm:t>
        <a:bodyPr/>
        <a:lstStyle/>
        <a:p>
          <a:r>
            <a:rPr lang="en-GB"/>
            <a:t>II. Events after the stigmata – sufferings of St. Francis </a:t>
          </a:r>
          <a:endParaRPr lang="it-IT"/>
        </a:p>
      </dgm:t>
    </dgm:pt>
    <dgm:pt modelId="{8DB0EF87-7C29-4284-97EE-5B23EA45E1AF}" type="parTrans" cxnId="{78D0A393-F9B5-431C-A6F8-EC780427DFF9}">
      <dgm:prSet/>
      <dgm:spPr/>
      <dgm:t>
        <a:bodyPr/>
        <a:lstStyle/>
        <a:p>
          <a:endParaRPr lang="en-GB"/>
        </a:p>
      </dgm:t>
    </dgm:pt>
    <dgm:pt modelId="{F8D1DDB3-9168-40DE-BFDE-05860A62EAE2}" type="sibTrans" cxnId="{78D0A393-F9B5-431C-A6F8-EC780427DFF9}">
      <dgm:prSet/>
      <dgm:spPr/>
      <dgm:t>
        <a:bodyPr/>
        <a:lstStyle/>
        <a:p>
          <a:endParaRPr lang="en-GB"/>
        </a:p>
      </dgm:t>
    </dgm:pt>
    <dgm:pt modelId="{03DA6C49-4280-43DF-BEAF-345F6EEF252A}">
      <dgm:prSet/>
      <dgm:spPr/>
      <dgm:t>
        <a:bodyPr/>
        <a:lstStyle/>
        <a:p>
          <a:r>
            <a:rPr lang="en-GB" dirty="0"/>
            <a:t>III. St. Francis – The  </a:t>
          </a:r>
          <a:r>
            <a:rPr lang="en-GB" i="1" dirty="0"/>
            <a:t>Alter Christus </a:t>
          </a:r>
          <a:endParaRPr lang="it-IT" i="1" dirty="0"/>
        </a:p>
      </dgm:t>
    </dgm:pt>
    <dgm:pt modelId="{F992C63C-1A14-4323-A28E-7510E9B519D3}" type="parTrans" cxnId="{32E22FD7-1457-4439-B6EC-723D26E86D23}">
      <dgm:prSet/>
      <dgm:spPr/>
      <dgm:t>
        <a:bodyPr/>
        <a:lstStyle/>
        <a:p>
          <a:endParaRPr lang="en-GB"/>
        </a:p>
      </dgm:t>
    </dgm:pt>
    <dgm:pt modelId="{1E40010B-1495-42C9-8630-8577C087E84C}" type="sibTrans" cxnId="{32E22FD7-1457-4439-B6EC-723D26E86D23}">
      <dgm:prSet/>
      <dgm:spPr/>
      <dgm:t>
        <a:bodyPr/>
        <a:lstStyle/>
        <a:p>
          <a:endParaRPr lang="en-GB"/>
        </a:p>
      </dgm:t>
    </dgm:pt>
    <dgm:pt modelId="{10C6CAA5-FA3F-4682-B66C-BE6318727251}">
      <dgm:prSet/>
      <dgm:spPr/>
      <dgm:t>
        <a:bodyPr/>
        <a:lstStyle/>
        <a:p>
          <a:r>
            <a:rPr lang="en-GB"/>
            <a:t>IV. Stigmata of St. Fancis gives meaning to the sufferings </a:t>
          </a:r>
          <a:endParaRPr lang="it-IT"/>
        </a:p>
      </dgm:t>
    </dgm:pt>
    <dgm:pt modelId="{059D0FC4-6B21-4850-8D5E-88089E29D244}" type="parTrans" cxnId="{D3283CBD-E8C5-4F75-BEA1-A96036CB5639}">
      <dgm:prSet/>
      <dgm:spPr/>
      <dgm:t>
        <a:bodyPr/>
        <a:lstStyle/>
        <a:p>
          <a:endParaRPr lang="en-GB"/>
        </a:p>
      </dgm:t>
    </dgm:pt>
    <dgm:pt modelId="{E0AF464B-EAEF-4769-B50E-8594964F5C60}" type="sibTrans" cxnId="{D3283CBD-E8C5-4F75-BEA1-A96036CB5639}">
      <dgm:prSet/>
      <dgm:spPr/>
      <dgm:t>
        <a:bodyPr/>
        <a:lstStyle/>
        <a:p>
          <a:endParaRPr lang="en-GB"/>
        </a:p>
      </dgm:t>
    </dgm:pt>
    <dgm:pt modelId="{9C77143B-B4C2-409B-8A52-337FF36AAF9A}">
      <dgm:prSet/>
      <dgm:spPr/>
      <dgm:t>
        <a:bodyPr/>
        <a:lstStyle/>
        <a:p>
          <a:r>
            <a:rPr lang="en-GB"/>
            <a:t>V. Lessons for us from the stigmata of St. Francis  </a:t>
          </a:r>
          <a:endParaRPr lang="it-IT"/>
        </a:p>
      </dgm:t>
    </dgm:pt>
    <dgm:pt modelId="{DD92F7C7-155E-40B3-99C2-426BA8D3B35F}" type="parTrans" cxnId="{465D180C-7C44-4115-9C16-22E6B43CBB67}">
      <dgm:prSet/>
      <dgm:spPr/>
      <dgm:t>
        <a:bodyPr/>
        <a:lstStyle/>
        <a:p>
          <a:endParaRPr lang="en-GB"/>
        </a:p>
      </dgm:t>
    </dgm:pt>
    <dgm:pt modelId="{F01C4F84-0C43-4460-8BEF-A94F4E1C558E}" type="sibTrans" cxnId="{465D180C-7C44-4115-9C16-22E6B43CBB67}">
      <dgm:prSet/>
      <dgm:spPr/>
      <dgm:t>
        <a:bodyPr/>
        <a:lstStyle/>
        <a:p>
          <a:endParaRPr lang="en-GB"/>
        </a:p>
      </dgm:t>
    </dgm:pt>
    <dgm:pt modelId="{CFD09D22-CF8E-41A5-A420-59C90C9E1F1B}" type="pres">
      <dgm:prSet presAssocID="{4E66C42F-4E54-40A3-BBE9-31A7DA8C249F}" presName="Name0" presStyleCnt="0">
        <dgm:presLayoutVars>
          <dgm:chMax val="7"/>
          <dgm:dir/>
          <dgm:animLvl val="lvl"/>
          <dgm:resizeHandles val="exact"/>
        </dgm:presLayoutVars>
      </dgm:prSet>
      <dgm:spPr/>
    </dgm:pt>
    <dgm:pt modelId="{93310917-FB8F-4070-9D3F-5AA9CF190A62}" type="pres">
      <dgm:prSet presAssocID="{01D41165-BAE8-410A-AA3C-BF786E2A8300}" presName="circle1" presStyleLbl="node1" presStyleIdx="0" presStyleCnt="5"/>
      <dgm:spPr/>
    </dgm:pt>
    <dgm:pt modelId="{314A2CBA-768B-4681-AC41-5CAD46DCD0F1}" type="pres">
      <dgm:prSet presAssocID="{01D41165-BAE8-410A-AA3C-BF786E2A8300}" presName="space" presStyleCnt="0"/>
      <dgm:spPr/>
    </dgm:pt>
    <dgm:pt modelId="{7C8B985A-4882-44FE-A95F-B5C8D782E1F8}" type="pres">
      <dgm:prSet presAssocID="{01D41165-BAE8-410A-AA3C-BF786E2A8300}" presName="rect1" presStyleLbl="alignAcc1" presStyleIdx="0" presStyleCnt="5"/>
      <dgm:spPr/>
    </dgm:pt>
    <dgm:pt modelId="{894AA956-F308-4886-988A-0DBD9636D3CF}" type="pres">
      <dgm:prSet presAssocID="{37421363-8125-4B0E-B78A-354497F20C7F}" presName="vertSpace2" presStyleLbl="node1" presStyleIdx="0" presStyleCnt="5"/>
      <dgm:spPr/>
    </dgm:pt>
    <dgm:pt modelId="{3E8A6B6A-5054-48DB-B520-EF116CC9DD7D}" type="pres">
      <dgm:prSet presAssocID="{37421363-8125-4B0E-B78A-354497F20C7F}" presName="circle2" presStyleLbl="node1" presStyleIdx="1" presStyleCnt="5"/>
      <dgm:spPr/>
    </dgm:pt>
    <dgm:pt modelId="{3B023C56-3EEC-4E10-AEEC-1985A9BAB92F}" type="pres">
      <dgm:prSet presAssocID="{37421363-8125-4B0E-B78A-354497F20C7F}" presName="rect2" presStyleLbl="alignAcc1" presStyleIdx="1" presStyleCnt="5"/>
      <dgm:spPr/>
    </dgm:pt>
    <dgm:pt modelId="{8E77FE1C-4BFC-40AF-AE6B-5138AD0020A5}" type="pres">
      <dgm:prSet presAssocID="{03DA6C49-4280-43DF-BEAF-345F6EEF252A}" presName="vertSpace3" presStyleLbl="node1" presStyleIdx="1" presStyleCnt="5"/>
      <dgm:spPr/>
    </dgm:pt>
    <dgm:pt modelId="{CC3E7BE3-8B76-48E8-AF11-5F5CD42E9D54}" type="pres">
      <dgm:prSet presAssocID="{03DA6C49-4280-43DF-BEAF-345F6EEF252A}" presName="circle3" presStyleLbl="node1" presStyleIdx="2" presStyleCnt="5"/>
      <dgm:spPr/>
    </dgm:pt>
    <dgm:pt modelId="{702A80B8-A61D-4C2F-A976-0DBB78DF8F66}" type="pres">
      <dgm:prSet presAssocID="{03DA6C49-4280-43DF-BEAF-345F6EEF252A}" presName="rect3" presStyleLbl="alignAcc1" presStyleIdx="2" presStyleCnt="5"/>
      <dgm:spPr/>
    </dgm:pt>
    <dgm:pt modelId="{C63A1A0C-C8B9-4FAE-BACB-AB1ABBBC203B}" type="pres">
      <dgm:prSet presAssocID="{10C6CAA5-FA3F-4682-B66C-BE6318727251}" presName="vertSpace4" presStyleLbl="node1" presStyleIdx="2" presStyleCnt="5"/>
      <dgm:spPr/>
    </dgm:pt>
    <dgm:pt modelId="{B1CE753B-0A37-4D1D-A443-B37DF3B62395}" type="pres">
      <dgm:prSet presAssocID="{10C6CAA5-FA3F-4682-B66C-BE6318727251}" presName="circle4" presStyleLbl="node1" presStyleIdx="3" presStyleCnt="5"/>
      <dgm:spPr/>
    </dgm:pt>
    <dgm:pt modelId="{E26D65D7-81CF-445D-B7B9-E4A423ECE9C1}" type="pres">
      <dgm:prSet presAssocID="{10C6CAA5-FA3F-4682-B66C-BE6318727251}" presName="rect4" presStyleLbl="alignAcc1" presStyleIdx="3" presStyleCnt="5"/>
      <dgm:spPr/>
    </dgm:pt>
    <dgm:pt modelId="{4D425CC7-6BE2-4A57-812E-EB693DAB80B6}" type="pres">
      <dgm:prSet presAssocID="{9C77143B-B4C2-409B-8A52-337FF36AAF9A}" presName="vertSpace5" presStyleLbl="node1" presStyleIdx="3" presStyleCnt="5"/>
      <dgm:spPr/>
    </dgm:pt>
    <dgm:pt modelId="{71727BFB-042D-493D-A841-B9634C0BCEBA}" type="pres">
      <dgm:prSet presAssocID="{9C77143B-B4C2-409B-8A52-337FF36AAF9A}" presName="circle5" presStyleLbl="node1" presStyleIdx="4" presStyleCnt="5"/>
      <dgm:spPr/>
    </dgm:pt>
    <dgm:pt modelId="{2881BAC5-EE3C-4447-8F93-1A4AE4E71A36}" type="pres">
      <dgm:prSet presAssocID="{9C77143B-B4C2-409B-8A52-337FF36AAF9A}" presName="rect5" presStyleLbl="alignAcc1" presStyleIdx="4" presStyleCnt="5"/>
      <dgm:spPr/>
    </dgm:pt>
    <dgm:pt modelId="{81829330-B41E-4859-A698-A63B1E336F7F}" type="pres">
      <dgm:prSet presAssocID="{01D41165-BAE8-410A-AA3C-BF786E2A8300}" presName="rect1ParTxNoCh" presStyleLbl="alignAcc1" presStyleIdx="4" presStyleCnt="5">
        <dgm:presLayoutVars>
          <dgm:chMax val="1"/>
          <dgm:bulletEnabled val="1"/>
        </dgm:presLayoutVars>
      </dgm:prSet>
      <dgm:spPr/>
    </dgm:pt>
    <dgm:pt modelId="{C9FF7A0B-013A-418A-9031-37D54E5FB9E7}" type="pres">
      <dgm:prSet presAssocID="{37421363-8125-4B0E-B78A-354497F20C7F}" presName="rect2ParTxNoCh" presStyleLbl="alignAcc1" presStyleIdx="4" presStyleCnt="5">
        <dgm:presLayoutVars>
          <dgm:chMax val="1"/>
          <dgm:bulletEnabled val="1"/>
        </dgm:presLayoutVars>
      </dgm:prSet>
      <dgm:spPr/>
    </dgm:pt>
    <dgm:pt modelId="{7EBB056D-8D74-4935-9F66-72174A8DD3A2}" type="pres">
      <dgm:prSet presAssocID="{03DA6C49-4280-43DF-BEAF-345F6EEF252A}" presName="rect3ParTxNoCh" presStyleLbl="alignAcc1" presStyleIdx="4" presStyleCnt="5">
        <dgm:presLayoutVars>
          <dgm:chMax val="1"/>
          <dgm:bulletEnabled val="1"/>
        </dgm:presLayoutVars>
      </dgm:prSet>
      <dgm:spPr/>
    </dgm:pt>
    <dgm:pt modelId="{E873D4D3-449D-4B3F-BEC0-4BDBEC716BD5}" type="pres">
      <dgm:prSet presAssocID="{10C6CAA5-FA3F-4682-B66C-BE6318727251}" presName="rect4ParTxNoCh" presStyleLbl="alignAcc1" presStyleIdx="4" presStyleCnt="5">
        <dgm:presLayoutVars>
          <dgm:chMax val="1"/>
          <dgm:bulletEnabled val="1"/>
        </dgm:presLayoutVars>
      </dgm:prSet>
      <dgm:spPr/>
    </dgm:pt>
    <dgm:pt modelId="{71A26F27-C32F-4853-9D06-B5B6C6FAB84C}" type="pres">
      <dgm:prSet presAssocID="{9C77143B-B4C2-409B-8A52-337FF36AAF9A}" presName="rect5ParTxNoCh" presStyleLbl="alignAcc1" presStyleIdx="4" presStyleCnt="5">
        <dgm:presLayoutVars>
          <dgm:chMax val="1"/>
          <dgm:bulletEnabled val="1"/>
        </dgm:presLayoutVars>
      </dgm:prSet>
      <dgm:spPr/>
    </dgm:pt>
  </dgm:ptLst>
  <dgm:cxnLst>
    <dgm:cxn modelId="{465D180C-7C44-4115-9C16-22E6B43CBB67}" srcId="{4E66C42F-4E54-40A3-BBE9-31A7DA8C249F}" destId="{9C77143B-B4C2-409B-8A52-337FF36AAF9A}" srcOrd="4" destOrd="0" parTransId="{DD92F7C7-155E-40B3-99C2-426BA8D3B35F}" sibTransId="{F01C4F84-0C43-4460-8BEF-A94F4E1C558E}"/>
    <dgm:cxn modelId="{798F7015-384C-4FC5-BC74-9E82A47F9D55}" type="presOf" srcId="{4E66C42F-4E54-40A3-BBE9-31A7DA8C249F}" destId="{CFD09D22-CF8E-41A5-A420-59C90C9E1F1B}" srcOrd="0" destOrd="0" presId="urn:microsoft.com/office/officeart/2005/8/layout/target3"/>
    <dgm:cxn modelId="{FFCFD328-B879-4788-A32C-45DAD8E3F426}" type="presOf" srcId="{01D41165-BAE8-410A-AA3C-BF786E2A8300}" destId="{81829330-B41E-4859-A698-A63B1E336F7F}" srcOrd="1" destOrd="0" presId="urn:microsoft.com/office/officeart/2005/8/layout/target3"/>
    <dgm:cxn modelId="{F5AD5645-2D43-4E56-BF1C-BBFD446814A2}" type="presOf" srcId="{03DA6C49-4280-43DF-BEAF-345F6EEF252A}" destId="{7EBB056D-8D74-4935-9F66-72174A8DD3A2}" srcOrd="1" destOrd="0" presId="urn:microsoft.com/office/officeart/2005/8/layout/target3"/>
    <dgm:cxn modelId="{78D0A393-F9B5-431C-A6F8-EC780427DFF9}" srcId="{4E66C42F-4E54-40A3-BBE9-31A7DA8C249F}" destId="{37421363-8125-4B0E-B78A-354497F20C7F}" srcOrd="1" destOrd="0" parTransId="{8DB0EF87-7C29-4284-97EE-5B23EA45E1AF}" sibTransId="{F8D1DDB3-9168-40DE-BFDE-05860A62EAE2}"/>
    <dgm:cxn modelId="{546AFCA8-0F9B-49DB-B312-AF8AE515B0D2}" type="presOf" srcId="{03DA6C49-4280-43DF-BEAF-345F6EEF252A}" destId="{702A80B8-A61D-4C2F-A976-0DBB78DF8F66}" srcOrd="0" destOrd="0" presId="urn:microsoft.com/office/officeart/2005/8/layout/target3"/>
    <dgm:cxn modelId="{B980F9AC-F854-4C49-883E-D933D6ED6E14}" type="presOf" srcId="{37421363-8125-4B0E-B78A-354497F20C7F}" destId="{3B023C56-3EEC-4E10-AEEC-1985A9BAB92F}" srcOrd="0" destOrd="0" presId="urn:microsoft.com/office/officeart/2005/8/layout/target3"/>
    <dgm:cxn modelId="{5BC2E6AD-F22E-406E-AE94-719CC8743DB5}" type="presOf" srcId="{10C6CAA5-FA3F-4682-B66C-BE6318727251}" destId="{E26D65D7-81CF-445D-B7B9-E4A423ECE9C1}" srcOrd="0" destOrd="0" presId="urn:microsoft.com/office/officeart/2005/8/layout/target3"/>
    <dgm:cxn modelId="{98E4C0B0-9CA8-46D7-A52D-D01EDD36FB5D}" type="presOf" srcId="{9C77143B-B4C2-409B-8A52-337FF36AAF9A}" destId="{2881BAC5-EE3C-4447-8F93-1A4AE4E71A36}" srcOrd="0" destOrd="0" presId="urn:microsoft.com/office/officeart/2005/8/layout/target3"/>
    <dgm:cxn modelId="{743927B2-C658-40B4-8D6C-66328BFFC6F2}" type="presOf" srcId="{01D41165-BAE8-410A-AA3C-BF786E2A8300}" destId="{7C8B985A-4882-44FE-A95F-B5C8D782E1F8}" srcOrd="0" destOrd="0" presId="urn:microsoft.com/office/officeart/2005/8/layout/target3"/>
    <dgm:cxn modelId="{A3B6F5B7-F84B-4AFE-8C54-B94CA2505532}" type="presOf" srcId="{9C77143B-B4C2-409B-8A52-337FF36AAF9A}" destId="{71A26F27-C32F-4853-9D06-B5B6C6FAB84C}" srcOrd="1" destOrd="0" presId="urn:microsoft.com/office/officeart/2005/8/layout/target3"/>
    <dgm:cxn modelId="{E11457BC-071B-4459-A90D-CC6F0E7E8494}" type="presOf" srcId="{37421363-8125-4B0E-B78A-354497F20C7F}" destId="{C9FF7A0B-013A-418A-9031-37D54E5FB9E7}" srcOrd="1" destOrd="0" presId="urn:microsoft.com/office/officeart/2005/8/layout/target3"/>
    <dgm:cxn modelId="{D3283CBD-E8C5-4F75-BEA1-A96036CB5639}" srcId="{4E66C42F-4E54-40A3-BBE9-31A7DA8C249F}" destId="{10C6CAA5-FA3F-4682-B66C-BE6318727251}" srcOrd="3" destOrd="0" parTransId="{059D0FC4-6B21-4850-8D5E-88089E29D244}" sibTransId="{E0AF464B-EAEF-4769-B50E-8594964F5C60}"/>
    <dgm:cxn modelId="{32E22FD7-1457-4439-B6EC-723D26E86D23}" srcId="{4E66C42F-4E54-40A3-BBE9-31A7DA8C249F}" destId="{03DA6C49-4280-43DF-BEAF-345F6EEF252A}" srcOrd="2" destOrd="0" parTransId="{F992C63C-1A14-4323-A28E-7510E9B519D3}" sibTransId="{1E40010B-1495-42C9-8630-8577C087E84C}"/>
    <dgm:cxn modelId="{219CC1DD-B81D-4B03-9816-258463C1BD7C}" type="presOf" srcId="{10C6CAA5-FA3F-4682-B66C-BE6318727251}" destId="{E873D4D3-449D-4B3F-BEC0-4BDBEC716BD5}" srcOrd="1" destOrd="0" presId="urn:microsoft.com/office/officeart/2005/8/layout/target3"/>
    <dgm:cxn modelId="{39A5ABFE-80E7-4A8F-A9C2-DEBA6C76AE30}" srcId="{4E66C42F-4E54-40A3-BBE9-31A7DA8C249F}" destId="{01D41165-BAE8-410A-AA3C-BF786E2A8300}" srcOrd="0" destOrd="0" parTransId="{79A23775-398F-4E40-A932-09C4AF7BB6C2}" sibTransId="{A7FBC201-65E6-40A8-86D7-925C78AD1EED}"/>
    <dgm:cxn modelId="{545440D1-6770-4984-9F40-BB3E5655991F}" type="presParOf" srcId="{CFD09D22-CF8E-41A5-A420-59C90C9E1F1B}" destId="{93310917-FB8F-4070-9D3F-5AA9CF190A62}" srcOrd="0" destOrd="0" presId="urn:microsoft.com/office/officeart/2005/8/layout/target3"/>
    <dgm:cxn modelId="{B63CD86E-E15C-4847-99B1-0B03B9499847}" type="presParOf" srcId="{CFD09D22-CF8E-41A5-A420-59C90C9E1F1B}" destId="{314A2CBA-768B-4681-AC41-5CAD46DCD0F1}" srcOrd="1" destOrd="0" presId="urn:microsoft.com/office/officeart/2005/8/layout/target3"/>
    <dgm:cxn modelId="{48AE7045-E9CB-42CB-B7DD-D2D11AB0ECEF}" type="presParOf" srcId="{CFD09D22-CF8E-41A5-A420-59C90C9E1F1B}" destId="{7C8B985A-4882-44FE-A95F-B5C8D782E1F8}" srcOrd="2" destOrd="0" presId="urn:microsoft.com/office/officeart/2005/8/layout/target3"/>
    <dgm:cxn modelId="{24EB5679-B7FC-48AA-A260-80AA7D3F3FCC}" type="presParOf" srcId="{CFD09D22-CF8E-41A5-A420-59C90C9E1F1B}" destId="{894AA956-F308-4886-988A-0DBD9636D3CF}" srcOrd="3" destOrd="0" presId="urn:microsoft.com/office/officeart/2005/8/layout/target3"/>
    <dgm:cxn modelId="{F3B18612-C4A3-4097-B6AB-967430F24293}" type="presParOf" srcId="{CFD09D22-CF8E-41A5-A420-59C90C9E1F1B}" destId="{3E8A6B6A-5054-48DB-B520-EF116CC9DD7D}" srcOrd="4" destOrd="0" presId="urn:microsoft.com/office/officeart/2005/8/layout/target3"/>
    <dgm:cxn modelId="{1BDACE08-9581-4F28-9960-4D1FC2DF2B7F}" type="presParOf" srcId="{CFD09D22-CF8E-41A5-A420-59C90C9E1F1B}" destId="{3B023C56-3EEC-4E10-AEEC-1985A9BAB92F}" srcOrd="5" destOrd="0" presId="urn:microsoft.com/office/officeart/2005/8/layout/target3"/>
    <dgm:cxn modelId="{22FD3587-7366-4D71-8FD6-68DFDAD792DD}" type="presParOf" srcId="{CFD09D22-CF8E-41A5-A420-59C90C9E1F1B}" destId="{8E77FE1C-4BFC-40AF-AE6B-5138AD0020A5}" srcOrd="6" destOrd="0" presId="urn:microsoft.com/office/officeart/2005/8/layout/target3"/>
    <dgm:cxn modelId="{1612F589-F434-4391-855D-FD73FA38209C}" type="presParOf" srcId="{CFD09D22-CF8E-41A5-A420-59C90C9E1F1B}" destId="{CC3E7BE3-8B76-48E8-AF11-5F5CD42E9D54}" srcOrd="7" destOrd="0" presId="urn:microsoft.com/office/officeart/2005/8/layout/target3"/>
    <dgm:cxn modelId="{78CFD3EB-74E1-4AC5-B543-9E2891C20F2A}" type="presParOf" srcId="{CFD09D22-CF8E-41A5-A420-59C90C9E1F1B}" destId="{702A80B8-A61D-4C2F-A976-0DBB78DF8F66}" srcOrd="8" destOrd="0" presId="urn:microsoft.com/office/officeart/2005/8/layout/target3"/>
    <dgm:cxn modelId="{87268C3B-8812-4CFD-A81A-F2319996293B}" type="presParOf" srcId="{CFD09D22-CF8E-41A5-A420-59C90C9E1F1B}" destId="{C63A1A0C-C8B9-4FAE-BACB-AB1ABBBC203B}" srcOrd="9" destOrd="0" presId="urn:microsoft.com/office/officeart/2005/8/layout/target3"/>
    <dgm:cxn modelId="{78B7586A-656E-4A47-BD5C-8264EDB37836}" type="presParOf" srcId="{CFD09D22-CF8E-41A5-A420-59C90C9E1F1B}" destId="{B1CE753B-0A37-4D1D-A443-B37DF3B62395}" srcOrd="10" destOrd="0" presId="urn:microsoft.com/office/officeart/2005/8/layout/target3"/>
    <dgm:cxn modelId="{D0C928C7-6176-4F76-B6DD-B63461483640}" type="presParOf" srcId="{CFD09D22-CF8E-41A5-A420-59C90C9E1F1B}" destId="{E26D65D7-81CF-445D-B7B9-E4A423ECE9C1}" srcOrd="11" destOrd="0" presId="urn:microsoft.com/office/officeart/2005/8/layout/target3"/>
    <dgm:cxn modelId="{CCAE95F7-C7EC-4123-A59C-2FF2567CB425}" type="presParOf" srcId="{CFD09D22-CF8E-41A5-A420-59C90C9E1F1B}" destId="{4D425CC7-6BE2-4A57-812E-EB693DAB80B6}" srcOrd="12" destOrd="0" presId="urn:microsoft.com/office/officeart/2005/8/layout/target3"/>
    <dgm:cxn modelId="{C3B1E8E8-8F28-46FD-ACA2-018DEFD5FAA5}" type="presParOf" srcId="{CFD09D22-CF8E-41A5-A420-59C90C9E1F1B}" destId="{71727BFB-042D-493D-A841-B9634C0BCEBA}" srcOrd="13" destOrd="0" presId="urn:microsoft.com/office/officeart/2005/8/layout/target3"/>
    <dgm:cxn modelId="{7E9CE041-3920-4254-9EDE-FCDEA2EAC6E6}" type="presParOf" srcId="{CFD09D22-CF8E-41A5-A420-59C90C9E1F1B}" destId="{2881BAC5-EE3C-4447-8F93-1A4AE4E71A36}" srcOrd="14" destOrd="0" presId="urn:microsoft.com/office/officeart/2005/8/layout/target3"/>
    <dgm:cxn modelId="{3E650EB6-A754-481C-8C79-F3418B3CE446}" type="presParOf" srcId="{CFD09D22-CF8E-41A5-A420-59C90C9E1F1B}" destId="{81829330-B41E-4859-A698-A63B1E336F7F}" srcOrd="15" destOrd="0" presId="urn:microsoft.com/office/officeart/2005/8/layout/target3"/>
    <dgm:cxn modelId="{0091A189-E2E7-442A-B2BC-99D049C63B01}" type="presParOf" srcId="{CFD09D22-CF8E-41A5-A420-59C90C9E1F1B}" destId="{C9FF7A0B-013A-418A-9031-37D54E5FB9E7}" srcOrd="16" destOrd="0" presId="urn:microsoft.com/office/officeart/2005/8/layout/target3"/>
    <dgm:cxn modelId="{50B2DAF9-1E9B-45F0-9079-0451AA8153F3}" type="presParOf" srcId="{CFD09D22-CF8E-41A5-A420-59C90C9E1F1B}" destId="{7EBB056D-8D74-4935-9F66-72174A8DD3A2}" srcOrd="17" destOrd="0" presId="urn:microsoft.com/office/officeart/2005/8/layout/target3"/>
    <dgm:cxn modelId="{0D64ED1A-5851-42FE-81D1-AAEB8EC2B773}" type="presParOf" srcId="{CFD09D22-CF8E-41A5-A420-59C90C9E1F1B}" destId="{E873D4D3-449D-4B3F-BEC0-4BDBEC716BD5}" srcOrd="18" destOrd="0" presId="urn:microsoft.com/office/officeart/2005/8/layout/target3"/>
    <dgm:cxn modelId="{9C897157-A058-4FEA-BF21-CC635E48DCCB}" type="presParOf" srcId="{CFD09D22-CF8E-41A5-A420-59C90C9E1F1B}" destId="{71A26F27-C32F-4853-9D06-B5B6C6FAB84C}" srcOrd="19"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EE616AB-9049-43CF-A810-27F651D8A08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FD3134F9-0C49-46A6-B01C-8E343AD65ACE}">
      <dgm:prSet custT="1"/>
      <dgm:spPr/>
      <dgm:t>
        <a:bodyPr/>
        <a:lstStyle/>
        <a:p>
          <a:endParaRPr lang="en-US" sz="2800" dirty="0"/>
        </a:p>
        <a:p>
          <a:endParaRPr lang="en-US" sz="2800" dirty="0"/>
        </a:p>
        <a:p>
          <a:endParaRPr lang="en-US" sz="2800" dirty="0"/>
        </a:p>
        <a:p>
          <a:endParaRPr lang="en-US" sz="2400" dirty="0"/>
        </a:p>
        <a:p>
          <a:r>
            <a:rPr lang="en-US" sz="2400" dirty="0"/>
            <a:t>Writers who describe the life and virtues of Francis unanimously stress his strenuous efforts to hide the wounds from the eyes of all. This eagerness to hide from the curious the privilege given to him, squares well with the religious spirit of Francis, clearly expressed in his writings: “</a:t>
          </a:r>
          <a:r>
            <a:rPr lang="en-US" sz="2400" b="1" dirty="0"/>
            <a:t>Woe to that Religious who does not keep in his heart the good things the Lord reveals to him( Lk 2:19, 51) and who does not manifest them to others by his actions, but rather seeks to make such good things known by his words. He thereby receives his reward (Mt 6: 2) while those who listen to him carry away but little fruit</a:t>
          </a:r>
          <a:r>
            <a:rPr lang="en-US" sz="2400" dirty="0"/>
            <a:t>”.</a:t>
          </a:r>
          <a:endParaRPr lang="it-IT" sz="2400" dirty="0"/>
        </a:p>
      </dgm:t>
    </dgm:pt>
    <dgm:pt modelId="{1D48BA70-BA5E-4E00-A04E-81BD15B7DF43}" type="parTrans" cxnId="{B64196DD-D49F-484F-A319-5124F18FC1B9}">
      <dgm:prSet/>
      <dgm:spPr/>
      <dgm:t>
        <a:bodyPr/>
        <a:lstStyle/>
        <a:p>
          <a:endParaRPr lang="en-GB"/>
        </a:p>
      </dgm:t>
    </dgm:pt>
    <dgm:pt modelId="{C2B17E5C-AE74-4541-9C60-DFD21849D1FD}" type="sibTrans" cxnId="{B64196DD-D49F-484F-A319-5124F18FC1B9}">
      <dgm:prSet/>
      <dgm:spPr/>
      <dgm:t>
        <a:bodyPr/>
        <a:lstStyle/>
        <a:p>
          <a:endParaRPr lang="en-GB"/>
        </a:p>
      </dgm:t>
    </dgm:pt>
    <dgm:pt modelId="{6392E33F-DA3E-4FD9-8F8F-F0CC5C86181B}">
      <dgm:prSet custT="1"/>
      <dgm:spPr/>
      <dgm:t>
        <a:bodyPr/>
        <a:lstStyle/>
        <a:p>
          <a:r>
            <a:rPr lang="en-US" sz="2800" b="1" i="1" dirty="0">
              <a:effectLst>
                <a:outerShdw blurRad="38100" dist="38100" dir="2700000" algn="tl">
                  <a:srgbClr val="000000">
                    <a:alpha val="43137"/>
                  </a:srgbClr>
                </a:outerShdw>
              </a:effectLst>
            </a:rPr>
            <a:t>Major Legend</a:t>
          </a:r>
          <a:r>
            <a:rPr lang="en-US" sz="2800" i="0" dirty="0"/>
            <a:t>, XIII: 4. </a:t>
          </a:r>
          <a:endParaRPr lang="it-IT" sz="2800" i="0" dirty="0"/>
        </a:p>
      </dgm:t>
    </dgm:pt>
    <dgm:pt modelId="{305A69D5-7DE1-421B-ABBA-B136C8B97065}" type="parTrans" cxnId="{F6F15E06-1305-4A43-9648-FD33278F601D}">
      <dgm:prSet/>
      <dgm:spPr/>
      <dgm:t>
        <a:bodyPr/>
        <a:lstStyle/>
        <a:p>
          <a:endParaRPr lang="en-GB"/>
        </a:p>
      </dgm:t>
    </dgm:pt>
    <dgm:pt modelId="{E92FF7F4-AA2B-489E-8A99-D3F71EDFB7BE}" type="sibTrans" cxnId="{F6F15E06-1305-4A43-9648-FD33278F601D}">
      <dgm:prSet/>
      <dgm:spPr/>
      <dgm:t>
        <a:bodyPr/>
        <a:lstStyle/>
        <a:p>
          <a:endParaRPr lang="en-GB"/>
        </a:p>
      </dgm:t>
    </dgm:pt>
    <dgm:pt modelId="{7C8C0FCC-8E36-4381-9A38-A29907D82D05}">
      <dgm:prSet/>
      <dgm:spPr/>
      <dgm:t>
        <a:bodyPr/>
        <a:lstStyle/>
        <a:p>
          <a:r>
            <a:rPr lang="en-US" b="1" i="1" u="sng" dirty="0"/>
            <a:t>Admonitions of St. Francis</a:t>
          </a:r>
          <a:r>
            <a:rPr lang="en-US" i="1" dirty="0"/>
            <a:t>,  </a:t>
          </a:r>
          <a:r>
            <a:rPr lang="en-US" dirty="0"/>
            <a:t>21, 2- 3.  </a:t>
          </a:r>
          <a:endParaRPr lang="it-IT" dirty="0"/>
        </a:p>
      </dgm:t>
    </dgm:pt>
    <dgm:pt modelId="{2CFC0036-6AEC-4056-AF83-6B744B557D39}" type="parTrans" cxnId="{99D3A8A5-6C73-4979-824E-3BC3AB70AB88}">
      <dgm:prSet/>
      <dgm:spPr/>
      <dgm:t>
        <a:bodyPr/>
        <a:lstStyle/>
        <a:p>
          <a:endParaRPr lang="en-GB"/>
        </a:p>
      </dgm:t>
    </dgm:pt>
    <dgm:pt modelId="{44C9034B-095A-4322-8FFE-52F1D95807A9}" type="sibTrans" cxnId="{99D3A8A5-6C73-4979-824E-3BC3AB70AB88}">
      <dgm:prSet/>
      <dgm:spPr/>
      <dgm:t>
        <a:bodyPr/>
        <a:lstStyle/>
        <a:p>
          <a:endParaRPr lang="en-GB"/>
        </a:p>
      </dgm:t>
    </dgm:pt>
    <dgm:pt modelId="{F36C0178-E802-4E67-84CF-CD3A0EA8A73F}" type="pres">
      <dgm:prSet presAssocID="{6EE616AB-9049-43CF-A810-27F651D8A086}" presName="Name0" presStyleCnt="0">
        <dgm:presLayoutVars>
          <dgm:chMax val="7"/>
          <dgm:dir/>
          <dgm:animLvl val="lvl"/>
          <dgm:resizeHandles val="exact"/>
        </dgm:presLayoutVars>
      </dgm:prSet>
      <dgm:spPr/>
    </dgm:pt>
    <dgm:pt modelId="{D80C3402-1D41-45B5-BF90-E4376F72AABC}" type="pres">
      <dgm:prSet presAssocID="{FD3134F9-0C49-46A6-B01C-8E343AD65ACE}" presName="circle1" presStyleLbl="node1" presStyleIdx="0" presStyleCnt="3"/>
      <dgm:spPr/>
    </dgm:pt>
    <dgm:pt modelId="{6625849A-7989-4127-8B95-37F729F1C15C}" type="pres">
      <dgm:prSet presAssocID="{FD3134F9-0C49-46A6-B01C-8E343AD65ACE}" presName="space" presStyleCnt="0"/>
      <dgm:spPr/>
    </dgm:pt>
    <dgm:pt modelId="{A6B2F4A1-851D-41A6-AD1F-A83BFEAC021D}" type="pres">
      <dgm:prSet presAssocID="{FD3134F9-0C49-46A6-B01C-8E343AD65ACE}" presName="rect1" presStyleLbl="alignAcc1" presStyleIdx="0" presStyleCnt="3"/>
      <dgm:spPr/>
    </dgm:pt>
    <dgm:pt modelId="{D0D190D0-A66C-4666-BEF7-FEAA7BABECC6}" type="pres">
      <dgm:prSet presAssocID="{6392E33F-DA3E-4FD9-8F8F-F0CC5C86181B}" presName="vertSpace2" presStyleLbl="node1" presStyleIdx="0" presStyleCnt="3"/>
      <dgm:spPr/>
    </dgm:pt>
    <dgm:pt modelId="{EA66840D-C3CE-4AEA-8BC2-EC28EA589FB4}" type="pres">
      <dgm:prSet presAssocID="{6392E33F-DA3E-4FD9-8F8F-F0CC5C86181B}" presName="circle2" presStyleLbl="node1" presStyleIdx="1" presStyleCnt="3"/>
      <dgm:spPr/>
    </dgm:pt>
    <dgm:pt modelId="{5291F328-B718-41B6-9492-9A282FCA024F}" type="pres">
      <dgm:prSet presAssocID="{6392E33F-DA3E-4FD9-8F8F-F0CC5C86181B}" presName="rect2" presStyleLbl="alignAcc1" presStyleIdx="1" presStyleCnt="3" custScaleY="18802" custLinFactNeighborX="820" custLinFactNeighborY="33667"/>
      <dgm:spPr/>
    </dgm:pt>
    <dgm:pt modelId="{B2429174-2441-4136-9FD1-9D8F4C7AFE0A}" type="pres">
      <dgm:prSet presAssocID="{7C8C0FCC-8E36-4381-9A38-A29907D82D05}" presName="vertSpace3" presStyleLbl="node1" presStyleIdx="1" presStyleCnt="3"/>
      <dgm:spPr/>
    </dgm:pt>
    <dgm:pt modelId="{4B1BF5D5-FD20-421F-AF80-54BA36B92645}" type="pres">
      <dgm:prSet presAssocID="{7C8C0FCC-8E36-4381-9A38-A29907D82D05}" presName="circle3" presStyleLbl="node1" presStyleIdx="2" presStyleCnt="3"/>
      <dgm:spPr/>
    </dgm:pt>
    <dgm:pt modelId="{490AA32A-7B3E-4E1E-B9D3-AB9E48CEF56E}" type="pres">
      <dgm:prSet presAssocID="{7C8C0FCC-8E36-4381-9A38-A29907D82D05}" presName="rect3" presStyleLbl="alignAcc1" presStyleIdx="2" presStyleCnt="3" custScaleY="32729" custLinFactNeighborX="-1846" custLinFactNeighborY="66477"/>
      <dgm:spPr/>
    </dgm:pt>
    <dgm:pt modelId="{BEF544CF-1AE4-4A8E-B858-65C6E1B874D8}" type="pres">
      <dgm:prSet presAssocID="{FD3134F9-0C49-46A6-B01C-8E343AD65ACE}" presName="rect1ParTxNoCh" presStyleLbl="alignAcc1" presStyleIdx="2" presStyleCnt="3">
        <dgm:presLayoutVars>
          <dgm:chMax val="1"/>
          <dgm:bulletEnabled val="1"/>
        </dgm:presLayoutVars>
      </dgm:prSet>
      <dgm:spPr/>
    </dgm:pt>
    <dgm:pt modelId="{1163138C-CFEC-4F98-AEE3-D902A2808552}" type="pres">
      <dgm:prSet presAssocID="{6392E33F-DA3E-4FD9-8F8F-F0CC5C86181B}" presName="rect2ParTxNoCh" presStyleLbl="alignAcc1" presStyleIdx="2" presStyleCnt="3">
        <dgm:presLayoutVars>
          <dgm:chMax val="1"/>
          <dgm:bulletEnabled val="1"/>
        </dgm:presLayoutVars>
      </dgm:prSet>
      <dgm:spPr/>
    </dgm:pt>
    <dgm:pt modelId="{8969F782-82DB-4A48-A2D7-37F830ED5DD4}" type="pres">
      <dgm:prSet presAssocID="{7C8C0FCC-8E36-4381-9A38-A29907D82D05}" presName="rect3ParTxNoCh" presStyleLbl="alignAcc1" presStyleIdx="2" presStyleCnt="3">
        <dgm:presLayoutVars>
          <dgm:chMax val="1"/>
          <dgm:bulletEnabled val="1"/>
        </dgm:presLayoutVars>
      </dgm:prSet>
      <dgm:spPr/>
    </dgm:pt>
  </dgm:ptLst>
  <dgm:cxnLst>
    <dgm:cxn modelId="{F6F15E06-1305-4A43-9648-FD33278F601D}" srcId="{6EE616AB-9049-43CF-A810-27F651D8A086}" destId="{6392E33F-DA3E-4FD9-8F8F-F0CC5C86181B}" srcOrd="1" destOrd="0" parTransId="{305A69D5-7DE1-421B-ABBA-B136C8B97065}" sibTransId="{E92FF7F4-AA2B-489E-8A99-D3F71EDFB7BE}"/>
    <dgm:cxn modelId="{8A0E9837-8ED2-438A-8BDF-3078B7CDEB4E}" type="presOf" srcId="{FD3134F9-0C49-46A6-B01C-8E343AD65ACE}" destId="{A6B2F4A1-851D-41A6-AD1F-A83BFEAC021D}" srcOrd="0" destOrd="0" presId="urn:microsoft.com/office/officeart/2005/8/layout/target3"/>
    <dgm:cxn modelId="{B1F17B40-3B3A-437B-923D-FE5C624DF595}" type="presOf" srcId="{FD3134F9-0C49-46A6-B01C-8E343AD65ACE}" destId="{BEF544CF-1AE4-4A8E-B858-65C6E1B874D8}" srcOrd="1" destOrd="0" presId="urn:microsoft.com/office/officeart/2005/8/layout/target3"/>
    <dgm:cxn modelId="{F5BD1443-F000-49F4-9645-2B3BCA54CD20}" type="presOf" srcId="{7C8C0FCC-8E36-4381-9A38-A29907D82D05}" destId="{490AA32A-7B3E-4E1E-B9D3-AB9E48CEF56E}" srcOrd="0" destOrd="0" presId="urn:microsoft.com/office/officeart/2005/8/layout/target3"/>
    <dgm:cxn modelId="{30F2666F-B2AE-412A-88A7-B6FF05FC31FA}" type="presOf" srcId="{6392E33F-DA3E-4FD9-8F8F-F0CC5C86181B}" destId="{1163138C-CFEC-4F98-AEE3-D902A2808552}" srcOrd="1" destOrd="0" presId="urn:microsoft.com/office/officeart/2005/8/layout/target3"/>
    <dgm:cxn modelId="{A0D3BD51-91A8-46CC-AFA4-9B419C7F5DEF}" type="presOf" srcId="{6EE616AB-9049-43CF-A810-27F651D8A086}" destId="{F36C0178-E802-4E67-84CF-CD3A0EA8A73F}" srcOrd="0" destOrd="0" presId="urn:microsoft.com/office/officeart/2005/8/layout/target3"/>
    <dgm:cxn modelId="{E9C68B83-F670-4413-B632-C6DA900CA5BE}" type="presOf" srcId="{6392E33F-DA3E-4FD9-8F8F-F0CC5C86181B}" destId="{5291F328-B718-41B6-9492-9A282FCA024F}" srcOrd="0" destOrd="0" presId="urn:microsoft.com/office/officeart/2005/8/layout/target3"/>
    <dgm:cxn modelId="{99D3A8A5-6C73-4979-824E-3BC3AB70AB88}" srcId="{6EE616AB-9049-43CF-A810-27F651D8A086}" destId="{7C8C0FCC-8E36-4381-9A38-A29907D82D05}" srcOrd="2" destOrd="0" parTransId="{2CFC0036-6AEC-4056-AF83-6B744B557D39}" sibTransId="{44C9034B-095A-4322-8FFE-52F1D95807A9}"/>
    <dgm:cxn modelId="{28ABC9DA-F58D-4887-9608-D1E671FE5ABA}" type="presOf" srcId="{7C8C0FCC-8E36-4381-9A38-A29907D82D05}" destId="{8969F782-82DB-4A48-A2D7-37F830ED5DD4}" srcOrd="1" destOrd="0" presId="urn:microsoft.com/office/officeart/2005/8/layout/target3"/>
    <dgm:cxn modelId="{B64196DD-D49F-484F-A319-5124F18FC1B9}" srcId="{6EE616AB-9049-43CF-A810-27F651D8A086}" destId="{FD3134F9-0C49-46A6-B01C-8E343AD65ACE}" srcOrd="0" destOrd="0" parTransId="{1D48BA70-BA5E-4E00-A04E-81BD15B7DF43}" sibTransId="{C2B17E5C-AE74-4541-9C60-DFD21849D1FD}"/>
    <dgm:cxn modelId="{3C030547-00C5-4033-8AE7-82BC1D57A290}" type="presParOf" srcId="{F36C0178-E802-4E67-84CF-CD3A0EA8A73F}" destId="{D80C3402-1D41-45B5-BF90-E4376F72AABC}" srcOrd="0" destOrd="0" presId="urn:microsoft.com/office/officeart/2005/8/layout/target3"/>
    <dgm:cxn modelId="{35319DE6-7CF2-4BDE-B452-4B4E0185C840}" type="presParOf" srcId="{F36C0178-E802-4E67-84CF-CD3A0EA8A73F}" destId="{6625849A-7989-4127-8B95-37F729F1C15C}" srcOrd="1" destOrd="0" presId="urn:microsoft.com/office/officeart/2005/8/layout/target3"/>
    <dgm:cxn modelId="{D7935CBC-A566-4FAF-895C-83D7B795ACF6}" type="presParOf" srcId="{F36C0178-E802-4E67-84CF-CD3A0EA8A73F}" destId="{A6B2F4A1-851D-41A6-AD1F-A83BFEAC021D}" srcOrd="2" destOrd="0" presId="urn:microsoft.com/office/officeart/2005/8/layout/target3"/>
    <dgm:cxn modelId="{7EB26799-F1EF-4494-A38C-7024B26A3803}" type="presParOf" srcId="{F36C0178-E802-4E67-84CF-CD3A0EA8A73F}" destId="{D0D190D0-A66C-4666-BEF7-FEAA7BABECC6}" srcOrd="3" destOrd="0" presId="urn:microsoft.com/office/officeart/2005/8/layout/target3"/>
    <dgm:cxn modelId="{B21DFAF1-2C93-467F-9808-7411B4220948}" type="presParOf" srcId="{F36C0178-E802-4E67-84CF-CD3A0EA8A73F}" destId="{EA66840D-C3CE-4AEA-8BC2-EC28EA589FB4}" srcOrd="4" destOrd="0" presId="urn:microsoft.com/office/officeart/2005/8/layout/target3"/>
    <dgm:cxn modelId="{8435236F-A63B-41D8-96F4-1212FA17A54C}" type="presParOf" srcId="{F36C0178-E802-4E67-84CF-CD3A0EA8A73F}" destId="{5291F328-B718-41B6-9492-9A282FCA024F}" srcOrd="5" destOrd="0" presId="urn:microsoft.com/office/officeart/2005/8/layout/target3"/>
    <dgm:cxn modelId="{005C6A0C-A15D-45AB-8899-F943DF58FDE2}" type="presParOf" srcId="{F36C0178-E802-4E67-84CF-CD3A0EA8A73F}" destId="{B2429174-2441-4136-9FD1-9D8F4C7AFE0A}" srcOrd="6" destOrd="0" presId="urn:microsoft.com/office/officeart/2005/8/layout/target3"/>
    <dgm:cxn modelId="{8B7A6B2E-E45B-479A-88F7-2C3BCB8AF252}" type="presParOf" srcId="{F36C0178-E802-4E67-84CF-CD3A0EA8A73F}" destId="{4B1BF5D5-FD20-421F-AF80-54BA36B92645}" srcOrd="7" destOrd="0" presId="urn:microsoft.com/office/officeart/2005/8/layout/target3"/>
    <dgm:cxn modelId="{15339339-7EE1-4335-A15A-9878BDD3F7DD}" type="presParOf" srcId="{F36C0178-E802-4E67-84CF-CD3A0EA8A73F}" destId="{490AA32A-7B3E-4E1E-B9D3-AB9E48CEF56E}" srcOrd="8" destOrd="0" presId="urn:microsoft.com/office/officeart/2005/8/layout/target3"/>
    <dgm:cxn modelId="{0AD6A519-B900-49AB-B742-839C6F94BE24}" type="presParOf" srcId="{F36C0178-E802-4E67-84CF-CD3A0EA8A73F}" destId="{BEF544CF-1AE4-4A8E-B858-65C6E1B874D8}" srcOrd="9" destOrd="0" presId="urn:microsoft.com/office/officeart/2005/8/layout/target3"/>
    <dgm:cxn modelId="{DA3C1817-2CC7-40E9-A4A9-9AF338F42876}" type="presParOf" srcId="{F36C0178-E802-4E67-84CF-CD3A0EA8A73F}" destId="{1163138C-CFEC-4F98-AEE3-D902A2808552}" srcOrd="10" destOrd="0" presId="urn:microsoft.com/office/officeart/2005/8/layout/target3"/>
    <dgm:cxn modelId="{C4030397-5CDE-462A-B687-BFAF4DB09DAA}" type="presParOf" srcId="{F36C0178-E802-4E67-84CF-CD3A0EA8A73F}" destId="{8969F782-82DB-4A48-A2D7-37F830ED5DD4}" srcOrd="11"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3844A1F-5167-42E9-BFBA-69C908A712B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5710C678-EFD3-43FC-9E48-CEFB4318C442}">
      <dgm:prSet custT="1"/>
      <dgm:spPr/>
      <dgm:t>
        <a:bodyPr/>
        <a:lstStyle/>
        <a:p>
          <a:endParaRPr lang="en-US" sz="3200" dirty="0"/>
        </a:p>
        <a:p>
          <a:endParaRPr lang="en-US" sz="3200" dirty="0"/>
        </a:p>
        <a:p>
          <a:endParaRPr lang="en-US" sz="3200" dirty="0"/>
        </a:p>
        <a:p>
          <a:endParaRPr lang="en-US" sz="3200" dirty="0"/>
        </a:p>
        <a:p>
          <a:r>
            <a:rPr lang="en-US" sz="3200" dirty="0"/>
            <a:t>Besides this example of Francis’s secretive attitude, which described in general terms, other particulars anecdotes are available. St. Bonaventure writes: Although he strove with great diligence to hide the “treasure found in a field”, nevertheless he was not able to prevent some from seeing the Stigmata of his hands and feet, even though he almost always had his hands covered, and from that time on he went about with his feet shod.”</a:t>
          </a:r>
          <a:endParaRPr lang="it-IT" sz="3200" dirty="0"/>
        </a:p>
      </dgm:t>
    </dgm:pt>
    <dgm:pt modelId="{A407B334-D621-45F1-8985-1CB66B89A245}" type="parTrans" cxnId="{385A6CAD-0F62-4760-B9CD-F22084033D60}">
      <dgm:prSet/>
      <dgm:spPr/>
      <dgm:t>
        <a:bodyPr/>
        <a:lstStyle/>
        <a:p>
          <a:endParaRPr lang="en-GB"/>
        </a:p>
      </dgm:t>
    </dgm:pt>
    <dgm:pt modelId="{084445E6-2390-4911-A1ED-69D0C3B09A13}" type="sibTrans" cxnId="{385A6CAD-0F62-4760-B9CD-F22084033D60}">
      <dgm:prSet/>
      <dgm:spPr/>
      <dgm:t>
        <a:bodyPr/>
        <a:lstStyle/>
        <a:p>
          <a:endParaRPr lang="en-GB"/>
        </a:p>
      </dgm:t>
    </dgm:pt>
    <dgm:pt modelId="{9BFA9C18-732A-4389-B30D-F4378C24573F}">
      <dgm:prSet/>
      <dgm:spPr/>
      <dgm:t>
        <a:bodyPr/>
        <a:lstStyle/>
        <a:p>
          <a:r>
            <a:rPr lang="en-US" i="1" dirty="0"/>
            <a:t>Major Legend</a:t>
          </a:r>
          <a:r>
            <a:rPr lang="en-US" dirty="0"/>
            <a:t>, XIII: 8, also see II </a:t>
          </a:r>
          <a:r>
            <a:rPr lang="en-US" dirty="0" err="1"/>
            <a:t>Cel</a:t>
          </a:r>
          <a:r>
            <a:rPr lang="en-US" dirty="0"/>
            <a:t> 136. </a:t>
          </a:r>
          <a:endParaRPr lang="it-IT" dirty="0"/>
        </a:p>
      </dgm:t>
    </dgm:pt>
    <dgm:pt modelId="{12610F09-5F88-4B3B-AE38-11C80EE9ADFD}" type="parTrans" cxnId="{AECAF371-4D07-4004-8AF4-663B683922CC}">
      <dgm:prSet/>
      <dgm:spPr/>
      <dgm:t>
        <a:bodyPr/>
        <a:lstStyle/>
        <a:p>
          <a:endParaRPr lang="en-GB"/>
        </a:p>
      </dgm:t>
    </dgm:pt>
    <dgm:pt modelId="{6A9D6313-B50A-43BE-AFE8-9A7C325531EC}" type="sibTrans" cxnId="{AECAF371-4D07-4004-8AF4-663B683922CC}">
      <dgm:prSet/>
      <dgm:spPr/>
      <dgm:t>
        <a:bodyPr/>
        <a:lstStyle/>
        <a:p>
          <a:endParaRPr lang="en-GB"/>
        </a:p>
      </dgm:t>
    </dgm:pt>
    <dgm:pt modelId="{C376E669-8117-434E-BE98-B1EC9B04CA89}" type="pres">
      <dgm:prSet presAssocID="{83844A1F-5167-42E9-BFBA-69C908A712BC}" presName="Name0" presStyleCnt="0">
        <dgm:presLayoutVars>
          <dgm:chMax val="7"/>
          <dgm:dir/>
          <dgm:animLvl val="lvl"/>
          <dgm:resizeHandles val="exact"/>
        </dgm:presLayoutVars>
      </dgm:prSet>
      <dgm:spPr/>
    </dgm:pt>
    <dgm:pt modelId="{6C126466-5F98-4972-9E47-843FE81A6ED0}" type="pres">
      <dgm:prSet presAssocID="{5710C678-EFD3-43FC-9E48-CEFB4318C442}" presName="circle1" presStyleLbl="node1" presStyleIdx="0" presStyleCnt="2"/>
      <dgm:spPr/>
    </dgm:pt>
    <dgm:pt modelId="{8A4823A3-8854-439E-BAA8-5113579AFABF}" type="pres">
      <dgm:prSet presAssocID="{5710C678-EFD3-43FC-9E48-CEFB4318C442}" presName="space" presStyleCnt="0"/>
      <dgm:spPr/>
    </dgm:pt>
    <dgm:pt modelId="{24589EC7-4251-4585-806D-826DEAB713E1}" type="pres">
      <dgm:prSet presAssocID="{5710C678-EFD3-43FC-9E48-CEFB4318C442}" presName="rect1" presStyleLbl="alignAcc1" presStyleIdx="0" presStyleCnt="2"/>
      <dgm:spPr/>
    </dgm:pt>
    <dgm:pt modelId="{A1324F61-2C2C-4828-8B00-C114B99B8240}" type="pres">
      <dgm:prSet presAssocID="{9BFA9C18-732A-4389-B30D-F4378C24573F}" presName="vertSpace2" presStyleLbl="node1" presStyleIdx="0" presStyleCnt="2"/>
      <dgm:spPr/>
    </dgm:pt>
    <dgm:pt modelId="{FF5D2A4F-E1C9-4396-B2A8-A2335757B868}" type="pres">
      <dgm:prSet presAssocID="{9BFA9C18-732A-4389-B30D-F4378C24573F}" presName="circle2" presStyleLbl="node1" presStyleIdx="1" presStyleCnt="2"/>
      <dgm:spPr/>
    </dgm:pt>
    <dgm:pt modelId="{DBB33138-AE22-4099-8C5D-EB9FA523987B}" type="pres">
      <dgm:prSet presAssocID="{9BFA9C18-732A-4389-B30D-F4378C24573F}" presName="rect2" presStyleLbl="alignAcc1" presStyleIdx="1" presStyleCnt="2" custScaleY="32537" custLinFactNeighborX="752" custLinFactNeighborY="46409"/>
      <dgm:spPr/>
    </dgm:pt>
    <dgm:pt modelId="{5EB2E83B-340C-4530-B76C-2FDD63D392D4}" type="pres">
      <dgm:prSet presAssocID="{5710C678-EFD3-43FC-9E48-CEFB4318C442}" presName="rect1ParTxNoCh" presStyleLbl="alignAcc1" presStyleIdx="1" presStyleCnt="2">
        <dgm:presLayoutVars>
          <dgm:chMax val="1"/>
          <dgm:bulletEnabled val="1"/>
        </dgm:presLayoutVars>
      </dgm:prSet>
      <dgm:spPr/>
    </dgm:pt>
    <dgm:pt modelId="{6D461879-36C5-4637-A156-726968DB9C7F}" type="pres">
      <dgm:prSet presAssocID="{9BFA9C18-732A-4389-B30D-F4378C24573F}" presName="rect2ParTxNoCh" presStyleLbl="alignAcc1" presStyleIdx="1" presStyleCnt="2">
        <dgm:presLayoutVars>
          <dgm:chMax val="1"/>
          <dgm:bulletEnabled val="1"/>
        </dgm:presLayoutVars>
      </dgm:prSet>
      <dgm:spPr/>
    </dgm:pt>
  </dgm:ptLst>
  <dgm:cxnLst>
    <dgm:cxn modelId="{01BB5100-12AB-4DD9-928D-7CB2F7536BA3}" type="presOf" srcId="{9BFA9C18-732A-4389-B30D-F4378C24573F}" destId="{DBB33138-AE22-4099-8C5D-EB9FA523987B}" srcOrd="0" destOrd="0" presId="urn:microsoft.com/office/officeart/2005/8/layout/target3"/>
    <dgm:cxn modelId="{69606011-A43A-4BC2-A100-9DE275D899F1}" type="presOf" srcId="{9BFA9C18-732A-4389-B30D-F4378C24573F}" destId="{6D461879-36C5-4637-A156-726968DB9C7F}" srcOrd="1" destOrd="0" presId="urn:microsoft.com/office/officeart/2005/8/layout/target3"/>
    <dgm:cxn modelId="{FB5C274F-4FE9-4826-A3C5-620C5C566368}" type="presOf" srcId="{5710C678-EFD3-43FC-9E48-CEFB4318C442}" destId="{24589EC7-4251-4585-806D-826DEAB713E1}" srcOrd="0" destOrd="0" presId="urn:microsoft.com/office/officeart/2005/8/layout/target3"/>
    <dgm:cxn modelId="{AECAF371-4D07-4004-8AF4-663B683922CC}" srcId="{83844A1F-5167-42E9-BFBA-69C908A712BC}" destId="{9BFA9C18-732A-4389-B30D-F4378C24573F}" srcOrd="1" destOrd="0" parTransId="{12610F09-5F88-4B3B-AE38-11C80EE9ADFD}" sibTransId="{6A9D6313-B50A-43BE-AFE8-9A7C325531EC}"/>
    <dgm:cxn modelId="{F12440AA-11A7-4151-A2BC-108A1D851F02}" type="presOf" srcId="{83844A1F-5167-42E9-BFBA-69C908A712BC}" destId="{C376E669-8117-434E-BE98-B1EC9B04CA89}" srcOrd="0" destOrd="0" presId="urn:microsoft.com/office/officeart/2005/8/layout/target3"/>
    <dgm:cxn modelId="{385A6CAD-0F62-4760-B9CD-F22084033D60}" srcId="{83844A1F-5167-42E9-BFBA-69C908A712BC}" destId="{5710C678-EFD3-43FC-9E48-CEFB4318C442}" srcOrd="0" destOrd="0" parTransId="{A407B334-D621-45F1-8985-1CB66B89A245}" sibTransId="{084445E6-2390-4911-A1ED-69D0C3B09A13}"/>
    <dgm:cxn modelId="{743E60EE-1B68-4176-9346-2D5CA4B5AEC4}" type="presOf" srcId="{5710C678-EFD3-43FC-9E48-CEFB4318C442}" destId="{5EB2E83B-340C-4530-B76C-2FDD63D392D4}" srcOrd="1" destOrd="0" presId="urn:microsoft.com/office/officeart/2005/8/layout/target3"/>
    <dgm:cxn modelId="{F1159C26-D9C3-4D82-A400-4E3297119057}" type="presParOf" srcId="{C376E669-8117-434E-BE98-B1EC9B04CA89}" destId="{6C126466-5F98-4972-9E47-843FE81A6ED0}" srcOrd="0" destOrd="0" presId="urn:microsoft.com/office/officeart/2005/8/layout/target3"/>
    <dgm:cxn modelId="{322161F1-26A7-4D53-A9E5-E7847865C367}" type="presParOf" srcId="{C376E669-8117-434E-BE98-B1EC9B04CA89}" destId="{8A4823A3-8854-439E-BAA8-5113579AFABF}" srcOrd="1" destOrd="0" presId="urn:microsoft.com/office/officeart/2005/8/layout/target3"/>
    <dgm:cxn modelId="{5F0AA983-2B5E-4BF2-AC0E-9FE024C5E0E1}" type="presParOf" srcId="{C376E669-8117-434E-BE98-B1EC9B04CA89}" destId="{24589EC7-4251-4585-806D-826DEAB713E1}" srcOrd="2" destOrd="0" presId="urn:microsoft.com/office/officeart/2005/8/layout/target3"/>
    <dgm:cxn modelId="{376686B1-1DD5-4D40-8EA0-20CF2D703983}" type="presParOf" srcId="{C376E669-8117-434E-BE98-B1EC9B04CA89}" destId="{A1324F61-2C2C-4828-8B00-C114B99B8240}" srcOrd="3" destOrd="0" presId="urn:microsoft.com/office/officeart/2005/8/layout/target3"/>
    <dgm:cxn modelId="{37EA241D-4A6C-4D47-BDEA-AA94C35EEB89}" type="presParOf" srcId="{C376E669-8117-434E-BE98-B1EC9B04CA89}" destId="{FF5D2A4F-E1C9-4396-B2A8-A2335757B868}" srcOrd="4" destOrd="0" presId="urn:microsoft.com/office/officeart/2005/8/layout/target3"/>
    <dgm:cxn modelId="{82BCC2C9-F310-431F-98A2-8CF23770BC8C}" type="presParOf" srcId="{C376E669-8117-434E-BE98-B1EC9B04CA89}" destId="{DBB33138-AE22-4099-8C5D-EB9FA523987B}" srcOrd="5" destOrd="0" presId="urn:microsoft.com/office/officeart/2005/8/layout/target3"/>
    <dgm:cxn modelId="{5CBF12C1-3E76-44D6-9259-AB419A38121D}" type="presParOf" srcId="{C376E669-8117-434E-BE98-B1EC9B04CA89}" destId="{5EB2E83B-340C-4530-B76C-2FDD63D392D4}" srcOrd="6" destOrd="0" presId="urn:microsoft.com/office/officeart/2005/8/layout/target3"/>
    <dgm:cxn modelId="{16155B12-0FD2-4947-8A42-8B543AC728FA}" type="presParOf" srcId="{C376E669-8117-434E-BE98-B1EC9B04CA89}" destId="{6D461879-36C5-4637-A156-726968DB9C7F}"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9E20CA7-2EE3-4CBD-9FBE-E1773E55C89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77194EB3-650A-4F49-8757-8A9D3BEC4D55}">
      <dgm:prSet/>
      <dgm:spPr/>
      <dgm:t>
        <a:bodyPr/>
        <a:lstStyle/>
        <a:p>
          <a:r>
            <a:rPr lang="en-US" b="1"/>
            <a:t>THE FLOW OF BLOOD FROM THE WOUNDS IN THE SIDE</a:t>
          </a:r>
          <a:endParaRPr lang="it-IT"/>
        </a:p>
      </dgm:t>
    </dgm:pt>
    <dgm:pt modelId="{5392124D-6AFA-426B-9A69-C6046CD10C61}" type="parTrans" cxnId="{516A174E-6741-481A-B704-BACD8E41F387}">
      <dgm:prSet/>
      <dgm:spPr/>
      <dgm:t>
        <a:bodyPr/>
        <a:lstStyle/>
        <a:p>
          <a:endParaRPr lang="en-GB"/>
        </a:p>
      </dgm:t>
    </dgm:pt>
    <dgm:pt modelId="{4F4F2046-27E8-4EA2-918C-906783BF553F}" type="sibTrans" cxnId="{516A174E-6741-481A-B704-BACD8E41F387}">
      <dgm:prSet/>
      <dgm:spPr/>
      <dgm:t>
        <a:bodyPr/>
        <a:lstStyle/>
        <a:p>
          <a:endParaRPr lang="en-GB"/>
        </a:p>
      </dgm:t>
    </dgm:pt>
    <dgm:pt modelId="{7748DF4B-CCB2-42A9-A064-D782E1FD3F5E}" type="pres">
      <dgm:prSet presAssocID="{B9E20CA7-2EE3-4CBD-9FBE-E1773E55C89F}" presName="Name0" presStyleCnt="0">
        <dgm:presLayoutVars>
          <dgm:chMax val="7"/>
          <dgm:dir/>
          <dgm:animLvl val="lvl"/>
          <dgm:resizeHandles val="exact"/>
        </dgm:presLayoutVars>
      </dgm:prSet>
      <dgm:spPr/>
    </dgm:pt>
    <dgm:pt modelId="{0AEF094D-6EE5-4D34-AB39-224305ADB4D4}" type="pres">
      <dgm:prSet presAssocID="{77194EB3-650A-4F49-8757-8A9D3BEC4D55}" presName="circle1" presStyleLbl="node1" presStyleIdx="0" presStyleCnt="1"/>
      <dgm:spPr/>
    </dgm:pt>
    <dgm:pt modelId="{C9CFF8E2-E127-477B-B4E0-97069214AE7E}" type="pres">
      <dgm:prSet presAssocID="{77194EB3-650A-4F49-8757-8A9D3BEC4D55}" presName="space" presStyleCnt="0"/>
      <dgm:spPr/>
    </dgm:pt>
    <dgm:pt modelId="{11039C7B-8459-4104-9801-7267000A75F1}" type="pres">
      <dgm:prSet presAssocID="{77194EB3-650A-4F49-8757-8A9D3BEC4D55}" presName="rect1" presStyleLbl="alignAcc1" presStyleIdx="0" presStyleCnt="1"/>
      <dgm:spPr/>
    </dgm:pt>
    <dgm:pt modelId="{543188DF-399A-4F21-9FD0-65B113BC381A}" type="pres">
      <dgm:prSet presAssocID="{77194EB3-650A-4F49-8757-8A9D3BEC4D55}" presName="rect1ParTxNoCh" presStyleLbl="alignAcc1" presStyleIdx="0" presStyleCnt="1">
        <dgm:presLayoutVars>
          <dgm:chMax val="1"/>
          <dgm:bulletEnabled val="1"/>
        </dgm:presLayoutVars>
      </dgm:prSet>
      <dgm:spPr/>
    </dgm:pt>
  </dgm:ptLst>
  <dgm:cxnLst>
    <dgm:cxn modelId="{FF9E951C-D222-4EF6-91F1-FB9D6E15989D}" type="presOf" srcId="{B9E20CA7-2EE3-4CBD-9FBE-E1773E55C89F}" destId="{7748DF4B-CCB2-42A9-A064-D782E1FD3F5E}" srcOrd="0" destOrd="0" presId="urn:microsoft.com/office/officeart/2005/8/layout/target3"/>
    <dgm:cxn modelId="{733AFB41-0CBE-4E0D-BE59-41EC4C6EDEFC}" type="presOf" srcId="{77194EB3-650A-4F49-8757-8A9D3BEC4D55}" destId="{543188DF-399A-4F21-9FD0-65B113BC381A}" srcOrd="1" destOrd="0" presId="urn:microsoft.com/office/officeart/2005/8/layout/target3"/>
    <dgm:cxn modelId="{516A174E-6741-481A-B704-BACD8E41F387}" srcId="{B9E20CA7-2EE3-4CBD-9FBE-E1773E55C89F}" destId="{77194EB3-650A-4F49-8757-8A9D3BEC4D55}" srcOrd="0" destOrd="0" parTransId="{5392124D-6AFA-426B-9A69-C6046CD10C61}" sibTransId="{4F4F2046-27E8-4EA2-918C-906783BF553F}"/>
    <dgm:cxn modelId="{8E4B7EFD-ECEB-4A26-91B3-8F1D62D2D6AF}" type="presOf" srcId="{77194EB3-650A-4F49-8757-8A9D3BEC4D55}" destId="{11039C7B-8459-4104-9801-7267000A75F1}" srcOrd="0" destOrd="0" presId="urn:microsoft.com/office/officeart/2005/8/layout/target3"/>
    <dgm:cxn modelId="{30C8D762-DF23-478F-9584-CCA9A9AA3C9E}" type="presParOf" srcId="{7748DF4B-CCB2-42A9-A064-D782E1FD3F5E}" destId="{0AEF094D-6EE5-4D34-AB39-224305ADB4D4}" srcOrd="0" destOrd="0" presId="urn:microsoft.com/office/officeart/2005/8/layout/target3"/>
    <dgm:cxn modelId="{A81CFBDA-4775-4708-AA1D-AE18411589BC}" type="presParOf" srcId="{7748DF4B-CCB2-42A9-A064-D782E1FD3F5E}" destId="{C9CFF8E2-E127-477B-B4E0-97069214AE7E}" srcOrd="1" destOrd="0" presId="urn:microsoft.com/office/officeart/2005/8/layout/target3"/>
    <dgm:cxn modelId="{2664364C-8258-42F2-85E2-27B5E975279A}" type="presParOf" srcId="{7748DF4B-CCB2-42A9-A064-D782E1FD3F5E}" destId="{11039C7B-8459-4104-9801-7267000A75F1}" srcOrd="2" destOrd="0" presId="urn:microsoft.com/office/officeart/2005/8/layout/target3"/>
    <dgm:cxn modelId="{1E423570-1FB0-4A87-80DE-6ABF042D7F91}" type="presParOf" srcId="{7748DF4B-CCB2-42A9-A064-D782E1FD3F5E}" destId="{543188DF-399A-4F21-9FD0-65B113BC381A}"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00FCE4D-6289-4A3A-905D-14F725787A2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E34D883C-3FC2-49F9-B4DA-212DF8C87DC8}">
      <dgm:prSet/>
      <dgm:spPr/>
      <dgm:t>
        <a:bodyPr/>
        <a:lstStyle/>
        <a:p>
          <a:r>
            <a:rPr lang="en-US" b="1" dirty="0"/>
            <a:t>Let us now reflect on how the stigmatists personally experienced this mystical reality.</a:t>
          </a:r>
          <a:r>
            <a:rPr lang="en-US" dirty="0"/>
            <a:t> This is all the more important in the case of </a:t>
          </a:r>
          <a:r>
            <a:rPr lang="en-US" b="1" dirty="0"/>
            <a:t>Francis of Assisi because he was the first one to have experienced them</a:t>
          </a:r>
          <a:r>
            <a:rPr lang="en-US" dirty="0"/>
            <a:t>. </a:t>
          </a:r>
          <a:endParaRPr lang="it-IT" dirty="0"/>
        </a:p>
      </dgm:t>
    </dgm:pt>
    <dgm:pt modelId="{AE4517FC-8B0B-4989-B214-0CE4D8F6C118}" type="parTrans" cxnId="{D80C00B2-A6EF-4DF1-B834-6167A570D7B8}">
      <dgm:prSet/>
      <dgm:spPr/>
      <dgm:t>
        <a:bodyPr/>
        <a:lstStyle/>
        <a:p>
          <a:endParaRPr lang="en-GB"/>
        </a:p>
      </dgm:t>
    </dgm:pt>
    <dgm:pt modelId="{EE74B4BF-5E0D-4515-9476-711DFA9F1F8B}" type="sibTrans" cxnId="{D80C00B2-A6EF-4DF1-B834-6167A570D7B8}">
      <dgm:prSet/>
      <dgm:spPr/>
      <dgm:t>
        <a:bodyPr/>
        <a:lstStyle/>
        <a:p>
          <a:endParaRPr lang="en-GB"/>
        </a:p>
      </dgm:t>
    </dgm:pt>
    <dgm:pt modelId="{4793BF19-A2E6-447E-BC3C-8DD7DEDD60BB}" type="pres">
      <dgm:prSet presAssocID="{900FCE4D-6289-4A3A-905D-14F725787A23}" presName="Name0" presStyleCnt="0">
        <dgm:presLayoutVars>
          <dgm:chMax val="7"/>
          <dgm:dir/>
          <dgm:animLvl val="lvl"/>
          <dgm:resizeHandles val="exact"/>
        </dgm:presLayoutVars>
      </dgm:prSet>
      <dgm:spPr/>
    </dgm:pt>
    <dgm:pt modelId="{7294A72F-88F1-4F5C-AA0C-17E5EAD533C0}" type="pres">
      <dgm:prSet presAssocID="{E34D883C-3FC2-49F9-B4DA-212DF8C87DC8}" presName="circle1" presStyleLbl="node1" presStyleIdx="0" presStyleCnt="1"/>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4ABF3C9-B1C3-4361-BBF8-A423CBB279D7}" type="pres">
      <dgm:prSet presAssocID="{E34D883C-3FC2-49F9-B4DA-212DF8C87DC8}" presName="space" presStyleCnt="0"/>
      <dgm:spPr/>
    </dgm:pt>
    <dgm:pt modelId="{247A90A9-ED1E-4A51-AB91-6A59975CE445}" type="pres">
      <dgm:prSet presAssocID="{E34D883C-3FC2-49F9-B4DA-212DF8C87DC8}" presName="rect1" presStyleLbl="alignAcc1" presStyleIdx="0" presStyleCnt="1"/>
      <dgm:spPr/>
    </dgm:pt>
    <dgm:pt modelId="{3ED140B5-B8C4-4850-A7F4-78F05883A7FB}" type="pres">
      <dgm:prSet presAssocID="{E34D883C-3FC2-49F9-B4DA-212DF8C87DC8}" presName="rect1ParTxNoCh" presStyleLbl="alignAcc1" presStyleIdx="0" presStyleCnt="1">
        <dgm:presLayoutVars>
          <dgm:chMax val="1"/>
          <dgm:bulletEnabled val="1"/>
        </dgm:presLayoutVars>
      </dgm:prSet>
      <dgm:spPr/>
    </dgm:pt>
  </dgm:ptLst>
  <dgm:cxnLst>
    <dgm:cxn modelId="{15CE8E0C-C8D6-4554-B99B-CD05505C02A8}" type="presOf" srcId="{E34D883C-3FC2-49F9-B4DA-212DF8C87DC8}" destId="{247A90A9-ED1E-4A51-AB91-6A59975CE445}" srcOrd="0" destOrd="0" presId="urn:microsoft.com/office/officeart/2005/8/layout/target3"/>
    <dgm:cxn modelId="{A63F1F89-DB14-4026-BAF3-A0C67F03A5DA}" type="presOf" srcId="{900FCE4D-6289-4A3A-905D-14F725787A23}" destId="{4793BF19-A2E6-447E-BC3C-8DD7DEDD60BB}" srcOrd="0" destOrd="0" presId="urn:microsoft.com/office/officeart/2005/8/layout/target3"/>
    <dgm:cxn modelId="{D80C00B2-A6EF-4DF1-B834-6167A570D7B8}" srcId="{900FCE4D-6289-4A3A-905D-14F725787A23}" destId="{E34D883C-3FC2-49F9-B4DA-212DF8C87DC8}" srcOrd="0" destOrd="0" parTransId="{AE4517FC-8B0B-4989-B214-0CE4D8F6C118}" sibTransId="{EE74B4BF-5E0D-4515-9476-711DFA9F1F8B}"/>
    <dgm:cxn modelId="{87A72CBE-AA7E-4E9C-BBC6-A3226A3A39E6}" type="presOf" srcId="{E34D883C-3FC2-49F9-B4DA-212DF8C87DC8}" destId="{3ED140B5-B8C4-4850-A7F4-78F05883A7FB}" srcOrd="1" destOrd="0" presId="urn:microsoft.com/office/officeart/2005/8/layout/target3"/>
    <dgm:cxn modelId="{431C77DF-60D9-4E27-8014-33F6FDE0C2C1}" type="presParOf" srcId="{4793BF19-A2E6-447E-BC3C-8DD7DEDD60BB}" destId="{7294A72F-88F1-4F5C-AA0C-17E5EAD533C0}" srcOrd="0" destOrd="0" presId="urn:microsoft.com/office/officeart/2005/8/layout/target3"/>
    <dgm:cxn modelId="{36FFB0DA-9B8C-4060-9D80-A523EB0AC19E}" type="presParOf" srcId="{4793BF19-A2E6-447E-BC3C-8DD7DEDD60BB}" destId="{64ABF3C9-B1C3-4361-BBF8-A423CBB279D7}" srcOrd="1" destOrd="0" presId="urn:microsoft.com/office/officeart/2005/8/layout/target3"/>
    <dgm:cxn modelId="{1DF84191-EB18-4533-8ECE-DE62B25202F3}" type="presParOf" srcId="{4793BF19-A2E6-447E-BC3C-8DD7DEDD60BB}" destId="{247A90A9-ED1E-4A51-AB91-6A59975CE445}" srcOrd="2" destOrd="0" presId="urn:microsoft.com/office/officeart/2005/8/layout/target3"/>
    <dgm:cxn modelId="{9B484F46-DD78-4E11-A0AB-9EE1B663A41B}" type="presParOf" srcId="{4793BF19-A2E6-447E-BC3C-8DD7DEDD60BB}" destId="{3ED140B5-B8C4-4850-A7F4-78F05883A7FB}"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5B40503-CFC1-475E-85C0-33FED0705913}"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8D3A0175-CFC1-4EAD-AEDB-FE9E1C8DB57F}">
      <dgm:prSet/>
      <dgm:spPr/>
      <dgm:t>
        <a:bodyPr/>
        <a:lstStyle/>
        <a:p>
          <a:r>
            <a:rPr lang="en-GB"/>
            <a:t>Sufferings of St. Francis </a:t>
          </a:r>
          <a:endParaRPr lang="it-IT"/>
        </a:p>
      </dgm:t>
    </dgm:pt>
    <dgm:pt modelId="{20A2FCB1-E284-44F0-AA10-EC4A3F5BC044}" type="parTrans" cxnId="{EC59EF49-A0EC-4D70-B996-3D540C7EEE3A}">
      <dgm:prSet/>
      <dgm:spPr/>
      <dgm:t>
        <a:bodyPr/>
        <a:lstStyle/>
        <a:p>
          <a:endParaRPr lang="en-GB"/>
        </a:p>
      </dgm:t>
    </dgm:pt>
    <dgm:pt modelId="{5B34CD2C-1026-4ABC-858A-7CE97BAED02B}" type="sibTrans" cxnId="{EC59EF49-A0EC-4D70-B996-3D540C7EEE3A}">
      <dgm:prSet/>
      <dgm:spPr/>
      <dgm:t>
        <a:bodyPr/>
        <a:lstStyle/>
        <a:p>
          <a:endParaRPr lang="en-GB"/>
        </a:p>
      </dgm:t>
    </dgm:pt>
    <dgm:pt modelId="{8A14163F-1061-4256-A0F4-22FA60547554}" type="pres">
      <dgm:prSet presAssocID="{35B40503-CFC1-475E-85C0-33FED0705913}" presName="Name0" presStyleCnt="0">
        <dgm:presLayoutVars>
          <dgm:chMax val="7"/>
          <dgm:dir/>
          <dgm:animLvl val="lvl"/>
          <dgm:resizeHandles val="exact"/>
        </dgm:presLayoutVars>
      </dgm:prSet>
      <dgm:spPr/>
    </dgm:pt>
    <dgm:pt modelId="{4A499DB3-AE37-4F5C-8C8A-B3D33F1B1448}" type="pres">
      <dgm:prSet presAssocID="{8D3A0175-CFC1-4EAD-AEDB-FE9E1C8DB57F}" presName="circle1" presStyleLbl="node1" presStyleIdx="0" presStyleCnt="1"/>
      <dgm:spPr/>
    </dgm:pt>
    <dgm:pt modelId="{91C3E760-D42A-4B0A-8A01-08205C7C89C9}" type="pres">
      <dgm:prSet presAssocID="{8D3A0175-CFC1-4EAD-AEDB-FE9E1C8DB57F}" presName="space" presStyleCnt="0"/>
      <dgm:spPr/>
    </dgm:pt>
    <dgm:pt modelId="{25A43DA1-2948-4308-983D-C7FA8A91D8BF}" type="pres">
      <dgm:prSet presAssocID="{8D3A0175-CFC1-4EAD-AEDB-FE9E1C8DB57F}" presName="rect1" presStyleLbl="alignAcc1" presStyleIdx="0" presStyleCnt="1"/>
      <dgm:spPr/>
    </dgm:pt>
    <dgm:pt modelId="{F8DF4C6E-443F-4567-8970-59C0E5FA2259}" type="pres">
      <dgm:prSet presAssocID="{8D3A0175-CFC1-4EAD-AEDB-FE9E1C8DB57F}" presName="rect1ParTxNoCh" presStyleLbl="alignAcc1" presStyleIdx="0" presStyleCnt="1">
        <dgm:presLayoutVars>
          <dgm:chMax val="1"/>
          <dgm:bulletEnabled val="1"/>
        </dgm:presLayoutVars>
      </dgm:prSet>
      <dgm:spPr/>
    </dgm:pt>
  </dgm:ptLst>
  <dgm:cxnLst>
    <dgm:cxn modelId="{294F8A06-6989-4A16-A765-6FF092FB0D66}" type="presOf" srcId="{8D3A0175-CFC1-4EAD-AEDB-FE9E1C8DB57F}" destId="{25A43DA1-2948-4308-983D-C7FA8A91D8BF}" srcOrd="0" destOrd="0" presId="urn:microsoft.com/office/officeart/2005/8/layout/target3"/>
    <dgm:cxn modelId="{EC59EF49-A0EC-4D70-B996-3D540C7EEE3A}" srcId="{35B40503-CFC1-475E-85C0-33FED0705913}" destId="{8D3A0175-CFC1-4EAD-AEDB-FE9E1C8DB57F}" srcOrd="0" destOrd="0" parTransId="{20A2FCB1-E284-44F0-AA10-EC4A3F5BC044}" sibTransId="{5B34CD2C-1026-4ABC-858A-7CE97BAED02B}"/>
    <dgm:cxn modelId="{966B9BC7-A32E-49BF-8127-860B60623E88}" type="presOf" srcId="{35B40503-CFC1-475E-85C0-33FED0705913}" destId="{8A14163F-1061-4256-A0F4-22FA60547554}" srcOrd="0" destOrd="0" presId="urn:microsoft.com/office/officeart/2005/8/layout/target3"/>
    <dgm:cxn modelId="{CEBCF2F3-8B07-4AF8-A29A-8CBCA55922C8}" type="presOf" srcId="{8D3A0175-CFC1-4EAD-AEDB-FE9E1C8DB57F}" destId="{F8DF4C6E-443F-4567-8970-59C0E5FA2259}" srcOrd="1" destOrd="0" presId="urn:microsoft.com/office/officeart/2005/8/layout/target3"/>
    <dgm:cxn modelId="{FE90A89C-14A5-4ED1-BBA0-1F8CB89A4F70}" type="presParOf" srcId="{8A14163F-1061-4256-A0F4-22FA60547554}" destId="{4A499DB3-AE37-4F5C-8C8A-B3D33F1B1448}" srcOrd="0" destOrd="0" presId="urn:microsoft.com/office/officeart/2005/8/layout/target3"/>
    <dgm:cxn modelId="{745D1F13-D88B-4722-B813-1503CFE5FEE8}" type="presParOf" srcId="{8A14163F-1061-4256-A0F4-22FA60547554}" destId="{91C3E760-D42A-4B0A-8A01-08205C7C89C9}" srcOrd="1" destOrd="0" presId="urn:microsoft.com/office/officeart/2005/8/layout/target3"/>
    <dgm:cxn modelId="{168EC04E-CD2A-4157-B799-3EA2D8ACC723}" type="presParOf" srcId="{8A14163F-1061-4256-A0F4-22FA60547554}" destId="{25A43DA1-2948-4308-983D-C7FA8A91D8BF}" srcOrd="2" destOrd="0" presId="urn:microsoft.com/office/officeart/2005/8/layout/target3"/>
    <dgm:cxn modelId="{314D9B8C-C8B2-44B0-B128-FDFD301D9CB5}" type="presParOf" srcId="{8A14163F-1061-4256-A0F4-22FA60547554}" destId="{F8DF4C6E-443F-4567-8970-59C0E5FA2259}"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E0B40B9-18DA-441C-A027-B7CBE28BBE3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9E8AE6CC-94E9-473B-ACD1-45A9B9273F1A}">
      <dgm:prSet/>
      <dgm:spPr/>
      <dgm:t>
        <a:bodyPr/>
        <a:lstStyle/>
        <a:p>
          <a:r>
            <a:rPr lang="en-US" dirty="0"/>
            <a:t>In general the phenomenon of stigmatization can be studied from various points of view: pathological, psychological, mystical, theological and others besides. But surely in the specific case of Francis, the necessary point of departure taking precedence over all others is the </a:t>
          </a:r>
          <a:r>
            <a:rPr lang="en-US" b="1" u="sng" dirty="0">
              <a:effectLst>
                <a:outerShdw blurRad="38100" dist="38100" dir="2700000" algn="tl">
                  <a:srgbClr val="000000">
                    <a:alpha val="43137"/>
                  </a:srgbClr>
                </a:outerShdw>
              </a:effectLst>
            </a:rPr>
            <a:t>historical one</a:t>
          </a:r>
          <a:r>
            <a:rPr lang="en-US" dirty="0"/>
            <a:t>.  </a:t>
          </a:r>
          <a:endParaRPr lang="it-IT" dirty="0"/>
        </a:p>
      </dgm:t>
    </dgm:pt>
    <dgm:pt modelId="{9D19FD29-607A-435F-B03E-B1407A3720BD}" type="parTrans" cxnId="{B4D1B84E-8EEE-429D-BF5C-9E33CECD8E2A}">
      <dgm:prSet/>
      <dgm:spPr/>
      <dgm:t>
        <a:bodyPr/>
        <a:lstStyle/>
        <a:p>
          <a:endParaRPr lang="en-GB"/>
        </a:p>
      </dgm:t>
    </dgm:pt>
    <dgm:pt modelId="{4113AA6D-5C0D-400E-9E33-767536A79943}" type="sibTrans" cxnId="{B4D1B84E-8EEE-429D-BF5C-9E33CECD8E2A}">
      <dgm:prSet/>
      <dgm:spPr/>
      <dgm:t>
        <a:bodyPr/>
        <a:lstStyle/>
        <a:p>
          <a:endParaRPr lang="en-GB"/>
        </a:p>
      </dgm:t>
    </dgm:pt>
    <dgm:pt modelId="{5DCA010B-070C-45D2-A81D-4E99F6EAC5B8}" type="pres">
      <dgm:prSet presAssocID="{BE0B40B9-18DA-441C-A027-B7CBE28BBE34}" presName="Name0" presStyleCnt="0">
        <dgm:presLayoutVars>
          <dgm:chMax val="7"/>
          <dgm:dir/>
          <dgm:animLvl val="lvl"/>
          <dgm:resizeHandles val="exact"/>
        </dgm:presLayoutVars>
      </dgm:prSet>
      <dgm:spPr/>
    </dgm:pt>
    <dgm:pt modelId="{396A53E8-B8C4-43F1-A26F-B5940255C463}" type="pres">
      <dgm:prSet presAssocID="{9E8AE6CC-94E9-473B-ACD1-45A9B9273F1A}" presName="circle1" presStyleLbl="node1" presStyleIdx="0" presStyleCnt="1"/>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DB339B91-C123-4EB2-93E9-9CCC7101F213}" type="pres">
      <dgm:prSet presAssocID="{9E8AE6CC-94E9-473B-ACD1-45A9B9273F1A}" presName="space" presStyleCnt="0"/>
      <dgm:spPr/>
    </dgm:pt>
    <dgm:pt modelId="{E0869F55-7F23-45C7-9C85-8F810C229353}" type="pres">
      <dgm:prSet presAssocID="{9E8AE6CC-94E9-473B-ACD1-45A9B9273F1A}" presName="rect1" presStyleLbl="alignAcc1" presStyleIdx="0" presStyleCnt="1"/>
      <dgm:spPr/>
    </dgm:pt>
    <dgm:pt modelId="{A2B5D212-C6D5-45CC-AE0F-5FF53EB3147F}" type="pres">
      <dgm:prSet presAssocID="{9E8AE6CC-94E9-473B-ACD1-45A9B9273F1A}" presName="rect1ParTxNoCh" presStyleLbl="alignAcc1" presStyleIdx="0" presStyleCnt="1">
        <dgm:presLayoutVars>
          <dgm:chMax val="1"/>
          <dgm:bulletEnabled val="1"/>
        </dgm:presLayoutVars>
      </dgm:prSet>
      <dgm:spPr/>
    </dgm:pt>
  </dgm:ptLst>
  <dgm:cxnLst>
    <dgm:cxn modelId="{F7FE1C00-8521-4FED-A023-C40C86463EDA}" type="presOf" srcId="{BE0B40B9-18DA-441C-A027-B7CBE28BBE34}" destId="{5DCA010B-070C-45D2-A81D-4E99F6EAC5B8}" srcOrd="0" destOrd="0" presId="urn:microsoft.com/office/officeart/2005/8/layout/target3"/>
    <dgm:cxn modelId="{886E4F2B-B26B-4945-9329-784DD212945A}" type="presOf" srcId="{9E8AE6CC-94E9-473B-ACD1-45A9B9273F1A}" destId="{A2B5D212-C6D5-45CC-AE0F-5FF53EB3147F}" srcOrd="1" destOrd="0" presId="urn:microsoft.com/office/officeart/2005/8/layout/target3"/>
    <dgm:cxn modelId="{B4D1B84E-8EEE-429D-BF5C-9E33CECD8E2A}" srcId="{BE0B40B9-18DA-441C-A027-B7CBE28BBE34}" destId="{9E8AE6CC-94E9-473B-ACD1-45A9B9273F1A}" srcOrd="0" destOrd="0" parTransId="{9D19FD29-607A-435F-B03E-B1407A3720BD}" sibTransId="{4113AA6D-5C0D-400E-9E33-767536A79943}"/>
    <dgm:cxn modelId="{1D89B0F1-99D8-4AB2-B69C-55DAD5A8021C}" type="presOf" srcId="{9E8AE6CC-94E9-473B-ACD1-45A9B9273F1A}" destId="{E0869F55-7F23-45C7-9C85-8F810C229353}" srcOrd="0" destOrd="0" presId="urn:microsoft.com/office/officeart/2005/8/layout/target3"/>
    <dgm:cxn modelId="{0F04B105-E2D1-438C-945A-ABD5BEE2C426}" type="presParOf" srcId="{5DCA010B-070C-45D2-A81D-4E99F6EAC5B8}" destId="{396A53E8-B8C4-43F1-A26F-B5940255C463}" srcOrd="0" destOrd="0" presId="urn:microsoft.com/office/officeart/2005/8/layout/target3"/>
    <dgm:cxn modelId="{D567A52F-CE6F-4BC9-86EE-9B1F5BABCC20}" type="presParOf" srcId="{5DCA010B-070C-45D2-A81D-4E99F6EAC5B8}" destId="{DB339B91-C123-4EB2-93E9-9CCC7101F213}" srcOrd="1" destOrd="0" presId="urn:microsoft.com/office/officeart/2005/8/layout/target3"/>
    <dgm:cxn modelId="{B6DF1491-8F43-4B38-94B4-D232187E4465}" type="presParOf" srcId="{5DCA010B-070C-45D2-A81D-4E99F6EAC5B8}" destId="{E0869F55-7F23-45C7-9C85-8F810C229353}" srcOrd="2" destOrd="0" presId="urn:microsoft.com/office/officeart/2005/8/layout/target3"/>
    <dgm:cxn modelId="{6187C736-0935-4C88-B1D2-460C2F45F76A}" type="presParOf" srcId="{5DCA010B-070C-45D2-A81D-4E99F6EAC5B8}" destId="{A2B5D212-C6D5-45CC-AE0F-5FF53EB3147F}"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CD4402F-A2DA-4507-8856-CDF7DBC82A0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FA112954-8815-44CE-9520-81DFF3AB8F28}">
      <dgm:prSet custT="1"/>
      <dgm:spPr/>
      <dgm:t>
        <a:bodyPr/>
        <a:lstStyle/>
        <a:p>
          <a:endParaRPr lang="en-US" sz="2400" dirty="0"/>
        </a:p>
        <a:p>
          <a:endParaRPr lang="en-US" sz="2400" dirty="0"/>
        </a:p>
        <a:p>
          <a:r>
            <a:rPr lang="en-US" sz="2000" dirty="0"/>
            <a:t>The last two years of St. Francis: Francis had great interior and exterior sufferings. The precise nature of the interior ones is still debated, but it seems fair to say that the animation of the Order became increasingly difficult for him, and that he did not always feel himself to be agreement with all of the other friars in the direction of the Order. </a:t>
          </a:r>
        </a:p>
        <a:p>
          <a:r>
            <a:rPr lang="en-US" sz="2000" dirty="0"/>
            <a:t>His physical sufferings were manifold, including a very painful eye disease that let him increasingly deprived of his vision. REALLY, WRITES </a:t>
          </a:r>
          <a:r>
            <a:rPr lang="en-US" sz="2000" b="1" u="sng" dirty="0">
              <a:effectLst>
                <a:outerShdw blurRad="38100" dist="38100" dir="2700000" algn="tl">
                  <a:srgbClr val="000000">
                    <a:alpha val="43137"/>
                  </a:srgbClr>
                </a:outerShdw>
              </a:effectLst>
            </a:rPr>
            <a:t>CHIARA FRUGONI</a:t>
          </a:r>
          <a:r>
            <a:rPr lang="en-US" sz="2000" dirty="0"/>
            <a:t>, “</a:t>
          </a:r>
          <a:r>
            <a:rPr lang="en-US" sz="2000" b="1" u="sng" dirty="0">
              <a:effectLst>
                <a:outerShdw blurRad="38100" dist="38100" dir="2700000" algn="tl">
                  <a:srgbClr val="000000">
                    <a:alpha val="43137"/>
                  </a:srgbClr>
                </a:outerShdw>
              </a:effectLst>
            </a:rPr>
            <a:t>TOWARDS THE END OF HIS LIFE FRANCIS WAS ONE BIG WOUND.” </a:t>
          </a:r>
          <a:endParaRPr lang="it-IT" sz="2000" b="1" u="sng" dirty="0">
            <a:effectLst>
              <a:outerShdw blurRad="38100" dist="38100" dir="2700000" algn="tl">
                <a:srgbClr val="000000">
                  <a:alpha val="43137"/>
                </a:srgbClr>
              </a:outerShdw>
            </a:effectLst>
          </a:endParaRPr>
        </a:p>
      </dgm:t>
    </dgm:pt>
    <dgm:pt modelId="{BBB7A652-7EB1-4FF9-A096-6E4E56C0CC00}" type="parTrans" cxnId="{49D4B0F9-E809-4377-AD68-FAB748697CB0}">
      <dgm:prSet/>
      <dgm:spPr/>
      <dgm:t>
        <a:bodyPr/>
        <a:lstStyle/>
        <a:p>
          <a:endParaRPr lang="en-GB"/>
        </a:p>
      </dgm:t>
    </dgm:pt>
    <dgm:pt modelId="{B62AA268-02F5-445D-A36B-4B395DE2AAC8}" type="sibTrans" cxnId="{49D4B0F9-E809-4377-AD68-FAB748697CB0}">
      <dgm:prSet/>
      <dgm:spPr/>
      <dgm:t>
        <a:bodyPr/>
        <a:lstStyle/>
        <a:p>
          <a:endParaRPr lang="en-GB"/>
        </a:p>
      </dgm:t>
    </dgm:pt>
    <dgm:pt modelId="{CA95C238-EF03-4DD3-9A2F-D01914461BB5}">
      <dgm:prSet/>
      <dgm:spPr/>
      <dgm:t>
        <a:bodyPr/>
        <a:lstStyle/>
        <a:p>
          <a:r>
            <a:rPr lang="it-IT" b="1" dirty="0"/>
            <a:t>OCTAVIAN SCHUMUCKI, “Le malattie di Francesco durante gli ultimi anni della sua vita, in Francesco d’Assisi e francescanesimo dal 1216 al 1226,” Atti del IV Convegno Internazionale della S. I. S. F., Assisi, 15 – 17 ottobre 1976, Maggioli Editore, Rimini, 1977, 315 – 362. </a:t>
          </a:r>
        </a:p>
      </dgm:t>
    </dgm:pt>
    <dgm:pt modelId="{BFCD04E5-5CB3-4173-91DF-D712D71FA633}" type="parTrans" cxnId="{B982C270-E191-4601-8FC2-18EA00E11D51}">
      <dgm:prSet/>
      <dgm:spPr/>
      <dgm:t>
        <a:bodyPr/>
        <a:lstStyle/>
        <a:p>
          <a:endParaRPr lang="en-GB"/>
        </a:p>
      </dgm:t>
    </dgm:pt>
    <dgm:pt modelId="{272AA5AA-D562-493E-A085-014F33459763}" type="sibTrans" cxnId="{B982C270-E191-4601-8FC2-18EA00E11D51}">
      <dgm:prSet/>
      <dgm:spPr/>
      <dgm:t>
        <a:bodyPr/>
        <a:lstStyle/>
        <a:p>
          <a:endParaRPr lang="en-GB"/>
        </a:p>
      </dgm:t>
    </dgm:pt>
    <dgm:pt modelId="{68DA6B14-2455-41A8-AA7C-6C68A47EDC2D}">
      <dgm:prSet custT="1"/>
      <dgm:spPr/>
      <dgm:t>
        <a:bodyPr/>
        <a:lstStyle/>
        <a:p>
          <a:r>
            <a:rPr lang="it-IT" sz="2000" b="1" dirty="0"/>
            <a:t>CHIARA FRUGONI, </a:t>
          </a:r>
          <a:r>
            <a:rPr lang="it-IT" sz="2000" b="1" i="1" dirty="0"/>
            <a:t>Francesco e </a:t>
          </a:r>
          <a:r>
            <a:rPr lang="it-IT" sz="2000" b="1" i="1" dirty="0" err="1"/>
            <a:t>l’invenzioni</a:t>
          </a:r>
          <a:r>
            <a:rPr lang="it-IT" sz="2000" b="1" i="1" dirty="0"/>
            <a:t> delle stimmate: Una storia per parole e immagini fino a Bonaventura e Giotto, </a:t>
          </a:r>
          <a:r>
            <a:rPr lang="it-IT" sz="2000" b="1" dirty="0"/>
            <a:t>Einaudi </a:t>
          </a:r>
          <a:r>
            <a:rPr lang="it-IT" sz="2000" b="1" dirty="0" err="1"/>
            <a:t>publicazione</a:t>
          </a:r>
          <a:r>
            <a:rPr lang="it-IT" sz="2000" b="1" dirty="0"/>
            <a:t>, Torino, 1993. </a:t>
          </a:r>
          <a:r>
            <a:rPr lang="en-US" sz="2000" b="1" dirty="0"/>
            <a:t>59. </a:t>
          </a:r>
          <a:endParaRPr lang="it-IT" sz="2000" b="1" dirty="0"/>
        </a:p>
      </dgm:t>
    </dgm:pt>
    <dgm:pt modelId="{63B0DC8A-CD9A-435F-950A-9798AE67DECF}" type="parTrans" cxnId="{1F9A5BD1-7EAD-45F1-AF00-BCE648F5C806}">
      <dgm:prSet/>
      <dgm:spPr/>
      <dgm:t>
        <a:bodyPr/>
        <a:lstStyle/>
        <a:p>
          <a:endParaRPr lang="en-GB"/>
        </a:p>
      </dgm:t>
    </dgm:pt>
    <dgm:pt modelId="{ECB18EC1-D755-4EA0-8004-753EBF82F047}" type="sibTrans" cxnId="{1F9A5BD1-7EAD-45F1-AF00-BCE648F5C806}">
      <dgm:prSet/>
      <dgm:spPr/>
      <dgm:t>
        <a:bodyPr/>
        <a:lstStyle/>
        <a:p>
          <a:endParaRPr lang="en-GB"/>
        </a:p>
      </dgm:t>
    </dgm:pt>
    <dgm:pt modelId="{A99AA88C-347A-4CD0-B338-9A81E4834EBA}" type="pres">
      <dgm:prSet presAssocID="{9CD4402F-A2DA-4507-8856-CDF7DBC82A0A}" presName="Name0" presStyleCnt="0">
        <dgm:presLayoutVars>
          <dgm:chMax val="7"/>
          <dgm:dir/>
          <dgm:animLvl val="lvl"/>
          <dgm:resizeHandles val="exact"/>
        </dgm:presLayoutVars>
      </dgm:prSet>
      <dgm:spPr/>
    </dgm:pt>
    <dgm:pt modelId="{F005B2BD-0A42-405D-AE25-7B52A4CEC620}" type="pres">
      <dgm:prSet presAssocID="{FA112954-8815-44CE-9520-81DFF3AB8F28}" presName="circle1" presStyleLbl="node1" presStyleIdx="0" presStyleCnt="3"/>
      <dgm:spPr/>
    </dgm:pt>
    <dgm:pt modelId="{3BEEE715-9E6D-4DFC-8722-1EA1D38E15CD}" type="pres">
      <dgm:prSet presAssocID="{FA112954-8815-44CE-9520-81DFF3AB8F28}" presName="space" presStyleCnt="0"/>
      <dgm:spPr/>
    </dgm:pt>
    <dgm:pt modelId="{3E0D7EAA-1394-4DA3-99B2-5630AA5F7A20}" type="pres">
      <dgm:prSet presAssocID="{FA112954-8815-44CE-9520-81DFF3AB8F28}" presName="rect1" presStyleLbl="alignAcc1" presStyleIdx="0" presStyleCnt="3"/>
      <dgm:spPr/>
    </dgm:pt>
    <dgm:pt modelId="{3A717702-E455-451B-864C-B7135F3E3399}" type="pres">
      <dgm:prSet presAssocID="{CA95C238-EF03-4DD3-9A2F-D01914461BB5}" presName="vertSpace2" presStyleLbl="node1" presStyleIdx="0" presStyleCnt="3"/>
      <dgm:spPr/>
    </dgm:pt>
    <dgm:pt modelId="{F012482A-946E-46C2-AA50-03F8839D6881}" type="pres">
      <dgm:prSet presAssocID="{CA95C238-EF03-4DD3-9A2F-D01914461BB5}" presName="circle2" presStyleLbl="node1" presStyleIdx="1" presStyleCnt="3"/>
      <dgm:spPr/>
    </dgm:pt>
    <dgm:pt modelId="{9B9F50C4-EBEC-47D5-BC36-5C00787F2F41}" type="pres">
      <dgm:prSet presAssocID="{CA95C238-EF03-4DD3-9A2F-D01914461BB5}" presName="rect2" presStyleLbl="alignAcc1" presStyleIdx="1" presStyleCnt="3" custScaleY="46771" custLinFactNeighborX="317" custLinFactNeighborY="6126"/>
      <dgm:spPr/>
    </dgm:pt>
    <dgm:pt modelId="{21CA1854-F69F-4EBB-925E-B3F9DA5D7160}" type="pres">
      <dgm:prSet presAssocID="{68DA6B14-2455-41A8-AA7C-6C68A47EDC2D}" presName="vertSpace3" presStyleLbl="node1" presStyleIdx="1" presStyleCnt="3"/>
      <dgm:spPr/>
    </dgm:pt>
    <dgm:pt modelId="{DF877D39-1038-4A02-A6C7-B30A0EEC16FB}" type="pres">
      <dgm:prSet presAssocID="{68DA6B14-2455-41A8-AA7C-6C68A47EDC2D}" presName="circle3" presStyleLbl="node1" presStyleIdx="2" presStyleCnt="3"/>
      <dgm:spPr/>
    </dgm:pt>
    <dgm:pt modelId="{9C7DF8A7-804F-4ABF-BC1A-5D4DD0FFD7AE}" type="pres">
      <dgm:prSet presAssocID="{68DA6B14-2455-41A8-AA7C-6C68A47EDC2D}" presName="rect3" presStyleLbl="alignAcc1" presStyleIdx="2" presStyleCnt="3" custScaleY="53430" custLinFactNeighborX="-110" custLinFactNeighborY="44947"/>
      <dgm:spPr/>
    </dgm:pt>
    <dgm:pt modelId="{7C74885E-DE35-4C33-B17D-AFA27B0451D3}" type="pres">
      <dgm:prSet presAssocID="{FA112954-8815-44CE-9520-81DFF3AB8F28}" presName="rect1ParTxNoCh" presStyleLbl="alignAcc1" presStyleIdx="2" presStyleCnt="3">
        <dgm:presLayoutVars>
          <dgm:chMax val="1"/>
          <dgm:bulletEnabled val="1"/>
        </dgm:presLayoutVars>
      </dgm:prSet>
      <dgm:spPr/>
    </dgm:pt>
    <dgm:pt modelId="{90084D65-7258-434C-98B6-595C5D76E1E1}" type="pres">
      <dgm:prSet presAssocID="{CA95C238-EF03-4DD3-9A2F-D01914461BB5}" presName="rect2ParTxNoCh" presStyleLbl="alignAcc1" presStyleIdx="2" presStyleCnt="3">
        <dgm:presLayoutVars>
          <dgm:chMax val="1"/>
          <dgm:bulletEnabled val="1"/>
        </dgm:presLayoutVars>
      </dgm:prSet>
      <dgm:spPr/>
    </dgm:pt>
    <dgm:pt modelId="{FB9238CF-44E8-4934-8BF7-BB8CB34D074B}" type="pres">
      <dgm:prSet presAssocID="{68DA6B14-2455-41A8-AA7C-6C68A47EDC2D}" presName="rect3ParTxNoCh" presStyleLbl="alignAcc1" presStyleIdx="2" presStyleCnt="3">
        <dgm:presLayoutVars>
          <dgm:chMax val="1"/>
          <dgm:bulletEnabled val="1"/>
        </dgm:presLayoutVars>
      </dgm:prSet>
      <dgm:spPr/>
    </dgm:pt>
  </dgm:ptLst>
  <dgm:cxnLst>
    <dgm:cxn modelId="{26E7730A-6A9D-4AFC-A9DC-5246E795DBC3}" type="presOf" srcId="{68DA6B14-2455-41A8-AA7C-6C68A47EDC2D}" destId="{9C7DF8A7-804F-4ABF-BC1A-5D4DD0FFD7AE}" srcOrd="0" destOrd="0" presId="urn:microsoft.com/office/officeart/2005/8/layout/target3"/>
    <dgm:cxn modelId="{9D1F781A-5718-4F01-A3CB-2A0F66468BBC}" type="presOf" srcId="{CA95C238-EF03-4DD3-9A2F-D01914461BB5}" destId="{9B9F50C4-EBEC-47D5-BC36-5C00787F2F41}" srcOrd="0" destOrd="0" presId="urn:microsoft.com/office/officeart/2005/8/layout/target3"/>
    <dgm:cxn modelId="{CF061066-5A30-4489-B33C-6172429CB538}" type="presOf" srcId="{9CD4402F-A2DA-4507-8856-CDF7DBC82A0A}" destId="{A99AA88C-347A-4CD0-B338-9A81E4834EBA}" srcOrd="0" destOrd="0" presId="urn:microsoft.com/office/officeart/2005/8/layout/target3"/>
    <dgm:cxn modelId="{B982C270-E191-4601-8FC2-18EA00E11D51}" srcId="{9CD4402F-A2DA-4507-8856-CDF7DBC82A0A}" destId="{CA95C238-EF03-4DD3-9A2F-D01914461BB5}" srcOrd="1" destOrd="0" parTransId="{BFCD04E5-5CB3-4173-91DF-D712D71FA633}" sibTransId="{272AA5AA-D562-493E-A085-014F33459763}"/>
    <dgm:cxn modelId="{BBB3A274-6739-46D0-A288-117EC72407F0}" type="presOf" srcId="{CA95C238-EF03-4DD3-9A2F-D01914461BB5}" destId="{90084D65-7258-434C-98B6-595C5D76E1E1}" srcOrd="1" destOrd="0" presId="urn:microsoft.com/office/officeart/2005/8/layout/target3"/>
    <dgm:cxn modelId="{F4523C58-96A1-46F7-A10A-6F93A03EB268}" type="presOf" srcId="{FA112954-8815-44CE-9520-81DFF3AB8F28}" destId="{7C74885E-DE35-4C33-B17D-AFA27B0451D3}" srcOrd="1" destOrd="0" presId="urn:microsoft.com/office/officeart/2005/8/layout/target3"/>
    <dgm:cxn modelId="{59295C94-09C4-425B-BAB6-2B67DA76494E}" type="presOf" srcId="{FA112954-8815-44CE-9520-81DFF3AB8F28}" destId="{3E0D7EAA-1394-4DA3-99B2-5630AA5F7A20}" srcOrd="0" destOrd="0" presId="urn:microsoft.com/office/officeart/2005/8/layout/target3"/>
    <dgm:cxn modelId="{CCF7F399-ECD0-4DA7-A9B4-11CA68C2065F}" type="presOf" srcId="{68DA6B14-2455-41A8-AA7C-6C68A47EDC2D}" destId="{FB9238CF-44E8-4934-8BF7-BB8CB34D074B}" srcOrd="1" destOrd="0" presId="urn:microsoft.com/office/officeart/2005/8/layout/target3"/>
    <dgm:cxn modelId="{1F9A5BD1-7EAD-45F1-AF00-BCE648F5C806}" srcId="{9CD4402F-A2DA-4507-8856-CDF7DBC82A0A}" destId="{68DA6B14-2455-41A8-AA7C-6C68A47EDC2D}" srcOrd="2" destOrd="0" parTransId="{63B0DC8A-CD9A-435F-950A-9798AE67DECF}" sibTransId="{ECB18EC1-D755-4EA0-8004-753EBF82F047}"/>
    <dgm:cxn modelId="{49D4B0F9-E809-4377-AD68-FAB748697CB0}" srcId="{9CD4402F-A2DA-4507-8856-CDF7DBC82A0A}" destId="{FA112954-8815-44CE-9520-81DFF3AB8F28}" srcOrd="0" destOrd="0" parTransId="{BBB7A652-7EB1-4FF9-A096-6E4E56C0CC00}" sibTransId="{B62AA268-02F5-445D-A36B-4B395DE2AAC8}"/>
    <dgm:cxn modelId="{B898B01A-E926-44C3-ADE0-DA5FDD59A0CC}" type="presParOf" srcId="{A99AA88C-347A-4CD0-B338-9A81E4834EBA}" destId="{F005B2BD-0A42-405D-AE25-7B52A4CEC620}" srcOrd="0" destOrd="0" presId="urn:microsoft.com/office/officeart/2005/8/layout/target3"/>
    <dgm:cxn modelId="{6FC8B96C-BE5E-44F4-AEA7-9C2468232791}" type="presParOf" srcId="{A99AA88C-347A-4CD0-B338-9A81E4834EBA}" destId="{3BEEE715-9E6D-4DFC-8722-1EA1D38E15CD}" srcOrd="1" destOrd="0" presId="urn:microsoft.com/office/officeart/2005/8/layout/target3"/>
    <dgm:cxn modelId="{01ED469E-C6CC-4779-94A8-7AD40E9310AA}" type="presParOf" srcId="{A99AA88C-347A-4CD0-B338-9A81E4834EBA}" destId="{3E0D7EAA-1394-4DA3-99B2-5630AA5F7A20}" srcOrd="2" destOrd="0" presId="urn:microsoft.com/office/officeart/2005/8/layout/target3"/>
    <dgm:cxn modelId="{5D8FA796-A84B-4BA4-A1C2-938CE6D8516C}" type="presParOf" srcId="{A99AA88C-347A-4CD0-B338-9A81E4834EBA}" destId="{3A717702-E455-451B-864C-B7135F3E3399}" srcOrd="3" destOrd="0" presId="urn:microsoft.com/office/officeart/2005/8/layout/target3"/>
    <dgm:cxn modelId="{00E3A00B-357B-41FC-8EFE-38C53BF4D89E}" type="presParOf" srcId="{A99AA88C-347A-4CD0-B338-9A81E4834EBA}" destId="{F012482A-946E-46C2-AA50-03F8839D6881}" srcOrd="4" destOrd="0" presId="urn:microsoft.com/office/officeart/2005/8/layout/target3"/>
    <dgm:cxn modelId="{1FBA9725-E22A-4377-B297-D66DA8DEB82A}" type="presParOf" srcId="{A99AA88C-347A-4CD0-B338-9A81E4834EBA}" destId="{9B9F50C4-EBEC-47D5-BC36-5C00787F2F41}" srcOrd="5" destOrd="0" presId="urn:microsoft.com/office/officeart/2005/8/layout/target3"/>
    <dgm:cxn modelId="{DE8DC8B9-B722-4FAE-AA7E-3E05569682A0}" type="presParOf" srcId="{A99AA88C-347A-4CD0-B338-9A81E4834EBA}" destId="{21CA1854-F69F-4EBB-925E-B3F9DA5D7160}" srcOrd="6" destOrd="0" presId="urn:microsoft.com/office/officeart/2005/8/layout/target3"/>
    <dgm:cxn modelId="{5C6079B2-76E6-452F-BEE5-E69E879AE59F}" type="presParOf" srcId="{A99AA88C-347A-4CD0-B338-9A81E4834EBA}" destId="{DF877D39-1038-4A02-A6C7-B30A0EEC16FB}" srcOrd="7" destOrd="0" presId="urn:microsoft.com/office/officeart/2005/8/layout/target3"/>
    <dgm:cxn modelId="{BAF82C06-8178-41B3-8B69-21FCBEED74D5}" type="presParOf" srcId="{A99AA88C-347A-4CD0-B338-9A81E4834EBA}" destId="{9C7DF8A7-804F-4ABF-BC1A-5D4DD0FFD7AE}" srcOrd="8" destOrd="0" presId="urn:microsoft.com/office/officeart/2005/8/layout/target3"/>
    <dgm:cxn modelId="{9D868975-3CCE-45BB-9FA2-AEDD2D955D87}" type="presParOf" srcId="{A99AA88C-347A-4CD0-B338-9A81E4834EBA}" destId="{7C74885E-DE35-4C33-B17D-AFA27B0451D3}" srcOrd="9" destOrd="0" presId="urn:microsoft.com/office/officeart/2005/8/layout/target3"/>
    <dgm:cxn modelId="{CA928855-5FF0-4E61-930A-96627587771D}" type="presParOf" srcId="{A99AA88C-347A-4CD0-B338-9A81E4834EBA}" destId="{90084D65-7258-434C-98B6-595C5D76E1E1}" srcOrd="10" destOrd="0" presId="urn:microsoft.com/office/officeart/2005/8/layout/target3"/>
    <dgm:cxn modelId="{73E6160E-54D8-4E67-BF9E-FFE020BBF4C2}" type="presParOf" srcId="{A99AA88C-347A-4CD0-B338-9A81E4834EBA}" destId="{FB9238CF-44E8-4934-8BF7-BB8CB34D074B}" srcOrd="11" destOrd="0" presId="urn:microsoft.com/office/officeart/2005/8/layout/target3"/>
  </dgm:cxnLst>
  <dgm:bg>
    <a:solidFill>
      <a:schemeClr val="accent4"/>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FA11C51-F791-426B-A9D7-58D0FB8AABE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FC3D5693-B5F7-4D7E-B9AE-2E7F70603CC1}">
      <dgm:prSet custT="1"/>
      <dgm:spPr/>
      <dgm:t>
        <a:bodyPr/>
        <a:lstStyle/>
        <a:p>
          <a:endParaRPr lang="en-US" sz="2400" dirty="0"/>
        </a:p>
        <a:p>
          <a:endParaRPr lang="en-US" sz="2400" dirty="0"/>
        </a:p>
        <a:p>
          <a:endParaRPr lang="en-US" sz="2400" dirty="0"/>
        </a:p>
        <a:p>
          <a:endParaRPr lang="en-US" sz="2800" dirty="0"/>
        </a:p>
        <a:p>
          <a:endParaRPr lang="en-US" sz="2800" dirty="0"/>
        </a:p>
        <a:p>
          <a:r>
            <a:rPr lang="en-US" sz="2800" dirty="0"/>
            <a:t>Francis patiently endured the most intense and recurring torture of his body, because he was intent on the example of his </a:t>
          </a:r>
          <a:r>
            <a:rPr lang="en-US" sz="2800" dirty="0" err="1"/>
            <a:t>Saviour</a:t>
          </a:r>
          <a:r>
            <a:rPr lang="en-US" sz="2800" dirty="0"/>
            <a:t> – the example of a martyrdom by blood, which he so greatly desired Thomas of </a:t>
          </a:r>
          <a:r>
            <a:rPr lang="en-US" sz="2800" dirty="0" err="1"/>
            <a:t>Celano</a:t>
          </a:r>
          <a:r>
            <a:rPr lang="en-US" sz="2800" dirty="0"/>
            <a:t> writes: “ O twofold martyr who, smiling and rejoicing most willingly endured what was most bitter and most unpleasant for everyone to behold. There truly remained in him no member free from the most grievous pain and suffering, and as the natural warmth of his body gradually left him, he drew day by day nearer to his death. The doctors were amazed and the friars were astonished that a </a:t>
          </a:r>
          <a:r>
            <a:rPr lang="en-US" sz="2800" dirty="0">
              <a:effectLst>
                <a:outerShdw blurRad="38100" dist="38100" dir="2700000" algn="tl">
                  <a:srgbClr val="000000">
                    <a:alpha val="43137"/>
                  </a:srgbClr>
                </a:outerShdw>
              </a:effectLst>
            </a:rPr>
            <a:t>spirit could still live in a body which was so dead, for since his flesh was consumed, only skin clung to his bones.</a:t>
          </a:r>
          <a:r>
            <a:rPr lang="en-US" sz="2800" dirty="0"/>
            <a:t>” </a:t>
          </a:r>
          <a:endParaRPr lang="it-IT" sz="2800" dirty="0"/>
        </a:p>
      </dgm:t>
    </dgm:pt>
    <dgm:pt modelId="{5E9E66E4-80A4-492F-80E1-C50757CC0155}" type="parTrans" cxnId="{9268E90D-A0BF-46E9-A772-27A3D1EA9212}">
      <dgm:prSet/>
      <dgm:spPr/>
      <dgm:t>
        <a:bodyPr/>
        <a:lstStyle/>
        <a:p>
          <a:endParaRPr lang="en-GB"/>
        </a:p>
      </dgm:t>
    </dgm:pt>
    <dgm:pt modelId="{858B1C7E-45D7-4774-9AAF-2610E4674F09}" type="sibTrans" cxnId="{9268E90D-A0BF-46E9-A772-27A3D1EA9212}">
      <dgm:prSet/>
      <dgm:spPr/>
      <dgm:t>
        <a:bodyPr/>
        <a:lstStyle/>
        <a:p>
          <a:endParaRPr lang="en-GB"/>
        </a:p>
      </dgm:t>
    </dgm:pt>
    <dgm:pt modelId="{E3499BCD-2DA1-4FD9-859C-A8F2F2C02470}">
      <dgm:prSet/>
      <dgm:spPr/>
      <dgm:t>
        <a:bodyPr/>
        <a:lstStyle/>
        <a:p>
          <a:r>
            <a:rPr lang="en-US"/>
            <a:t>Vbf 107. </a:t>
          </a:r>
          <a:endParaRPr lang="it-IT"/>
        </a:p>
      </dgm:t>
    </dgm:pt>
    <dgm:pt modelId="{B72C2F4F-2DA5-4B70-93A8-DDE63F7DA76E}" type="parTrans" cxnId="{752CA21C-B1EA-41D7-94B4-D10BE8264815}">
      <dgm:prSet/>
      <dgm:spPr/>
      <dgm:t>
        <a:bodyPr/>
        <a:lstStyle/>
        <a:p>
          <a:endParaRPr lang="en-GB"/>
        </a:p>
      </dgm:t>
    </dgm:pt>
    <dgm:pt modelId="{266C68F9-142F-4497-B7B7-E13F5354A74A}" type="sibTrans" cxnId="{752CA21C-B1EA-41D7-94B4-D10BE8264815}">
      <dgm:prSet/>
      <dgm:spPr/>
      <dgm:t>
        <a:bodyPr/>
        <a:lstStyle/>
        <a:p>
          <a:endParaRPr lang="en-GB"/>
        </a:p>
      </dgm:t>
    </dgm:pt>
    <dgm:pt modelId="{89B211B8-22FA-46A9-886B-82CFC8B98D41}" type="pres">
      <dgm:prSet presAssocID="{EFA11C51-F791-426B-A9D7-58D0FB8AABEB}" presName="Name0" presStyleCnt="0">
        <dgm:presLayoutVars>
          <dgm:chMax val="7"/>
          <dgm:dir/>
          <dgm:animLvl val="lvl"/>
          <dgm:resizeHandles val="exact"/>
        </dgm:presLayoutVars>
      </dgm:prSet>
      <dgm:spPr/>
    </dgm:pt>
    <dgm:pt modelId="{B7695F9A-99A8-41A9-A9A5-EB89E37C94B1}" type="pres">
      <dgm:prSet presAssocID="{FC3D5693-B5F7-4D7E-B9AE-2E7F70603CC1}" presName="circle1" presStyleLbl="node1" presStyleIdx="0" presStyleCnt="2"/>
      <dgm:spPr/>
    </dgm:pt>
    <dgm:pt modelId="{3775EAA9-3C9F-4A0F-A8E4-51539497998D}" type="pres">
      <dgm:prSet presAssocID="{FC3D5693-B5F7-4D7E-B9AE-2E7F70603CC1}" presName="space" presStyleCnt="0"/>
      <dgm:spPr/>
    </dgm:pt>
    <dgm:pt modelId="{95F6690B-0CFF-4CA7-B8AC-EEB266C3E15C}" type="pres">
      <dgm:prSet presAssocID="{FC3D5693-B5F7-4D7E-B9AE-2E7F70603CC1}" presName="rect1" presStyleLbl="alignAcc1" presStyleIdx="0" presStyleCnt="2"/>
      <dgm:spPr/>
    </dgm:pt>
    <dgm:pt modelId="{E754767A-772B-42A7-A16F-5231B018AC77}" type="pres">
      <dgm:prSet presAssocID="{E3499BCD-2DA1-4FD9-859C-A8F2F2C02470}" presName="vertSpace2" presStyleLbl="node1" presStyleIdx="0" presStyleCnt="2"/>
      <dgm:spPr/>
    </dgm:pt>
    <dgm:pt modelId="{F186EE23-5D66-43A9-A960-9E0ECB895932}" type="pres">
      <dgm:prSet presAssocID="{E3499BCD-2DA1-4FD9-859C-A8F2F2C02470}" presName="circle2" presStyleLbl="node1" presStyleIdx="1" presStyleCnt="2"/>
      <dgm:spPr/>
    </dgm:pt>
    <dgm:pt modelId="{E9CA7289-07B2-48EE-A080-0BA436C26B7A}" type="pres">
      <dgm:prSet presAssocID="{E3499BCD-2DA1-4FD9-859C-A8F2F2C02470}" presName="rect2" presStyleLbl="alignAcc1" presStyleIdx="1" presStyleCnt="2" custScaleY="29241" custLinFactNeighborY="48578"/>
      <dgm:spPr/>
    </dgm:pt>
    <dgm:pt modelId="{3387712A-A7F8-4A6A-8328-54F8DBEB6576}" type="pres">
      <dgm:prSet presAssocID="{FC3D5693-B5F7-4D7E-B9AE-2E7F70603CC1}" presName="rect1ParTxNoCh" presStyleLbl="alignAcc1" presStyleIdx="1" presStyleCnt="2">
        <dgm:presLayoutVars>
          <dgm:chMax val="1"/>
          <dgm:bulletEnabled val="1"/>
        </dgm:presLayoutVars>
      </dgm:prSet>
      <dgm:spPr/>
    </dgm:pt>
    <dgm:pt modelId="{121E831E-CC42-48D7-92E0-CC492335D7C5}" type="pres">
      <dgm:prSet presAssocID="{E3499BCD-2DA1-4FD9-859C-A8F2F2C02470}" presName="rect2ParTxNoCh" presStyleLbl="alignAcc1" presStyleIdx="1" presStyleCnt="2">
        <dgm:presLayoutVars>
          <dgm:chMax val="1"/>
          <dgm:bulletEnabled val="1"/>
        </dgm:presLayoutVars>
      </dgm:prSet>
      <dgm:spPr/>
    </dgm:pt>
  </dgm:ptLst>
  <dgm:cxnLst>
    <dgm:cxn modelId="{9452EA04-1576-4F0B-8B8A-D009D77363CE}" type="presOf" srcId="{E3499BCD-2DA1-4FD9-859C-A8F2F2C02470}" destId="{E9CA7289-07B2-48EE-A080-0BA436C26B7A}" srcOrd="0" destOrd="0" presId="urn:microsoft.com/office/officeart/2005/8/layout/target3"/>
    <dgm:cxn modelId="{604F3806-771B-4015-BF57-403E744119BD}" type="presOf" srcId="{FC3D5693-B5F7-4D7E-B9AE-2E7F70603CC1}" destId="{95F6690B-0CFF-4CA7-B8AC-EEB266C3E15C}" srcOrd="0" destOrd="0" presId="urn:microsoft.com/office/officeart/2005/8/layout/target3"/>
    <dgm:cxn modelId="{9268E90D-A0BF-46E9-A772-27A3D1EA9212}" srcId="{EFA11C51-F791-426B-A9D7-58D0FB8AABEB}" destId="{FC3D5693-B5F7-4D7E-B9AE-2E7F70603CC1}" srcOrd="0" destOrd="0" parTransId="{5E9E66E4-80A4-492F-80E1-C50757CC0155}" sibTransId="{858B1C7E-45D7-4774-9AAF-2610E4674F09}"/>
    <dgm:cxn modelId="{752CA21C-B1EA-41D7-94B4-D10BE8264815}" srcId="{EFA11C51-F791-426B-A9D7-58D0FB8AABEB}" destId="{E3499BCD-2DA1-4FD9-859C-A8F2F2C02470}" srcOrd="1" destOrd="0" parTransId="{B72C2F4F-2DA5-4B70-93A8-DDE63F7DA76E}" sibTransId="{266C68F9-142F-4497-B7B7-E13F5354A74A}"/>
    <dgm:cxn modelId="{07C9C332-1F3E-45CC-A7DD-E076E5844CE1}" type="presOf" srcId="{FC3D5693-B5F7-4D7E-B9AE-2E7F70603CC1}" destId="{3387712A-A7F8-4A6A-8328-54F8DBEB6576}" srcOrd="1" destOrd="0" presId="urn:microsoft.com/office/officeart/2005/8/layout/target3"/>
    <dgm:cxn modelId="{4F19508D-8D49-4460-9F66-925F6BA7BA51}" type="presOf" srcId="{E3499BCD-2DA1-4FD9-859C-A8F2F2C02470}" destId="{121E831E-CC42-48D7-92E0-CC492335D7C5}" srcOrd="1" destOrd="0" presId="urn:microsoft.com/office/officeart/2005/8/layout/target3"/>
    <dgm:cxn modelId="{C6EC25C6-0069-4C4B-A8EE-3576D79D9654}" type="presOf" srcId="{EFA11C51-F791-426B-A9D7-58D0FB8AABEB}" destId="{89B211B8-22FA-46A9-886B-82CFC8B98D41}" srcOrd="0" destOrd="0" presId="urn:microsoft.com/office/officeart/2005/8/layout/target3"/>
    <dgm:cxn modelId="{14F92377-3A27-49B2-994A-EE452D32C910}" type="presParOf" srcId="{89B211B8-22FA-46A9-886B-82CFC8B98D41}" destId="{B7695F9A-99A8-41A9-A9A5-EB89E37C94B1}" srcOrd="0" destOrd="0" presId="urn:microsoft.com/office/officeart/2005/8/layout/target3"/>
    <dgm:cxn modelId="{3BD9F880-80D5-4335-A2EE-A9018C4E0780}" type="presParOf" srcId="{89B211B8-22FA-46A9-886B-82CFC8B98D41}" destId="{3775EAA9-3C9F-4A0F-A8E4-51539497998D}" srcOrd="1" destOrd="0" presId="urn:microsoft.com/office/officeart/2005/8/layout/target3"/>
    <dgm:cxn modelId="{77EE549E-2534-455C-BAEF-014CAF2C06D0}" type="presParOf" srcId="{89B211B8-22FA-46A9-886B-82CFC8B98D41}" destId="{95F6690B-0CFF-4CA7-B8AC-EEB266C3E15C}" srcOrd="2" destOrd="0" presId="urn:microsoft.com/office/officeart/2005/8/layout/target3"/>
    <dgm:cxn modelId="{4BE16B6B-7AD5-42AD-81B2-D69BF1C8C21C}" type="presParOf" srcId="{89B211B8-22FA-46A9-886B-82CFC8B98D41}" destId="{E754767A-772B-42A7-A16F-5231B018AC77}" srcOrd="3" destOrd="0" presId="urn:microsoft.com/office/officeart/2005/8/layout/target3"/>
    <dgm:cxn modelId="{EB72EF5B-F5BE-4224-9AE5-51E8661A9297}" type="presParOf" srcId="{89B211B8-22FA-46A9-886B-82CFC8B98D41}" destId="{F186EE23-5D66-43A9-A960-9E0ECB895932}" srcOrd="4" destOrd="0" presId="urn:microsoft.com/office/officeart/2005/8/layout/target3"/>
    <dgm:cxn modelId="{11B28D81-204D-46B4-8357-72EBA8E22868}" type="presParOf" srcId="{89B211B8-22FA-46A9-886B-82CFC8B98D41}" destId="{E9CA7289-07B2-48EE-A080-0BA436C26B7A}" srcOrd="5" destOrd="0" presId="urn:microsoft.com/office/officeart/2005/8/layout/target3"/>
    <dgm:cxn modelId="{7D5B8B59-9428-4F6C-84F4-0EDF59CF4E51}" type="presParOf" srcId="{89B211B8-22FA-46A9-886B-82CFC8B98D41}" destId="{3387712A-A7F8-4A6A-8328-54F8DBEB6576}" srcOrd="6" destOrd="0" presId="urn:microsoft.com/office/officeart/2005/8/layout/target3"/>
    <dgm:cxn modelId="{4DAAAF9D-DAAF-470D-BB48-7478B0E828B1}" type="presParOf" srcId="{89B211B8-22FA-46A9-886B-82CFC8B98D41}" destId="{121E831E-CC42-48D7-92E0-CC492335D7C5}" srcOrd="7" destOrd="0" presId="urn:microsoft.com/office/officeart/2005/8/layout/target3"/>
  </dgm:cxnLst>
  <dgm:bg>
    <a:solidFill>
      <a:schemeClr val="accent2">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6094CC7-CA44-4E4B-BE98-6E9C04A2081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09D951A5-D0AA-44CC-99B6-3BEEDB51E091}">
      <dgm:prSet/>
      <dgm:spPr/>
      <dgm:t>
        <a:bodyPr/>
        <a:lstStyle/>
        <a:p>
          <a:r>
            <a:rPr lang="en-US" dirty="0"/>
            <a:t>The stigmata is a more extreme version of this that comes from an intense burning love. In many ways the one who suffers stigmata suffers for his own sins and that of the worlds tying their love with Christ who is the high priest of Calvary. </a:t>
          </a:r>
          <a:r>
            <a:rPr lang="en-US" b="1" dirty="0">
              <a:effectLst>
                <a:outerShdw blurRad="38100" dist="38100" dir="2700000" algn="tl">
                  <a:srgbClr val="000000">
                    <a:alpha val="43137"/>
                  </a:srgbClr>
                </a:outerShdw>
              </a:effectLst>
            </a:rPr>
            <a:t>The person who experiences stigmata loves Christ so deeply they would undoubtedly carry the cross for him if they could. </a:t>
          </a:r>
          <a:endParaRPr lang="it-IT" b="1" dirty="0">
            <a:effectLst>
              <a:outerShdw blurRad="38100" dist="38100" dir="2700000" algn="tl">
                <a:srgbClr val="000000">
                  <a:alpha val="43137"/>
                </a:srgbClr>
              </a:outerShdw>
            </a:effectLst>
          </a:endParaRPr>
        </a:p>
      </dgm:t>
    </dgm:pt>
    <dgm:pt modelId="{E8DEC0F6-030A-4D83-8A02-6653FCD007A2}" type="parTrans" cxnId="{B46705D0-0A7A-4439-9FC6-AD686E663F36}">
      <dgm:prSet/>
      <dgm:spPr/>
      <dgm:t>
        <a:bodyPr/>
        <a:lstStyle/>
        <a:p>
          <a:endParaRPr lang="en-GB"/>
        </a:p>
      </dgm:t>
    </dgm:pt>
    <dgm:pt modelId="{89B7F2AC-1582-412C-9F52-E9C425E1BE51}" type="sibTrans" cxnId="{B46705D0-0A7A-4439-9FC6-AD686E663F36}">
      <dgm:prSet/>
      <dgm:spPr/>
      <dgm:t>
        <a:bodyPr/>
        <a:lstStyle/>
        <a:p>
          <a:endParaRPr lang="en-GB"/>
        </a:p>
      </dgm:t>
    </dgm:pt>
    <dgm:pt modelId="{8FFFB274-D7E4-4D7D-88BF-363E69FF7636}" type="pres">
      <dgm:prSet presAssocID="{76094CC7-CA44-4E4B-BE98-6E9C04A2081C}" presName="Name0" presStyleCnt="0">
        <dgm:presLayoutVars>
          <dgm:chMax val="7"/>
          <dgm:dir/>
          <dgm:animLvl val="lvl"/>
          <dgm:resizeHandles val="exact"/>
        </dgm:presLayoutVars>
      </dgm:prSet>
      <dgm:spPr/>
    </dgm:pt>
    <dgm:pt modelId="{C7D95DB1-21A3-41C8-AB55-8968F49EC1BA}" type="pres">
      <dgm:prSet presAssocID="{09D951A5-D0AA-44CC-99B6-3BEEDB51E091}" presName="circle1" presStyleLbl="node1" presStyleIdx="0" presStyleCnt="1"/>
      <dgm:spPr/>
    </dgm:pt>
    <dgm:pt modelId="{41B46E97-F121-46D2-8814-DE655AF1D034}" type="pres">
      <dgm:prSet presAssocID="{09D951A5-D0AA-44CC-99B6-3BEEDB51E091}" presName="space" presStyleCnt="0"/>
      <dgm:spPr/>
    </dgm:pt>
    <dgm:pt modelId="{0169B819-1854-475A-8F75-B473A6B9074C}" type="pres">
      <dgm:prSet presAssocID="{09D951A5-D0AA-44CC-99B6-3BEEDB51E091}" presName="rect1" presStyleLbl="alignAcc1" presStyleIdx="0" presStyleCnt="1"/>
      <dgm:spPr/>
    </dgm:pt>
    <dgm:pt modelId="{7157C3AE-9FCB-47E6-9DE1-E08C0A7C9943}" type="pres">
      <dgm:prSet presAssocID="{09D951A5-D0AA-44CC-99B6-3BEEDB51E091}" presName="rect1ParTxNoCh" presStyleLbl="alignAcc1" presStyleIdx="0" presStyleCnt="1">
        <dgm:presLayoutVars>
          <dgm:chMax val="1"/>
          <dgm:bulletEnabled val="1"/>
        </dgm:presLayoutVars>
      </dgm:prSet>
      <dgm:spPr/>
    </dgm:pt>
  </dgm:ptLst>
  <dgm:cxnLst>
    <dgm:cxn modelId="{E2EB7440-63B2-4386-8EA2-CEA1EC2DA5C4}" type="presOf" srcId="{09D951A5-D0AA-44CC-99B6-3BEEDB51E091}" destId="{7157C3AE-9FCB-47E6-9DE1-E08C0A7C9943}" srcOrd="1" destOrd="0" presId="urn:microsoft.com/office/officeart/2005/8/layout/target3"/>
    <dgm:cxn modelId="{5A80D48F-1471-437A-8293-0E809724CF61}" type="presOf" srcId="{76094CC7-CA44-4E4B-BE98-6E9C04A2081C}" destId="{8FFFB274-D7E4-4D7D-88BF-363E69FF7636}" srcOrd="0" destOrd="0" presId="urn:microsoft.com/office/officeart/2005/8/layout/target3"/>
    <dgm:cxn modelId="{9602AA97-45D1-4DC3-82FE-4284749C1DC8}" type="presOf" srcId="{09D951A5-D0AA-44CC-99B6-3BEEDB51E091}" destId="{0169B819-1854-475A-8F75-B473A6B9074C}" srcOrd="0" destOrd="0" presId="urn:microsoft.com/office/officeart/2005/8/layout/target3"/>
    <dgm:cxn modelId="{B46705D0-0A7A-4439-9FC6-AD686E663F36}" srcId="{76094CC7-CA44-4E4B-BE98-6E9C04A2081C}" destId="{09D951A5-D0AA-44CC-99B6-3BEEDB51E091}" srcOrd="0" destOrd="0" parTransId="{E8DEC0F6-030A-4D83-8A02-6653FCD007A2}" sibTransId="{89B7F2AC-1582-412C-9F52-E9C425E1BE51}"/>
    <dgm:cxn modelId="{94A56F00-46EE-4F52-9EB3-593EF99ED419}" type="presParOf" srcId="{8FFFB274-D7E4-4D7D-88BF-363E69FF7636}" destId="{C7D95DB1-21A3-41C8-AB55-8968F49EC1BA}" srcOrd="0" destOrd="0" presId="urn:microsoft.com/office/officeart/2005/8/layout/target3"/>
    <dgm:cxn modelId="{07DAF764-2A47-486D-92CB-323C774DAA78}" type="presParOf" srcId="{8FFFB274-D7E4-4D7D-88BF-363E69FF7636}" destId="{41B46E97-F121-46D2-8814-DE655AF1D034}" srcOrd="1" destOrd="0" presId="urn:microsoft.com/office/officeart/2005/8/layout/target3"/>
    <dgm:cxn modelId="{54D3FB40-F316-4C6E-8749-C0A02C0F8156}" type="presParOf" srcId="{8FFFB274-D7E4-4D7D-88BF-363E69FF7636}" destId="{0169B819-1854-475A-8F75-B473A6B9074C}" srcOrd="2" destOrd="0" presId="urn:microsoft.com/office/officeart/2005/8/layout/target3"/>
    <dgm:cxn modelId="{B0695A74-BDDB-4814-AC8D-1A525790E460}" type="presParOf" srcId="{8FFFB274-D7E4-4D7D-88BF-363E69FF7636}" destId="{7157C3AE-9FCB-47E6-9DE1-E08C0A7C9943}"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ADA0758-6F95-4CD6-80DB-70DC2F2C73B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F627227C-B6D9-4030-A2BE-4EF1D76BDFA7}">
      <dgm:prSet/>
      <dgm:spPr/>
      <dgm:t>
        <a:bodyPr/>
        <a:lstStyle/>
        <a:p>
          <a:r>
            <a:rPr lang="en-US" dirty="0"/>
            <a:t>They may even beg Christ not to suffer for them. Such intense love is only returned by Christ who voluntarily suffers for those he loves despite their protests because he knows only through himself can mankind be redeemed. In this love, we thank Christ but feel intense sadness in his suffering. </a:t>
          </a:r>
          <a:r>
            <a:rPr lang="en-US" b="1" u="sng" dirty="0">
              <a:effectLst>
                <a:outerShdw blurRad="38100" dist="38100" dir="2700000" algn="tl">
                  <a:srgbClr val="000000">
                    <a:alpha val="43137"/>
                  </a:srgbClr>
                </a:outerShdw>
              </a:effectLst>
            </a:rPr>
            <a:t>The stigmata gives joy to those who receive it because they can suffer with their beloved.</a:t>
          </a:r>
          <a:endParaRPr lang="it-IT" b="1" u="sng" dirty="0">
            <a:effectLst>
              <a:outerShdw blurRad="38100" dist="38100" dir="2700000" algn="tl">
                <a:srgbClr val="000000">
                  <a:alpha val="43137"/>
                </a:srgbClr>
              </a:outerShdw>
            </a:effectLst>
          </a:endParaRPr>
        </a:p>
      </dgm:t>
    </dgm:pt>
    <dgm:pt modelId="{B59278F7-E98F-49AE-BD47-ECCE1AF1F920}" type="parTrans" cxnId="{3E689FDE-14F9-4AF5-9E69-E7E4EF07E964}">
      <dgm:prSet/>
      <dgm:spPr/>
      <dgm:t>
        <a:bodyPr/>
        <a:lstStyle/>
        <a:p>
          <a:endParaRPr lang="en-GB"/>
        </a:p>
      </dgm:t>
    </dgm:pt>
    <dgm:pt modelId="{D7477B83-F1AB-4C11-9BBB-CF541CF422D4}" type="sibTrans" cxnId="{3E689FDE-14F9-4AF5-9E69-E7E4EF07E964}">
      <dgm:prSet/>
      <dgm:spPr/>
      <dgm:t>
        <a:bodyPr/>
        <a:lstStyle/>
        <a:p>
          <a:endParaRPr lang="en-GB"/>
        </a:p>
      </dgm:t>
    </dgm:pt>
    <dgm:pt modelId="{D13A2663-C86E-4DFF-BBAE-EB9981BD5B2C}" type="pres">
      <dgm:prSet presAssocID="{6ADA0758-6F95-4CD6-80DB-70DC2F2C73BA}" presName="Name0" presStyleCnt="0">
        <dgm:presLayoutVars>
          <dgm:chMax val="7"/>
          <dgm:dir/>
          <dgm:animLvl val="lvl"/>
          <dgm:resizeHandles val="exact"/>
        </dgm:presLayoutVars>
      </dgm:prSet>
      <dgm:spPr/>
    </dgm:pt>
    <dgm:pt modelId="{83DC0C65-BDBA-41C8-BD0E-1C3DCF764C08}" type="pres">
      <dgm:prSet presAssocID="{F627227C-B6D9-4030-A2BE-4EF1D76BDFA7}" presName="circle1" presStyleLbl="node1" presStyleIdx="0" presStyleCnt="1"/>
      <dgm:spPr/>
    </dgm:pt>
    <dgm:pt modelId="{32CA2184-1082-4C88-BE75-0AFA0EB694D8}" type="pres">
      <dgm:prSet presAssocID="{F627227C-B6D9-4030-A2BE-4EF1D76BDFA7}" presName="space" presStyleCnt="0"/>
      <dgm:spPr/>
    </dgm:pt>
    <dgm:pt modelId="{194842EB-B0CB-42EC-A257-653C6B85C52D}" type="pres">
      <dgm:prSet presAssocID="{F627227C-B6D9-4030-A2BE-4EF1D76BDFA7}" presName="rect1" presStyleLbl="alignAcc1" presStyleIdx="0" presStyleCnt="1"/>
      <dgm:spPr/>
    </dgm:pt>
    <dgm:pt modelId="{5FD1F070-E8D0-490D-8770-B444EFDAE9EE}" type="pres">
      <dgm:prSet presAssocID="{F627227C-B6D9-4030-A2BE-4EF1D76BDFA7}" presName="rect1ParTxNoCh" presStyleLbl="alignAcc1" presStyleIdx="0" presStyleCnt="1">
        <dgm:presLayoutVars>
          <dgm:chMax val="1"/>
          <dgm:bulletEnabled val="1"/>
        </dgm:presLayoutVars>
      </dgm:prSet>
      <dgm:spPr/>
    </dgm:pt>
  </dgm:ptLst>
  <dgm:cxnLst>
    <dgm:cxn modelId="{1F9A12C3-B658-43AE-9B98-9303515C1DC1}" type="presOf" srcId="{F627227C-B6D9-4030-A2BE-4EF1D76BDFA7}" destId="{5FD1F070-E8D0-490D-8770-B444EFDAE9EE}" srcOrd="1" destOrd="0" presId="urn:microsoft.com/office/officeart/2005/8/layout/target3"/>
    <dgm:cxn modelId="{2D4E5DCD-4B5D-47C7-97D0-F6E83F1E682A}" type="presOf" srcId="{F627227C-B6D9-4030-A2BE-4EF1D76BDFA7}" destId="{194842EB-B0CB-42EC-A257-653C6B85C52D}" srcOrd="0" destOrd="0" presId="urn:microsoft.com/office/officeart/2005/8/layout/target3"/>
    <dgm:cxn modelId="{3E689FDE-14F9-4AF5-9E69-E7E4EF07E964}" srcId="{6ADA0758-6F95-4CD6-80DB-70DC2F2C73BA}" destId="{F627227C-B6D9-4030-A2BE-4EF1D76BDFA7}" srcOrd="0" destOrd="0" parTransId="{B59278F7-E98F-49AE-BD47-ECCE1AF1F920}" sibTransId="{D7477B83-F1AB-4C11-9BBB-CF541CF422D4}"/>
    <dgm:cxn modelId="{B892E9F3-842A-4518-878C-77B9916F647B}" type="presOf" srcId="{6ADA0758-6F95-4CD6-80DB-70DC2F2C73BA}" destId="{D13A2663-C86E-4DFF-BBAE-EB9981BD5B2C}" srcOrd="0" destOrd="0" presId="urn:microsoft.com/office/officeart/2005/8/layout/target3"/>
    <dgm:cxn modelId="{D919432A-B51A-4188-A729-DD9BB113E6E7}" type="presParOf" srcId="{D13A2663-C86E-4DFF-BBAE-EB9981BD5B2C}" destId="{83DC0C65-BDBA-41C8-BD0E-1C3DCF764C08}" srcOrd="0" destOrd="0" presId="urn:microsoft.com/office/officeart/2005/8/layout/target3"/>
    <dgm:cxn modelId="{AA30558A-DCF6-4270-9683-5FF5419E6134}" type="presParOf" srcId="{D13A2663-C86E-4DFF-BBAE-EB9981BD5B2C}" destId="{32CA2184-1082-4C88-BE75-0AFA0EB694D8}" srcOrd="1" destOrd="0" presId="urn:microsoft.com/office/officeart/2005/8/layout/target3"/>
    <dgm:cxn modelId="{10BC366B-BBB1-426A-A6E0-A83436ED676F}" type="presParOf" srcId="{D13A2663-C86E-4DFF-BBAE-EB9981BD5B2C}" destId="{194842EB-B0CB-42EC-A257-653C6B85C52D}" srcOrd="2" destOrd="0" presId="urn:microsoft.com/office/officeart/2005/8/layout/target3"/>
    <dgm:cxn modelId="{2E9CDB76-6303-46C1-97CC-9D8B25BC3452}" type="presParOf" srcId="{D13A2663-C86E-4DFF-BBAE-EB9981BD5B2C}" destId="{5FD1F070-E8D0-490D-8770-B444EFDAE9EE}"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0EAD9A-3E11-4993-9059-675450A0EB0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D1943023-7724-43B2-BB76-D2DF2FDAB886}">
      <dgm:prSet/>
      <dgm:spPr/>
      <dgm:t>
        <a:bodyPr/>
        <a:lstStyle/>
        <a:p>
          <a:r>
            <a:rPr lang="en-US" dirty="0"/>
            <a:t>Two men climbed Mount La Verna in Italy: St Francis of Assisi in 1224 and about thirty years later St Bonaventure.</a:t>
          </a:r>
          <a:endParaRPr lang="it-IT" dirty="0"/>
        </a:p>
      </dgm:t>
    </dgm:pt>
    <dgm:pt modelId="{BCD64777-664E-41B5-B374-AA0DAB498CF2}" type="parTrans" cxnId="{B9E1FD3E-4AC0-43A5-8EC3-1401B3D7559A}">
      <dgm:prSet/>
      <dgm:spPr/>
      <dgm:t>
        <a:bodyPr/>
        <a:lstStyle/>
        <a:p>
          <a:endParaRPr lang="en-GB"/>
        </a:p>
      </dgm:t>
    </dgm:pt>
    <dgm:pt modelId="{9F4D882C-C5AB-4277-B1F1-23D2D9B256E6}" type="sibTrans" cxnId="{B9E1FD3E-4AC0-43A5-8EC3-1401B3D7559A}">
      <dgm:prSet/>
      <dgm:spPr/>
      <dgm:t>
        <a:bodyPr/>
        <a:lstStyle/>
        <a:p>
          <a:endParaRPr lang="en-GB"/>
        </a:p>
      </dgm:t>
    </dgm:pt>
    <dgm:pt modelId="{C44E20CE-0535-4263-B5E0-DEFC44BE72AD}">
      <dgm:prSet/>
      <dgm:spPr/>
      <dgm:t>
        <a:bodyPr/>
        <a:lstStyle/>
        <a:p>
          <a:r>
            <a:rPr lang="en-US" dirty="0"/>
            <a:t>Seraphim appeared to St Francis bearing a vision of the crucified Christ and he received the wounds produced by the nails and lance, this is the  stigmatization of St. Francis.</a:t>
          </a:r>
          <a:endParaRPr lang="it-IT" dirty="0"/>
        </a:p>
      </dgm:t>
    </dgm:pt>
    <dgm:pt modelId="{2AEB5D6D-E19E-44AB-B382-312D825CF9A9}" type="parTrans" cxnId="{A6651E5D-D768-42AF-9D72-59C7D662EAB6}">
      <dgm:prSet/>
      <dgm:spPr/>
      <dgm:t>
        <a:bodyPr/>
        <a:lstStyle/>
        <a:p>
          <a:endParaRPr lang="en-GB"/>
        </a:p>
      </dgm:t>
    </dgm:pt>
    <dgm:pt modelId="{F58DEAC4-EC5E-4A07-A24A-4BC8AC324C07}" type="sibTrans" cxnId="{A6651E5D-D768-42AF-9D72-59C7D662EAB6}">
      <dgm:prSet/>
      <dgm:spPr/>
      <dgm:t>
        <a:bodyPr/>
        <a:lstStyle/>
        <a:p>
          <a:endParaRPr lang="en-GB"/>
        </a:p>
      </dgm:t>
    </dgm:pt>
    <dgm:pt modelId="{63AA92A7-D7F7-42E3-94DE-6BDE32902E34}" type="pres">
      <dgm:prSet presAssocID="{900EAD9A-3E11-4993-9059-675450A0EB0A}" presName="compositeShape" presStyleCnt="0">
        <dgm:presLayoutVars>
          <dgm:chMax val="7"/>
          <dgm:dir/>
          <dgm:resizeHandles val="exact"/>
        </dgm:presLayoutVars>
      </dgm:prSet>
      <dgm:spPr/>
    </dgm:pt>
    <dgm:pt modelId="{96AA9A81-DEA7-4661-9CE4-5BAA7DDA95FE}" type="pres">
      <dgm:prSet presAssocID="{D1943023-7724-43B2-BB76-D2DF2FDAB886}" presName="circ1" presStyleLbl="vennNode1" presStyleIdx="0" presStyleCnt="2"/>
      <dgm:spPr/>
    </dgm:pt>
    <dgm:pt modelId="{A719C3E9-30EE-41AF-A62D-A2816C8BFB31}" type="pres">
      <dgm:prSet presAssocID="{D1943023-7724-43B2-BB76-D2DF2FDAB886}" presName="circ1Tx" presStyleLbl="revTx" presStyleIdx="0" presStyleCnt="0">
        <dgm:presLayoutVars>
          <dgm:chMax val="0"/>
          <dgm:chPref val="0"/>
          <dgm:bulletEnabled val="1"/>
        </dgm:presLayoutVars>
      </dgm:prSet>
      <dgm:spPr/>
    </dgm:pt>
    <dgm:pt modelId="{F66DEFE8-C4C0-477F-BA75-BB41F61B1396}" type="pres">
      <dgm:prSet presAssocID="{C44E20CE-0535-4263-B5E0-DEFC44BE72AD}" presName="circ2" presStyleLbl="vennNode1" presStyleIdx="1" presStyleCnt="2"/>
      <dgm:spPr/>
    </dgm:pt>
    <dgm:pt modelId="{842FEAC3-A039-4355-B75F-16DA514D1701}" type="pres">
      <dgm:prSet presAssocID="{C44E20CE-0535-4263-B5E0-DEFC44BE72AD}" presName="circ2Tx" presStyleLbl="revTx" presStyleIdx="0" presStyleCnt="0">
        <dgm:presLayoutVars>
          <dgm:chMax val="0"/>
          <dgm:chPref val="0"/>
          <dgm:bulletEnabled val="1"/>
        </dgm:presLayoutVars>
      </dgm:prSet>
      <dgm:spPr/>
    </dgm:pt>
  </dgm:ptLst>
  <dgm:cxnLst>
    <dgm:cxn modelId="{E333B418-4F78-4153-818B-96882B0C8BF6}" type="presOf" srcId="{C44E20CE-0535-4263-B5E0-DEFC44BE72AD}" destId="{842FEAC3-A039-4355-B75F-16DA514D1701}" srcOrd="1" destOrd="0" presId="urn:microsoft.com/office/officeart/2005/8/layout/venn1"/>
    <dgm:cxn modelId="{B9E1FD3E-4AC0-43A5-8EC3-1401B3D7559A}" srcId="{900EAD9A-3E11-4993-9059-675450A0EB0A}" destId="{D1943023-7724-43B2-BB76-D2DF2FDAB886}" srcOrd="0" destOrd="0" parTransId="{BCD64777-664E-41B5-B374-AA0DAB498CF2}" sibTransId="{9F4D882C-C5AB-4277-B1F1-23D2D9B256E6}"/>
    <dgm:cxn modelId="{A6651E5D-D768-42AF-9D72-59C7D662EAB6}" srcId="{900EAD9A-3E11-4993-9059-675450A0EB0A}" destId="{C44E20CE-0535-4263-B5E0-DEFC44BE72AD}" srcOrd="1" destOrd="0" parTransId="{2AEB5D6D-E19E-44AB-B382-312D825CF9A9}" sibTransId="{F58DEAC4-EC5E-4A07-A24A-4BC8AC324C07}"/>
    <dgm:cxn modelId="{60FF4A6A-2B47-4335-B75D-083B8F011DCA}" type="presOf" srcId="{900EAD9A-3E11-4993-9059-675450A0EB0A}" destId="{63AA92A7-D7F7-42E3-94DE-6BDE32902E34}" srcOrd="0" destOrd="0" presId="urn:microsoft.com/office/officeart/2005/8/layout/venn1"/>
    <dgm:cxn modelId="{31F5BF95-9E94-4815-A637-43C6C25A371D}" type="presOf" srcId="{D1943023-7724-43B2-BB76-D2DF2FDAB886}" destId="{A719C3E9-30EE-41AF-A62D-A2816C8BFB31}" srcOrd="1" destOrd="0" presId="urn:microsoft.com/office/officeart/2005/8/layout/venn1"/>
    <dgm:cxn modelId="{E45C97C8-59F0-43AB-A5DD-F3799EF0240E}" type="presOf" srcId="{C44E20CE-0535-4263-B5E0-DEFC44BE72AD}" destId="{F66DEFE8-C4C0-477F-BA75-BB41F61B1396}" srcOrd="0" destOrd="0" presId="urn:microsoft.com/office/officeart/2005/8/layout/venn1"/>
    <dgm:cxn modelId="{D9C011D7-3BDD-4B28-BBD9-164AFD6E11E2}" type="presOf" srcId="{D1943023-7724-43B2-BB76-D2DF2FDAB886}" destId="{96AA9A81-DEA7-4661-9CE4-5BAA7DDA95FE}" srcOrd="0" destOrd="0" presId="urn:microsoft.com/office/officeart/2005/8/layout/venn1"/>
    <dgm:cxn modelId="{23DEB3EE-8E20-4592-A888-AD5919E046FA}" type="presParOf" srcId="{63AA92A7-D7F7-42E3-94DE-6BDE32902E34}" destId="{96AA9A81-DEA7-4661-9CE4-5BAA7DDA95FE}" srcOrd="0" destOrd="0" presId="urn:microsoft.com/office/officeart/2005/8/layout/venn1"/>
    <dgm:cxn modelId="{2D05CADE-ADF5-4A9E-A1CF-AC6EAC0C9A90}" type="presParOf" srcId="{63AA92A7-D7F7-42E3-94DE-6BDE32902E34}" destId="{A719C3E9-30EE-41AF-A62D-A2816C8BFB31}" srcOrd="1" destOrd="0" presId="urn:microsoft.com/office/officeart/2005/8/layout/venn1"/>
    <dgm:cxn modelId="{C4949116-F43C-42CA-B619-7FBCBDE1DC59}" type="presParOf" srcId="{63AA92A7-D7F7-42E3-94DE-6BDE32902E34}" destId="{F66DEFE8-C4C0-477F-BA75-BB41F61B1396}" srcOrd="2" destOrd="0" presId="urn:microsoft.com/office/officeart/2005/8/layout/venn1"/>
    <dgm:cxn modelId="{A559D281-2345-4FB6-B556-610EFE657931}" type="presParOf" srcId="{63AA92A7-D7F7-42E3-94DE-6BDE32902E34}" destId="{842FEAC3-A039-4355-B75F-16DA514D1701}" srcOrd="3" destOrd="0" presId="urn:microsoft.com/office/officeart/2005/8/layout/venn1"/>
  </dgm:cxnLst>
  <dgm:bg>
    <a:solidFill>
      <a:schemeClr val="accent4">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B7249F4-20E9-4F8E-88CD-C679DB150B7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D89AE9F1-7FA7-4F74-8ABB-4CE35445C98F}">
      <dgm:prSet/>
      <dgm:spPr/>
      <dgm:t>
        <a:bodyPr/>
        <a:lstStyle/>
        <a:p>
          <a:r>
            <a:rPr lang="en-US" b="1"/>
            <a:t>Sufferings of Francis after receiving the stigmata: The great temptation of St. Francis </a:t>
          </a:r>
          <a:br>
            <a:rPr lang="it-IT"/>
          </a:br>
          <a:endParaRPr lang="it-IT"/>
        </a:p>
      </dgm:t>
    </dgm:pt>
    <dgm:pt modelId="{E76B3B08-7971-4D17-BA82-7355188240BD}" type="parTrans" cxnId="{40DACB41-DB23-44AE-9D05-010B9F22C247}">
      <dgm:prSet/>
      <dgm:spPr/>
      <dgm:t>
        <a:bodyPr/>
        <a:lstStyle/>
        <a:p>
          <a:endParaRPr lang="en-GB"/>
        </a:p>
      </dgm:t>
    </dgm:pt>
    <dgm:pt modelId="{2CB45166-81C7-45D9-A13F-8AFA26B2B4A2}" type="sibTrans" cxnId="{40DACB41-DB23-44AE-9D05-010B9F22C247}">
      <dgm:prSet/>
      <dgm:spPr/>
      <dgm:t>
        <a:bodyPr/>
        <a:lstStyle/>
        <a:p>
          <a:endParaRPr lang="en-GB"/>
        </a:p>
      </dgm:t>
    </dgm:pt>
    <dgm:pt modelId="{FC005D54-88A9-4588-BD87-6717F51BA0E5}" type="pres">
      <dgm:prSet presAssocID="{7B7249F4-20E9-4F8E-88CD-C679DB150B70}" presName="Name0" presStyleCnt="0">
        <dgm:presLayoutVars>
          <dgm:chMax val="7"/>
          <dgm:dir/>
          <dgm:animLvl val="lvl"/>
          <dgm:resizeHandles val="exact"/>
        </dgm:presLayoutVars>
      </dgm:prSet>
      <dgm:spPr/>
    </dgm:pt>
    <dgm:pt modelId="{0E263999-B65D-4A5A-BBBF-9E81464B1E21}" type="pres">
      <dgm:prSet presAssocID="{D89AE9F1-7FA7-4F74-8ABB-4CE35445C98F}" presName="circle1" presStyleLbl="node1" presStyleIdx="0" presStyleCnt="1"/>
      <dgm:spPr/>
    </dgm:pt>
    <dgm:pt modelId="{0CBC0D58-21C7-4D5E-A0F2-045914476ABC}" type="pres">
      <dgm:prSet presAssocID="{D89AE9F1-7FA7-4F74-8ABB-4CE35445C98F}" presName="space" presStyleCnt="0"/>
      <dgm:spPr/>
    </dgm:pt>
    <dgm:pt modelId="{DE938C60-F679-466B-BE75-E363555BA5B8}" type="pres">
      <dgm:prSet presAssocID="{D89AE9F1-7FA7-4F74-8ABB-4CE35445C98F}" presName="rect1" presStyleLbl="alignAcc1" presStyleIdx="0" presStyleCnt="1"/>
      <dgm:spPr/>
    </dgm:pt>
    <dgm:pt modelId="{4C82677A-C06E-41E2-A059-FC81776FC441}" type="pres">
      <dgm:prSet presAssocID="{D89AE9F1-7FA7-4F74-8ABB-4CE35445C98F}" presName="rect1ParTxNoCh" presStyleLbl="alignAcc1" presStyleIdx="0" presStyleCnt="1">
        <dgm:presLayoutVars>
          <dgm:chMax val="1"/>
          <dgm:bulletEnabled val="1"/>
        </dgm:presLayoutVars>
      </dgm:prSet>
      <dgm:spPr/>
    </dgm:pt>
  </dgm:ptLst>
  <dgm:cxnLst>
    <dgm:cxn modelId="{D29F300F-05BF-4257-8350-93B12BE09F51}" type="presOf" srcId="{7B7249F4-20E9-4F8E-88CD-C679DB150B70}" destId="{FC005D54-88A9-4588-BD87-6717F51BA0E5}" srcOrd="0" destOrd="0" presId="urn:microsoft.com/office/officeart/2005/8/layout/target3"/>
    <dgm:cxn modelId="{40DACB41-DB23-44AE-9D05-010B9F22C247}" srcId="{7B7249F4-20E9-4F8E-88CD-C679DB150B70}" destId="{D89AE9F1-7FA7-4F74-8ABB-4CE35445C98F}" srcOrd="0" destOrd="0" parTransId="{E76B3B08-7971-4D17-BA82-7355188240BD}" sibTransId="{2CB45166-81C7-45D9-A13F-8AFA26B2B4A2}"/>
    <dgm:cxn modelId="{1EBE6ECC-EE98-4506-A6CA-DF8B842FEBFE}" type="presOf" srcId="{D89AE9F1-7FA7-4F74-8ABB-4CE35445C98F}" destId="{4C82677A-C06E-41E2-A059-FC81776FC441}" srcOrd="1" destOrd="0" presId="urn:microsoft.com/office/officeart/2005/8/layout/target3"/>
    <dgm:cxn modelId="{3234EDD7-F5FD-4424-8AE1-24569607B462}" type="presOf" srcId="{D89AE9F1-7FA7-4F74-8ABB-4CE35445C98F}" destId="{DE938C60-F679-466B-BE75-E363555BA5B8}" srcOrd="0" destOrd="0" presId="urn:microsoft.com/office/officeart/2005/8/layout/target3"/>
    <dgm:cxn modelId="{8CB2C54C-D1AB-4A42-B39E-C1D46C3E340F}" type="presParOf" srcId="{FC005D54-88A9-4588-BD87-6717F51BA0E5}" destId="{0E263999-B65D-4A5A-BBBF-9E81464B1E21}" srcOrd="0" destOrd="0" presId="urn:microsoft.com/office/officeart/2005/8/layout/target3"/>
    <dgm:cxn modelId="{F911B776-63A5-40B2-83F1-2C6A52B3A1DA}" type="presParOf" srcId="{FC005D54-88A9-4588-BD87-6717F51BA0E5}" destId="{0CBC0D58-21C7-4D5E-A0F2-045914476ABC}" srcOrd="1" destOrd="0" presId="urn:microsoft.com/office/officeart/2005/8/layout/target3"/>
    <dgm:cxn modelId="{53CF6A50-B981-4C91-A7F0-4E302629BE0B}" type="presParOf" srcId="{FC005D54-88A9-4588-BD87-6717F51BA0E5}" destId="{DE938C60-F679-466B-BE75-E363555BA5B8}" srcOrd="2" destOrd="0" presId="urn:microsoft.com/office/officeart/2005/8/layout/target3"/>
    <dgm:cxn modelId="{78A41F98-918A-44D7-9A70-B3B079BB1BB5}" type="presParOf" srcId="{FC005D54-88A9-4588-BD87-6717F51BA0E5}" destId="{4C82677A-C06E-41E2-A059-FC81776FC441}"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7C73236-F176-4C01-95EA-18D5F3D560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0A9CD56C-0F5B-4A43-84B5-55B52BA24A1B}">
      <dgm:prSet/>
      <dgm:spPr/>
      <dgm:t>
        <a:bodyPr/>
        <a:lstStyle/>
        <a:p>
          <a:r>
            <a:rPr lang="en-US" i="1" dirty="0"/>
            <a:t>Mirror of Perfection </a:t>
          </a:r>
          <a:r>
            <a:rPr lang="en-US" dirty="0"/>
            <a:t>99 : 1 - 2 </a:t>
          </a:r>
          <a:endParaRPr lang="it-IT" dirty="0"/>
        </a:p>
      </dgm:t>
    </dgm:pt>
    <dgm:pt modelId="{62E1D3DE-EE2A-479B-B474-4413BD75FC59}" type="parTrans" cxnId="{6F5AB09A-4A37-4925-8B7D-335712C29781}">
      <dgm:prSet/>
      <dgm:spPr/>
      <dgm:t>
        <a:bodyPr/>
        <a:lstStyle/>
        <a:p>
          <a:endParaRPr lang="en-GB"/>
        </a:p>
      </dgm:t>
    </dgm:pt>
    <dgm:pt modelId="{2B37B8B3-AA55-4023-B7CD-112FC3BDB082}" type="sibTrans" cxnId="{6F5AB09A-4A37-4925-8B7D-335712C29781}">
      <dgm:prSet/>
      <dgm:spPr/>
      <dgm:t>
        <a:bodyPr/>
        <a:lstStyle/>
        <a:p>
          <a:endParaRPr lang="en-GB"/>
        </a:p>
      </dgm:t>
    </dgm:pt>
    <dgm:pt modelId="{E9425E6B-A193-4482-9081-4ED94CEDCEAB}">
      <dgm:prSet custT="1"/>
      <dgm:spPr/>
      <dgm:t>
        <a:bodyPr/>
        <a:lstStyle/>
        <a:p>
          <a:endParaRPr lang="en-US" sz="2400" dirty="0"/>
        </a:p>
        <a:p>
          <a:endParaRPr lang="en-US" sz="2400" dirty="0"/>
        </a:p>
        <a:p>
          <a:endParaRPr lang="en-US" sz="2400" dirty="0"/>
        </a:p>
        <a:p>
          <a:r>
            <a:rPr lang="en-US" sz="2400" dirty="0"/>
            <a:t>After receiving the Stigmata when he was at St. Mary of Angels, he had to undergo a serious trial for two years, this trial is described as </a:t>
          </a:r>
          <a:r>
            <a:rPr lang="en-US" sz="2400" i="1" dirty="0" err="1"/>
            <a:t>gravissima</a:t>
          </a:r>
          <a:r>
            <a:rPr lang="en-US" sz="2400" i="1" dirty="0"/>
            <a:t> </a:t>
          </a:r>
          <a:r>
            <a:rPr lang="en-US" sz="2400" i="1" dirty="0" err="1"/>
            <a:t>tentatio</a:t>
          </a:r>
          <a:r>
            <a:rPr lang="en-US" sz="2400" i="1" dirty="0"/>
            <a:t>. </a:t>
          </a:r>
          <a:r>
            <a:rPr lang="en-US" sz="2400" dirty="0"/>
            <a:t>The precise nature of this temptation is not revealed, and scholarly arguments concerning it have ranged the gamut, but at least one thing is clear: the temptation affected Francis such that “</a:t>
          </a:r>
          <a:r>
            <a:rPr lang="en-US" sz="2400" b="1" dirty="0">
              <a:effectLst>
                <a:outerShdw blurRad="38100" dist="38100" dir="2700000" algn="tl">
                  <a:srgbClr val="000000">
                    <a:alpha val="43137"/>
                  </a:srgbClr>
                </a:outerShdw>
              </a:effectLst>
            </a:rPr>
            <a:t>he frequently withdrew from the company of the brothers because he was unable to be his usual joyful self</a:t>
          </a:r>
          <a:r>
            <a:rPr lang="en-US" sz="2400" dirty="0"/>
            <a:t>”. </a:t>
          </a:r>
          <a:endParaRPr lang="it-IT" sz="2400" dirty="0"/>
        </a:p>
      </dgm:t>
    </dgm:pt>
    <dgm:pt modelId="{13EC376D-0DB0-4563-8FE0-0C4A78FAE012}" type="sibTrans" cxnId="{AE7F9A64-A0AD-4903-9928-89F46E024E24}">
      <dgm:prSet/>
      <dgm:spPr/>
      <dgm:t>
        <a:bodyPr/>
        <a:lstStyle/>
        <a:p>
          <a:endParaRPr lang="en-GB"/>
        </a:p>
      </dgm:t>
    </dgm:pt>
    <dgm:pt modelId="{A1FE55D1-1DEE-4FB4-9B86-A150C32C1920}" type="parTrans" cxnId="{AE7F9A64-A0AD-4903-9928-89F46E024E24}">
      <dgm:prSet/>
      <dgm:spPr/>
      <dgm:t>
        <a:bodyPr/>
        <a:lstStyle/>
        <a:p>
          <a:endParaRPr lang="en-GB"/>
        </a:p>
      </dgm:t>
    </dgm:pt>
    <dgm:pt modelId="{0ACA0F9D-3FBE-4FC2-9AFE-0A1579B18BB1}" type="pres">
      <dgm:prSet presAssocID="{57C73236-F176-4C01-95EA-18D5F3D56018}" presName="Name0" presStyleCnt="0">
        <dgm:presLayoutVars>
          <dgm:chMax val="7"/>
          <dgm:dir/>
          <dgm:animLvl val="lvl"/>
          <dgm:resizeHandles val="exact"/>
        </dgm:presLayoutVars>
      </dgm:prSet>
      <dgm:spPr/>
    </dgm:pt>
    <dgm:pt modelId="{C5C3B43F-A984-4BB7-B878-5D5EA8BF357C}" type="pres">
      <dgm:prSet presAssocID="{E9425E6B-A193-4482-9081-4ED94CEDCEAB}" presName="circle1" presStyleLbl="node1" presStyleIdx="0" presStyleCnt="2"/>
      <dgm:spPr/>
    </dgm:pt>
    <dgm:pt modelId="{29DC589A-152C-4E9F-AEF7-548DED537061}" type="pres">
      <dgm:prSet presAssocID="{E9425E6B-A193-4482-9081-4ED94CEDCEAB}" presName="space" presStyleCnt="0"/>
      <dgm:spPr/>
    </dgm:pt>
    <dgm:pt modelId="{03CD846F-78C0-4EBA-8138-81B962D48F41}" type="pres">
      <dgm:prSet presAssocID="{E9425E6B-A193-4482-9081-4ED94CEDCEAB}" presName="rect1" presStyleLbl="alignAcc1" presStyleIdx="0" presStyleCnt="2"/>
      <dgm:spPr/>
    </dgm:pt>
    <dgm:pt modelId="{76BCF771-7AE4-45BB-BD86-41D9C44ABE3D}" type="pres">
      <dgm:prSet presAssocID="{0A9CD56C-0F5B-4A43-84B5-55B52BA24A1B}" presName="vertSpace2" presStyleLbl="node1" presStyleIdx="0" presStyleCnt="2"/>
      <dgm:spPr/>
    </dgm:pt>
    <dgm:pt modelId="{9B2CF689-404B-4EAE-9F18-267C8BB25A78}" type="pres">
      <dgm:prSet presAssocID="{0A9CD56C-0F5B-4A43-84B5-55B52BA24A1B}" presName="circle2" presStyleLbl="node1" presStyleIdx="1" presStyleCnt="2"/>
      <dgm:spPr/>
    </dgm:pt>
    <dgm:pt modelId="{503DC37A-1048-499B-BC6E-1A2272E7A56E}" type="pres">
      <dgm:prSet presAssocID="{0A9CD56C-0F5B-4A43-84B5-55B52BA24A1B}" presName="rect2" presStyleLbl="alignAcc1" presStyleIdx="1" presStyleCnt="2" custScaleY="35834" custLinFactNeighborX="1720" custLinFactNeighborY="37301"/>
      <dgm:spPr/>
    </dgm:pt>
    <dgm:pt modelId="{25705655-4633-4561-A13B-D55DB6F790C0}" type="pres">
      <dgm:prSet presAssocID="{E9425E6B-A193-4482-9081-4ED94CEDCEAB}" presName="rect1ParTxNoCh" presStyleLbl="alignAcc1" presStyleIdx="1" presStyleCnt="2">
        <dgm:presLayoutVars>
          <dgm:chMax val="1"/>
          <dgm:bulletEnabled val="1"/>
        </dgm:presLayoutVars>
      </dgm:prSet>
      <dgm:spPr/>
    </dgm:pt>
    <dgm:pt modelId="{502ECC50-4C5A-4EFB-9D0E-513FFE1D70B5}" type="pres">
      <dgm:prSet presAssocID="{0A9CD56C-0F5B-4A43-84B5-55B52BA24A1B}" presName="rect2ParTxNoCh" presStyleLbl="alignAcc1" presStyleIdx="1" presStyleCnt="2">
        <dgm:presLayoutVars>
          <dgm:chMax val="1"/>
          <dgm:bulletEnabled val="1"/>
        </dgm:presLayoutVars>
      </dgm:prSet>
      <dgm:spPr/>
    </dgm:pt>
  </dgm:ptLst>
  <dgm:cxnLst>
    <dgm:cxn modelId="{E81ED60F-27C3-44D2-BCC6-167C7E4DDB1D}" type="presOf" srcId="{E9425E6B-A193-4482-9081-4ED94CEDCEAB}" destId="{03CD846F-78C0-4EBA-8138-81B962D48F41}" srcOrd="0" destOrd="0" presId="urn:microsoft.com/office/officeart/2005/8/layout/target3"/>
    <dgm:cxn modelId="{AE7F9A64-A0AD-4903-9928-89F46E024E24}" srcId="{57C73236-F176-4C01-95EA-18D5F3D56018}" destId="{E9425E6B-A193-4482-9081-4ED94CEDCEAB}" srcOrd="0" destOrd="0" parTransId="{A1FE55D1-1DEE-4FB4-9B86-A150C32C1920}" sibTransId="{13EC376D-0DB0-4563-8FE0-0C4A78FAE012}"/>
    <dgm:cxn modelId="{6BCA6065-65B1-41AD-84E8-946591E5843C}" type="presOf" srcId="{57C73236-F176-4C01-95EA-18D5F3D56018}" destId="{0ACA0F9D-3FBE-4FC2-9AFE-0A1579B18BB1}" srcOrd="0" destOrd="0" presId="urn:microsoft.com/office/officeart/2005/8/layout/target3"/>
    <dgm:cxn modelId="{7358844A-B72B-4761-9986-0665C9070424}" type="presOf" srcId="{0A9CD56C-0F5B-4A43-84B5-55B52BA24A1B}" destId="{502ECC50-4C5A-4EFB-9D0E-513FFE1D70B5}" srcOrd="1" destOrd="0" presId="urn:microsoft.com/office/officeart/2005/8/layout/target3"/>
    <dgm:cxn modelId="{6F5AB09A-4A37-4925-8B7D-335712C29781}" srcId="{57C73236-F176-4C01-95EA-18D5F3D56018}" destId="{0A9CD56C-0F5B-4A43-84B5-55B52BA24A1B}" srcOrd="1" destOrd="0" parTransId="{62E1D3DE-EE2A-479B-B474-4413BD75FC59}" sibTransId="{2B37B8B3-AA55-4023-B7CD-112FC3BDB082}"/>
    <dgm:cxn modelId="{1A6DF9C1-325E-4063-BD70-DB1F2E2B8006}" type="presOf" srcId="{0A9CD56C-0F5B-4A43-84B5-55B52BA24A1B}" destId="{503DC37A-1048-499B-BC6E-1A2272E7A56E}" srcOrd="0" destOrd="0" presId="urn:microsoft.com/office/officeart/2005/8/layout/target3"/>
    <dgm:cxn modelId="{5D6878FF-A653-425E-B484-250088B5D804}" type="presOf" srcId="{E9425E6B-A193-4482-9081-4ED94CEDCEAB}" destId="{25705655-4633-4561-A13B-D55DB6F790C0}" srcOrd="1" destOrd="0" presId="urn:microsoft.com/office/officeart/2005/8/layout/target3"/>
    <dgm:cxn modelId="{2B11FAE3-DD1D-4462-A74E-2611D31B4984}" type="presParOf" srcId="{0ACA0F9D-3FBE-4FC2-9AFE-0A1579B18BB1}" destId="{C5C3B43F-A984-4BB7-B878-5D5EA8BF357C}" srcOrd="0" destOrd="0" presId="urn:microsoft.com/office/officeart/2005/8/layout/target3"/>
    <dgm:cxn modelId="{3A919916-749E-43A8-80B3-D59CAC3A48E9}" type="presParOf" srcId="{0ACA0F9D-3FBE-4FC2-9AFE-0A1579B18BB1}" destId="{29DC589A-152C-4E9F-AEF7-548DED537061}" srcOrd="1" destOrd="0" presId="urn:microsoft.com/office/officeart/2005/8/layout/target3"/>
    <dgm:cxn modelId="{8DCCFEA3-9341-4560-B58F-8CF1F7001425}" type="presParOf" srcId="{0ACA0F9D-3FBE-4FC2-9AFE-0A1579B18BB1}" destId="{03CD846F-78C0-4EBA-8138-81B962D48F41}" srcOrd="2" destOrd="0" presId="urn:microsoft.com/office/officeart/2005/8/layout/target3"/>
    <dgm:cxn modelId="{A5F5D648-C170-46E1-BF16-534189D1B910}" type="presParOf" srcId="{0ACA0F9D-3FBE-4FC2-9AFE-0A1579B18BB1}" destId="{76BCF771-7AE4-45BB-BD86-41D9C44ABE3D}" srcOrd="3" destOrd="0" presId="urn:microsoft.com/office/officeart/2005/8/layout/target3"/>
    <dgm:cxn modelId="{D6B6DADD-66B1-47AC-A502-CDADC94D4AB0}" type="presParOf" srcId="{0ACA0F9D-3FBE-4FC2-9AFE-0A1579B18BB1}" destId="{9B2CF689-404B-4EAE-9F18-267C8BB25A78}" srcOrd="4" destOrd="0" presId="urn:microsoft.com/office/officeart/2005/8/layout/target3"/>
    <dgm:cxn modelId="{C7D527B3-DD88-4D58-9677-D8EAD3C9CF9B}" type="presParOf" srcId="{0ACA0F9D-3FBE-4FC2-9AFE-0A1579B18BB1}" destId="{503DC37A-1048-499B-BC6E-1A2272E7A56E}" srcOrd="5" destOrd="0" presId="urn:microsoft.com/office/officeart/2005/8/layout/target3"/>
    <dgm:cxn modelId="{B9CDCA7C-603B-4933-9823-6DE05B2DF73B}" type="presParOf" srcId="{0ACA0F9D-3FBE-4FC2-9AFE-0A1579B18BB1}" destId="{25705655-4633-4561-A13B-D55DB6F790C0}" srcOrd="6" destOrd="0" presId="urn:microsoft.com/office/officeart/2005/8/layout/target3"/>
    <dgm:cxn modelId="{2758FF94-0120-467F-BF7F-BAA768E22CDD}" type="presParOf" srcId="{0ACA0F9D-3FBE-4FC2-9AFE-0A1579B18BB1}" destId="{502ECC50-4C5A-4EFB-9D0E-513FFE1D70B5}"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F6F625E-7268-47AE-B8E5-09D2D290F7E2}"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CE8A7490-A910-454A-8D0A-5C2CD49E1ADD}">
      <dgm:prSet/>
      <dgm:spPr/>
      <dgm:t>
        <a:bodyPr/>
        <a:lstStyle/>
        <a:p>
          <a:r>
            <a:rPr lang="en-US"/>
            <a:t>Following is a short narrative from the Mirror of Perfection: </a:t>
          </a:r>
          <a:endParaRPr lang="it-IT"/>
        </a:p>
      </dgm:t>
    </dgm:pt>
    <dgm:pt modelId="{BCCBA989-041A-4366-AD35-2361025A3295}" type="parTrans" cxnId="{E2A5BEB4-5452-4F58-BC53-F91BBE674087}">
      <dgm:prSet/>
      <dgm:spPr/>
      <dgm:t>
        <a:bodyPr/>
        <a:lstStyle/>
        <a:p>
          <a:endParaRPr lang="en-GB"/>
        </a:p>
      </dgm:t>
    </dgm:pt>
    <dgm:pt modelId="{FE74636D-E8CB-4959-A4A5-6E418C4F3F67}" type="sibTrans" cxnId="{E2A5BEB4-5452-4F58-BC53-F91BBE674087}">
      <dgm:prSet/>
      <dgm:spPr/>
      <dgm:t>
        <a:bodyPr/>
        <a:lstStyle/>
        <a:p>
          <a:endParaRPr lang="en-GB"/>
        </a:p>
      </dgm:t>
    </dgm:pt>
    <dgm:pt modelId="{A62C6E1B-A49C-4AA8-8AD6-15EC47BEA79A}" type="pres">
      <dgm:prSet presAssocID="{BF6F625E-7268-47AE-B8E5-09D2D290F7E2}" presName="Name0" presStyleCnt="0">
        <dgm:presLayoutVars>
          <dgm:chMax val="7"/>
          <dgm:dir/>
          <dgm:animLvl val="lvl"/>
          <dgm:resizeHandles val="exact"/>
        </dgm:presLayoutVars>
      </dgm:prSet>
      <dgm:spPr/>
    </dgm:pt>
    <dgm:pt modelId="{98DD9B41-3AC6-4D4F-A9E8-81BCF58327B2}" type="pres">
      <dgm:prSet presAssocID="{CE8A7490-A910-454A-8D0A-5C2CD49E1ADD}" presName="circle1" presStyleLbl="node1" presStyleIdx="0" presStyleCnt="1"/>
      <dgm:spPr/>
    </dgm:pt>
    <dgm:pt modelId="{5B9D7334-9AF8-48D5-9C85-C49AF1A7F9A1}" type="pres">
      <dgm:prSet presAssocID="{CE8A7490-A910-454A-8D0A-5C2CD49E1ADD}" presName="space" presStyleCnt="0"/>
      <dgm:spPr/>
    </dgm:pt>
    <dgm:pt modelId="{D4674529-47B6-4CB7-8F42-7EA7E28358C1}" type="pres">
      <dgm:prSet presAssocID="{CE8A7490-A910-454A-8D0A-5C2CD49E1ADD}" presName="rect1" presStyleLbl="alignAcc1" presStyleIdx="0" presStyleCnt="1"/>
      <dgm:spPr/>
    </dgm:pt>
    <dgm:pt modelId="{B65B6570-4988-412B-B499-82F82F750AFF}" type="pres">
      <dgm:prSet presAssocID="{CE8A7490-A910-454A-8D0A-5C2CD49E1ADD}" presName="rect1ParTxNoCh" presStyleLbl="alignAcc1" presStyleIdx="0" presStyleCnt="1">
        <dgm:presLayoutVars>
          <dgm:chMax val="1"/>
          <dgm:bulletEnabled val="1"/>
        </dgm:presLayoutVars>
      </dgm:prSet>
      <dgm:spPr/>
    </dgm:pt>
  </dgm:ptLst>
  <dgm:cxnLst>
    <dgm:cxn modelId="{CD816D46-F46D-4717-B032-972292070942}" type="presOf" srcId="{BF6F625E-7268-47AE-B8E5-09D2D290F7E2}" destId="{A62C6E1B-A49C-4AA8-8AD6-15EC47BEA79A}" srcOrd="0" destOrd="0" presId="urn:microsoft.com/office/officeart/2005/8/layout/target3"/>
    <dgm:cxn modelId="{40B7EA4F-66FE-4C58-9887-9B05682941D5}" type="presOf" srcId="{CE8A7490-A910-454A-8D0A-5C2CD49E1ADD}" destId="{D4674529-47B6-4CB7-8F42-7EA7E28358C1}" srcOrd="0" destOrd="0" presId="urn:microsoft.com/office/officeart/2005/8/layout/target3"/>
    <dgm:cxn modelId="{E2A5BEB4-5452-4F58-BC53-F91BBE674087}" srcId="{BF6F625E-7268-47AE-B8E5-09D2D290F7E2}" destId="{CE8A7490-A910-454A-8D0A-5C2CD49E1ADD}" srcOrd="0" destOrd="0" parTransId="{BCCBA989-041A-4366-AD35-2361025A3295}" sibTransId="{FE74636D-E8CB-4959-A4A5-6E418C4F3F67}"/>
    <dgm:cxn modelId="{411046CD-6CAD-460C-8D27-E267A2613EC9}" type="presOf" srcId="{CE8A7490-A910-454A-8D0A-5C2CD49E1ADD}" destId="{B65B6570-4988-412B-B499-82F82F750AFF}" srcOrd="1" destOrd="0" presId="urn:microsoft.com/office/officeart/2005/8/layout/target3"/>
    <dgm:cxn modelId="{D14FB4BD-9BA6-4FD5-B8FD-2535D718AD4F}" type="presParOf" srcId="{A62C6E1B-A49C-4AA8-8AD6-15EC47BEA79A}" destId="{98DD9B41-3AC6-4D4F-A9E8-81BCF58327B2}" srcOrd="0" destOrd="0" presId="urn:microsoft.com/office/officeart/2005/8/layout/target3"/>
    <dgm:cxn modelId="{C3EA4527-CD3E-4418-863F-E3AD794D13F2}" type="presParOf" srcId="{A62C6E1B-A49C-4AA8-8AD6-15EC47BEA79A}" destId="{5B9D7334-9AF8-48D5-9C85-C49AF1A7F9A1}" srcOrd="1" destOrd="0" presId="urn:microsoft.com/office/officeart/2005/8/layout/target3"/>
    <dgm:cxn modelId="{11090206-7900-4214-9259-FE1387207E45}" type="presParOf" srcId="{A62C6E1B-A49C-4AA8-8AD6-15EC47BEA79A}" destId="{D4674529-47B6-4CB7-8F42-7EA7E28358C1}" srcOrd="2" destOrd="0" presId="urn:microsoft.com/office/officeart/2005/8/layout/target3"/>
    <dgm:cxn modelId="{A3F6A821-9747-4D23-83C8-B92D33ABA1C1}" type="presParOf" srcId="{A62C6E1B-A49C-4AA8-8AD6-15EC47BEA79A}" destId="{B65B6570-4988-412B-B499-82F82F750AFF}"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C6C45B0-2EBC-4B6E-A882-E75E085C9D2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7D3EF574-12C4-4D23-A7E4-64857200DFDE}">
      <dgm:prSet custT="1"/>
      <dgm:spPr/>
      <dgm:t>
        <a:bodyPr/>
        <a:lstStyle/>
        <a:p>
          <a:endParaRPr lang="en-US" sz="2800" dirty="0"/>
        </a:p>
        <a:p>
          <a:endParaRPr lang="en-US" sz="2800" dirty="0"/>
        </a:p>
        <a:p>
          <a:endParaRPr lang="en-US" sz="2800" dirty="0"/>
        </a:p>
        <a:p>
          <a:r>
            <a:rPr lang="en-US" sz="2800" dirty="0"/>
            <a:t>“Likewise, at the time he received on his body the stigmata of the Lord on the holy mountain of La Verna, he suffered so many temptations and afflictions from the devil that he was unable to appear his usual joyful self. He said to his companion: “if the brothers knew how many trials and how great are the afflictions the demons cause me, there would not be one of them who would not be moved to pity and compassion for me.”</a:t>
          </a:r>
          <a:endParaRPr lang="it-IT" sz="2800" dirty="0"/>
        </a:p>
      </dgm:t>
    </dgm:pt>
    <dgm:pt modelId="{8D8898B4-F60B-43F7-ADDE-38FF6B9E90B6}" type="parTrans" cxnId="{3CBC9DA2-6E08-41BE-B29D-407A64812B6F}">
      <dgm:prSet/>
      <dgm:spPr/>
      <dgm:t>
        <a:bodyPr/>
        <a:lstStyle/>
        <a:p>
          <a:endParaRPr lang="en-GB"/>
        </a:p>
      </dgm:t>
    </dgm:pt>
    <dgm:pt modelId="{FE451FFE-E9F7-487C-9097-CCF8A5D78028}" type="sibTrans" cxnId="{3CBC9DA2-6E08-41BE-B29D-407A64812B6F}">
      <dgm:prSet/>
      <dgm:spPr/>
      <dgm:t>
        <a:bodyPr/>
        <a:lstStyle/>
        <a:p>
          <a:endParaRPr lang="en-GB"/>
        </a:p>
      </dgm:t>
    </dgm:pt>
    <dgm:pt modelId="{3DF005EE-8BA4-4ABD-84BE-780DC4838451}">
      <dgm:prSet/>
      <dgm:spPr/>
      <dgm:t>
        <a:bodyPr/>
        <a:lstStyle/>
        <a:p>
          <a:r>
            <a:rPr lang="en-US" i="1" dirty="0"/>
            <a:t>Mirror of Perfection</a:t>
          </a:r>
          <a:r>
            <a:rPr lang="en-US" dirty="0"/>
            <a:t>, 99 : 6 – 7. </a:t>
          </a:r>
          <a:endParaRPr lang="it-IT" dirty="0"/>
        </a:p>
      </dgm:t>
    </dgm:pt>
    <dgm:pt modelId="{62E3406C-7C20-42F7-9C99-0E19FDFC4E04}" type="parTrans" cxnId="{832BAF33-8E5B-4C38-9516-E3D42DCE99CF}">
      <dgm:prSet/>
      <dgm:spPr/>
      <dgm:t>
        <a:bodyPr/>
        <a:lstStyle/>
        <a:p>
          <a:endParaRPr lang="en-GB"/>
        </a:p>
      </dgm:t>
    </dgm:pt>
    <dgm:pt modelId="{E95F45C3-AFC3-46D0-A349-49CEDFC50322}" type="sibTrans" cxnId="{832BAF33-8E5B-4C38-9516-E3D42DCE99CF}">
      <dgm:prSet/>
      <dgm:spPr/>
      <dgm:t>
        <a:bodyPr/>
        <a:lstStyle/>
        <a:p>
          <a:endParaRPr lang="en-GB"/>
        </a:p>
      </dgm:t>
    </dgm:pt>
    <dgm:pt modelId="{D3A96497-7177-4FED-9075-AFFCB2B470AE}" type="pres">
      <dgm:prSet presAssocID="{5C6C45B0-2EBC-4B6E-A882-E75E085C9D2E}" presName="Name0" presStyleCnt="0">
        <dgm:presLayoutVars>
          <dgm:chMax val="7"/>
          <dgm:dir/>
          <dgm:animLvl val="lvl"/>
          <dgm:resizeHandles val="exact"/>
        </dgm:presLayoutVars>
      </dgm:prSet>
      <dgm:spPr/>
    </dgm:pt>
    <dgm:pt modelId="{4C270ACA-6682-46E5-8203-63222F736F8D}" type="pres">
      <dgm:prSet presAssocID="{7D3EF574-12C4-4D23-A7E4-64857200DFDE}" presName="circle1" presStyleLbl="node1" presStyleIdx="0" presStyleCnt="2"/>
      <dgm:spPr/>
    </dgm:pt>
    <dgm:pt modelId="{109788F9-11D3-4153-B347-5A905D7B0688}" type="pres">
      <dgm:prSet presAssocID="{7D3EF574-12C4-4D23-A7E4-64857200DFDE}" presName="space" presStyleCnt="0"/>
      <dgm:spPr/>
    </dgm:pt>
    <dgm:pt modelId="{4760970D-51AA-456C-A52E-54C13BBBD525}" type="pres">
      <dgm:prSet presAssocID="{7D3EF574-12C4-4D23-A7E4-64857200DFDE}" presName="rect1" presStyleLbl="alignAcc1" presStyleIdx="0" presStyleCnt="2"/>
      <dgm:spPr/>
    </dgm:pt>
    <dgm:pt modelId="{10F8B5F5-4007-4963-B43F-F0BD5C722BD9}" type="pres">
      <dgm:prSet presAssocID="{3DF005EE-8BA4-4ABD-84BE-780DC4838451}" presName="vertSpace2" presStyleLbl="node1" presStyleIdx="0" presStyleCnt="2"/>
      <dgm:spPr/>
    </dgm:pt>
    <dgm:pt modelId="{96AA450C-6684-4442-BA8F-3B4B76AEE0E6}" type="pres">
      <dgm:prSet presAssocID="{3DF005EE-8BA4-4ABD-84BE-780DC4838451}" presName="circle2" presStyleLbl="node1" presStyleIdx="1" presStyleCnt="2"/>
      <dgm:spPr/>
    </dgm:pt>
    <dgm:pt modelId="{83467BDA-3C2A-4B62-B60B-D506ED725D66}" type="pres">
      <dgm:prSet presAssocID="{3DF005EE-8BA4-4ABD-84BE-780DC4838451}" presName="rect2" presStyleLbl="alignAcc1" presStyleIdx="1" presStyleCnt="2" custScaleY="30065" custLinFactNeighborY="44240"/>
      <dgm:spPr/>
    </dgm:pt>
    <dgm:pt modelId="{B80C1937-BB04-4B30-9004-64A65200D24D}" type="pres">
      <dgm:prSet presAssocID="{7D3EF574-12C4-4D23-A7E4-64857200DFDE}" presName="rect1ParTxNoCh" presStyleLbl="alignAcc1" presStyleIdx="1" presStyleCnt="2">
        <dgm:presLayoutVars>
          <dgm:chMax val="1"/>
          <dgm:bulletEnabled val="1"/>
        </dgm:presLayoutVars>
      </dgm:prSet>
      <dgm:spPr/>
    </dgm:pt>
    <dgm:pt modelId="{4084F757-427A-4625-95DA-FB43849B2814}" type="pres">
      <dgm:prSet presAssocID="{3DF005EE-8BA4-4ABD-84BE-780DC4838451}" presName="rect2ParTxNoCh" presStyleLbl="alignAcc1" presStyleIdx="1" presStyleCnt="2">
        <dgm:presLayoutVars>
          <dgm:chMax val="1"/>
          <dgm:bulletEnabled val="1"/>
        </dgm:presLayoutVars>
      </dgm:prSet>
      <dgm:spPr/>
    </dgm:pt>
  </dgm:ptLst>
  <dgm:cxnLst>
    <dgm:cxn modelId="{832BAF33-8E5B-4C38-9516-E3D42DCE99CF}" srcId="{5C6C45B0-2EBC-4B6E-A882-E75E085C9D2E}" destId="{3DF005EE-8BA4-4ABD-84BE-780DC4838451}" srcOrd="1" destOrd="0" parTransId="{62E3406C-7C20-42F7-9C99-0E19FDFC4E04}" sibTransId="{E95F45C3-AFC3-46D0-A349-49CEDFC50322}"/>
    <dgm:cxn modelId="{0B04283D-E807-42B0-9E40-9669151CAAE9}" type="presOf" srcId="{5C6C45B0-2EBC-4B6E-A882-E75E085C9D2E}" destId="{D3A96497-7177-4FED-9075-AFFCB2B470AE}" srcOrd="0" destOrd="0" presId="urn:microsoft.com/office/officeart/2005/8/layout/target3"/>
    <dgm:cxn modelId="{1B1BC45E-356A-40D8-8839-A2C33520D1F5}" type="presOf" srcId="{3DF005EE-8BA4-4ABD-84BE-780DC4838451}" destId="{83467BDA-3C2A-4B62-B60B-D506ED725D66}" srcOrd="0" destOrd="0" presId="urn:microsoft.com/office/officeart/2005/8/layout/target3"/>
    <dgm:cxn modelId="{68DD3871-0AC6-4A1C-BFFB-497E1E3EC18F}" type="presOf" srcId="{7D3EF574-12C4-4D23-A7E4-64857200DFDE}" destId="{B80C1937-BB04-4B30-9004-64A65200D24D}" srcOrd="1" destOrd="0" presId="urn:microsoft.com/office/officeart/2005/8/layout/target3"/>
    <dgm:cxn modelId="{3CBC9DA2-6E08-41BE-B29D-407A64812B6F}" srcId="{5C6C45B0-2EBC-4B6E-A882-E75E085C9D2E}" destId="{7D3EF574-12C4-4D23-A7E4-64857200DFDE}" srcOrd="0" destOrd="0" parTransId="{8D8898B4-F60B-43F7-ADDE-38FF6B9E90B6}" sibTransId="{FE451FFE-E9F7-487C-9097-CCF8A5D78028}"/>
    <dgm:cxn modelId="{3BCA20DD-FC5D-43DB-82A2-89AF935BCF9F}" type="presOf" srcId="{7D3EF574-12C4-4D23-A7E4-64857200DFDE}" destId="{4760970D-51AA-456C-A52E-54C13BBBD525}" srcOrd="0" destOrd="0" presId="urn:microsoft.com/office/officeart/2005/8/layout/target3"/>
    <dgm:cxn modelId="{781F51EE-57F0-45EF-A418-FCC26933A99B}" type="presOf" srcId="{3DF005EE-8BA4-4ABD-84BE-780DC4838451}" destId="{4084F757-427A-4625-95DA-FB43849B2814}" srcOrd="1" destOrd="0" presId="urn:microsoft.com/office/officeart/2005/8/layout/target3"/>
    <dgm:cxn modelId="{6A62E8FE-865B-454F-B67B-6D9158A56EDD}" type="presParOf" srcId="{D3A96497-7177-4FED-9075-AFFCB2B470AE}" destId="{4C270ACA-6682-46E5-8203-63222F736F8D}" srcOrd="0" destOrd="0" presId="urn:microsoft.com/office/officeart/2005/8/layout/target3"/>
    <dgm:cxn modelId="{32590D86-6BAC-442F-86AA-A2BA395D4494}" type="presParOf" srcId="{D3A96497-7177-4FED-9075-AFFCB2B470AE}" destId="{109788F9-11D3-4153-B347-5A905D7B0688}" srcOrd="1" destOrd="0" presId="urn:microsoft.com/office/officeart/2005/8/layout/target3"/>
    <dgm:cxn modelId="{07516CCC-F32D-4ADF-84AD-5D8491FBF38E}" type="presParOf" srcId="{D3A96497-7177-4FED-9075-AFFCB2B470AE}" destId="{4760970D-51AA-456C-A52E-54C13BBBD525}" srcOrd="2" destOrd="0" presId="urn:microsoft.com/office/officeart/2005/8/layout/target3"/>
    <dgm:cxn modelId="{B7F91E2B-50E0-490B-BC8A-B95B4FA295B5}" type="presParOf" srcId="{D3A96497-7177-4FED-9075-AFFCB2B470AE}" destId="{10F8B5F5-4007-4963-B43F-F0BD5C722BD9}" srcOrd="3" destOrd="0" presId="urn:microsoft.com/office/officeart/2005/8/layout/target3"/>
    <dgm:cxn modelId="{41B33455-DD4F-4922-9CBB-8D596B9592C0}" type="presParOf" srcId="{D3A96497-7177-4FED-9075-AFFCB2B470AE}" destId="{96AA450C-6684-4442-BA8F-3B4B76AEE0E6}" srcOrd="4" destOrd="0" presId="urn:microsoft.com/office/officeart/2005/8/layout/target3"/>
    <dgm:cxn modelId="{274048CC-EA43-4631-9CEE-671F0274C9F8}" type="presParOf" srcId="{D3A96497-7177-4FED-9075-AFFCB2B470AE}" destId="{83467BDA-3C2A-4B62-B60B-D506ED725D66}" srcOrd="5" destOrd="0" presId="urn:microsoft.com/office/officeart/2005/8/layout/target3"/>
    <dgm:cxn modelId="{F9DCE420-4C76-4632-96CC-1271DAD24F5D}" type="presParOf" srcId="{D3A96497-7177-4FED-9075-AFFCB2B470AE}" destId="{B80C1937-BB04-4B30-9004-64A65200D24D}" srcOrd="6" destOrd="0" presId="urn:microsoft.com/office/officeart/2005/8/layout/target3"/>
    <dgm:cxn modelId="{4C4300AE-9A6E-4590-B34D-F5DF8F4040E2}" type="presParOf" srcId="{D3A96497-7177-4FED-9075-AFFCB2B470AE}" destId="{4084F757-427A-4625-95DA-FB43849B2814}"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40B769C-7003-455B-91B8-347175DD9AA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54418290-A97B-4A16-9BC7-B78C92E7BC9E}">
      <dgm:prSet custT="1"/>
      <dgm:spPr/>
      <dgm:t>
        <a:bodyPr/>
        <a:lstStyle/>
        <a:p>
          <a:endParaRPr lang="en-US" sz="2800" dirty="0"/>
        </a:p>
        <a:p>
          <a:endParaRPr lang="en-US" sz="2800" dirty="0"/>
        </a:p>
        <a:p>
          <a:endParaRPr lang="en-US" sz="2800" dirty="0"/>
        </a:p>
        <a:p>
          <a:endParaRPr lang="en-US" sz="2800" dirty="0"/>
        </a:p>
        <a:p>
          <a:r>
            <a:rPr lang="en-US" sz="2800" dirty="0"/>
            <a:t>This kind of experience prevented him to be joyful with his brothers which was a big suffering for him. </a:t>
          </a:r>
        </a:p>
        <a:p>
          <a:r>
            <a:rPr lang="en-US" sz="2800" dirty="0"/>
            <a:t>Book II of Thomas of </a:t>
          </a:r>
          <a:r>
            <a:rPr lang="en-US" sz="2800" dirty="0" err="1"/>
            <a:t>Celano</a:t>
          </a:r>
          <a:r>
            <a:rPr lang="en-US" sz="2800" dirty="0"/>
            <a:t> covers the last two years of Francis’s life, which, while not coinciding exactly with the two years trial, certainly overlaps with part of it. Thomas goes on to describe in a surprisingly frank manner how Francis suffered from a certain distrust of people in general because of the dishonesty of a few. “For, he had met some people who agreed with him outwardly but inwardly disagreed, applauding him to his face but laughing behind his back.” </a:t>
          </a:r>
          <a:endParaRPr lang="it-IT" sz="2800" dirty="0"/>
        </a:p>
      </dgm:t>
    </dgm:pt>
    <dgm:pt modelId="{6D3B6B74-40F7-4572-8D22-C687171A21C3}" type="parTrans" cxnId="{CE58B533-0123-4CC8-A695-8BB13E3EA768}">
      <dgm:prSet/>
      <dgm:spPr/>
      <dgm:t>
        <a:bodyPr/>
        <a:lstStyle/>
        <a:p>
          <a:endParaRPr lang="en-GB"/>
        </a:p>
      </dgm:t>
    </dgm:pt>
    <dgm:pt modelId="{AD62A508-80A2-4956-8ACC-C1EA42724946}" type="sibTrans" cxnId="{CE58B533-0123-4CC8-A695-8BB13E3EA768}">
      <dgm:prSet/>
      <dgm:spPr/>
      <dgm:t>
        <a:bodyPr/>
        <a:lstStyle/>
        <a:p>
          <a:endParaRPr lang="en-GB"/>
        </a:p>
      </dgm:t>
    </dgm:pt>
    <dgm:pt modelId="{E81E63A4-0404-44A8-B2FF-472346BC6EBF}">
      <dgm:prSet/>
      <dgm:spPr/>
      <dgm:t>
        <a:bodyPr/>
        <a:lstStyle/>
        <a:p>
          <a:r>
            <a:rPr lang="en-US"/>
            <a:t>Vbf 96 : 5. </a:t>
          </a:r>
          <a:endParaRPr lang="it-IT"/>
        </a:p>
      </dgm:t>
    </dgm:pt>
    <dgm:pt modelId="{D4F372AA-918C-4D3D-8060-EB2A4C596B44}" type="parTrans" cxnId="{2A08F943-6274-43EC-AE18-3461089C7B67}">
      <dgm:prSet/>
      <dgm:spPr/>
      <dgm:t>
        <a:bodyPr/>
        <a:lstStyle/>
        <a:p>
          <a:endParaRPr lang="en-GB"/>
        </a:p>
      </dgm:t>
    </dgm:pt>
    <dgm:pt modelId="{E66AFB08-60DF-4E6B-AA47-A5760D444FEC}" type="sibTrans" cxnId="{2A08F943-6274-43EC-AE18-3461089C7B67}">
      <dgm:prSet/>
      <dgm:spPr/>
      <dgm:t>
        <a:bodyPr/>
        <a:lstStyle/>
        <a:p>
          <a:endParaRPr lang="en-GB"/>
        </a:p>
      </dgm:t>
    </dgm:pt>
    <dgm:pt modelId="{6F6F9BB7-AEE8-485C-9288-B192FF8AAE0E}" type="pres">
      <dgm:prSet presAssocID="{C40B769C-7003-455B-91B8-347175DD9AA8}" presName="Name0" presStyleCnt="0">
        <dgm:presLayoutVars>
          <dgm:chMax val="7"/>
          <dgm:dir/>
          <dgm:animLvl val="lvl"/>
          <dgm:resizeHandles val="exact"/>
        </dgm:presLayoutVars>
      </dgm:prSet>
      <dgm:spPr/>
    </dgm:pt>
    <dgm:pt modelId="{43FDDC47-BE62-4FA4-BE55-270BE3A1A1D8}" type="pres">
      <dgm:prSet presAssocID="{54418290-A97B-4A16-9BC7-B78C92E7BC9E}" presName="circle1" presStyleLbl="node1" presStyleIdx="0" presStyleCnt="2"/>
      <dgm:spPr/>
    </dgm:pt>
    <dgm:pt modelId="{D5729B00-917F-4496-AEEB-B9C9B5DE6877}" type="pres">
      <dgm:prSet presAssocID="{54418290-A97B-4A16-9BC7-B78C92E7BC9E}" presName="space" presStyleCnt="0"/>
      <dgm:spPr/>
    </dgm:pt>
    <dgm:pt modelId="{6D0CC095-68F1-478A-97AA-E74BE05D6F74}" type="pres">
      <dgm:prSet presAssocID="{54418290-A97B-4A16-9BC7-B78C92E7BC9E}" presName="rect1" presStyleLbl="alignAcc1" presStyleIdx="0" presStyleCnt="2"/>
      <dgm:spPr/>
    </dgm:pt>
    <dgm:pt modelId="{FB86A9DF-D9D4-4D94-AAE8-89F7A984D6E8}" type="pres">
      <dgm:prSet presAssocID="{E81E63A4-0404-44A8-B2FF-472346BC6EBF}" presName="vertSpace2" presStyleLbl="node1" presStyleIdx="0" presStyleCnt="2"/>
      <dgm:spPr/>
    </dgm:pt>
    <dgm:pt modelId="{3205DB7C-2D4D-479F-8A75-DA563ED60891}" type="pres">
      <dgm:prSet presAssocID="{E81E63A4-0404-44A8-B2FF-472346BC6EBF}" presName="circle2" presStyleLbl="node1" presStyleIdx="1" presStyleCnt="2"/>
      <dgm:spPr/>
    </dgm:pt>
    <dgm:pt modelId="{582B71A1-7D26-4A3B-B020-A224E47005C0}" type="pres">
      <dgm:prSet presAssocID="{E81E63A4-0404-44A8-B2FF-472346BC6EBF}" presName="rect2" presStyleLbl="alignAcc1" presStyleIdx="1" presStyleCnt="2" custScaleY="22648" custLinFactNeighborY="49011"/>
      <dgm:spPr/>
    </dgm:pt>
    <dgm:pt modelId="{EA50B979-542C-4EB8-ABB2-6C4786B1C7B2}" type="pres">
      <dgm:prSet presAssocID="{54418290-A97B-4A16-9BC7-B78C92E7BC9E}" presName="rect1ParTxNoCh" presStyleLbl="alignAcc1" presStyleIdx="1" presStyleCnt="2">
        <dgm:presLayoutVars>
          <dgm:chMax val="1"/>
          <dgm:bulletEnabled val="1"/>
        </dgm:presLayoutVars>
      </dgm:prSet>
      <dgm:spPr/>
    </dgm:pt>
    <dgm:pt modelId="{B1CC376A-B5B3-492D-B5E4-F7822B6FCAE1}" type="pres">
      <dgm:prSet presAssocID="{E81E63A4-0404-44A8-B2FF-472346BC6EBF}" presName="rect2ParTxNoCh" presStyleLbl="alignAcc1" presStyleIdx="1" presStyleCnt="2">
        <dgm:presLayoutVars>
          <dgm:chMax val="1"/>
          <dgm:bulletEnabled val="1"/>
        </dgm:presLayoutVars>
      </dgm:prSet>
      <dgm:spPr/>
    </dgm:pt>
  </dgm:ptLst>
  <dgm:cxnLst>
    <dgm:cxn modelId="{CE58B533-0123-4CC8-A695-8BB13E3EA768}" srcId="{C40B769C-7003-455B-91B8-347175DD9AA8}" destId="{54418290-A97B-4A16-9BC7-B78C92E7BC9E}" srcOrd="0" destOrd="0" parTransId="{6D3B6B74-40F7-4572-8D22-C687171A21C3}" sibTransId="{AD62A508-80A2-4956-8ACC-C1EA42724946}"/>
    <dgm:cxn modelId="{D3FF3F5E-9B20-4C6E-87B2-A475FFD756D4}" type="presOf" srcId="{54418290-A97B-4A16-9BC7-B78C92E7BC9E}" destId="{EA50B979-542C-4EB8-ABB2-6C4786B1C7B2}" srcOrd="1" destOrd="0" presId="urn:microsoft.com/office/officeart/2005/8/layout/target3"/>
    <dgm:cxn modelId="{2A08F943-6274-43EC-AE18-3461089C7B67}" srcId="{C40B769C-7003-455B-91B8-347175DD9AA8}" destId="{E81E63A4-0404-44A8-B2FF-472346BC6EBF}" srcOrd="1" destOrd="0" parTransId="{D4F372AA-918C-4D3D-8060-EB2A4C596B44}" sibTransId="{E66AFB08-60DF-4E6B-AA47-A5760D444FEC}"/>
    <dgm:cxn modelId="{36B97D9F-E705-4761-8AC2-1B2297380A30}" type="presOf" srcId="{E81E63A4-0404-44A8-B2FF-472346BC6EBF}" destId="{B1CC376A-B5B3-492D-B5E4-F7822B6FCAE1}" srcOrd="1" destOrd="0" presId="urn:microsoft.com/office/officeart/2005/8/layout/target3"/>
    <dgm:cxn modelId="{75D291B6-63A6-4E07-AAD5-3844B55613E8}" type="presOf" srcId="{C40B769C-7003-455B-91B8-347175DD9AA8}" destId="{6F6F9BB7-AEE8-485C-9288-B192FF8AAE0E}" srcOrd="0" destOrd="0" presId="urn:microsoft.com/office/officeart/2005/8/layout/target3"/>
    <dgm:cxn modelId="{8F3916F6-C8C2-4D6B-8133-3D1F708C63B2}" type="presOf" srcId="{E81E63A4-0404-44A8-B2FF-472346BC6EBF}" destId="{582B71A1-7D26-4A3B-B020-A224E47005C0}" srcOrd="0" destOrd="0" presId="urn:microsoft.com/office/officeart/2005/8/layout/target3"/>
    <dgm:cxn modelId="{18B4C5F8-4994-4467-9BD5-6661AD2D0945}" type="presOf" srcId="{54418290-A97B-4A16-9BC7-B78C92E7BC9E}" destId="{6D0CC095-68F1-478A-97AA-E74BE05D6F74}" srcOrd="0" destOrd="0" presId="urn:microsoft.com/office/officeart/2005/8/layout/target3"/>
    <dgm:cxn modelId="{D7E2B017-D08D-4E2D-B58D-105D3DDE1A9F}" type="presParOf" srcId="{6F6F9BB7-AEE8-485C-9288-B192FF8AAE0E}" destId="{43FDDC47-BE62-4FA4-BE55-270BE3A1A1D8}" srcOrd="0" destOrd="0" presId="urn:microsoft.com/office/officeart/2005/8/layout/target3"/>
    <dgm:cxn modelId="{E411B558-174C-425D-947B-16204916A077}" type="presParOf" srcId="{6F6F9BB7-AEE8-485C-9288-B192FF8AAE0E}" destId="{D5729B00-917F-4496-AEEB-B9C9B5DE6877}" srcOrd="1" destOrd="0" presId="urn:microsoft.com/office/officeart/2005/8/layout/target3"/>
    <dgm:cxn modelId="{1A73F5D8-7806-4284-9044-F1E1681A19A6}" type="presParOf" srcId="{6F6F9BB7-AEE8-485C-9288-B192FF8AAE0E}" destId="{6D0CC095-68F1-478A-97AA-E74BE05D6F74}" srcOrd="2" destOrd="0" presId="urn:microsoft.com/office/officeart/2005/8/layout/target3"/>
    <dgm:cxn modelId="{EF89A20A-432C-4E6B-8B01-33FC87F55BA0}" type="presParOf" srcId="{6F6F9BB7-AEE8-485C-9288-B192FF8AAE0E}" destId="{FB86A9DF-D9D4-4D94-AAE8-89F7A984D6E8}" srcOrd="3" destOrd="0" presId="urn:microsoft.com/office/officeart/2005/8/layout/target3"/>
    <dgm:cxn modelId="{AE10D8DE-AA3D-4112-9866-DC56C011CCF7}" type="presParOf" srcId="{6F6F9BB7-AEE8-485C-9288-B192FF8AAE0E}" destId="{3205DB7C-2D4D-479F-8A75-DA563ED60891}" srcOrd="4" destOrd="0" presId="urn:microsoft.com/office/officeart/2005/8/layout/target3"/>
    <dgm:cxn modelId="{19CD36E4-F4D8-4F98-8AF4-9FECF98F77AB}" type="presParOf" srcId="{6F6F9BB7-AEE8-485C-9288-B192FF8AAE0E}" destId="{582B71A1-7D26-4A3B-B020-A224E47005C0}" srcOrd="5" destOrd="0" presId="urn:microsoft.com/office/officeart/2005/8/layout/target3"/>
    <dgm:cxn modelId="{D5EE254D-0BFB-4B8A-BAAB-1E9AD0DA2AA0}" type="presParOf" srcId="{6F6F9BB7-AEE8-485C-9288-B192FF8AAE0E}" destId="{EA50B979-542C-4EB8-ABB2-6C4786B1C7B2}" srcOrd="6" destOrd="0" presId="urn:microsoft.com/office/officeart/2005/8/layout/target3"/>
    <dgm:cxn modelId="{11167AF7-EEEA-4B20-BE9E-A25DAA59D2A5}" type="presParOf" srcId="{6F6F9BB7-AEE8-485C-9288-B192FF8AAE0E}" destId="{B1CC376A-B5B3-492D-B5E4-F7822B6FCAE1}"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A107951-AEA7-45CD-A2C1-15E9CAC2FAA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AA6E5874-F3D2-42F0-868F-416B01B253E7}">
      <dgm:prSet custT="1"/>
      <dgm:spPr/>
      <dgm:t>
        <a:bodyPr/>
        <a:lstStyle/>
        <a:p>
          <a:endParaRPr lang="en-US" sz="3200" dirty="0"/>
        </a:p>
        <a:p>
          <a:endParaRPr lang="en-US" sz="3200" dirty="0"/>
        </a:p>
        <a:p>
          <a:endParaRPr lang="en-US" sz="3200" dirty="0"/>
        </a:p>
        <a:p>
          <a:endParaRPr lang="en-US" sz="3200" dirty="0"/>
        </a:p>
        <a:p>
          <a:r>
            <a:rPr lang="en-US" sz="3200" dirty="0"/>
            <a:t>The other sufferings of Francis was mentioned by </a:t>
          </a:r>
          <a:r>
            <a:rPr lang="en-US" sz="3200" dirty="0" err="1"/>
            <a:t>Celano</a:t>
          </a:r>
          <a:r>
            <a:rPr lang="en-US" sz="3200" dirty="0"/>
            <a:t>: Francis suffered much by seeing the worldly attitude of some of his friars: “He saw them rushing for positions of authority (</a:t>
          </a:r>
          <a:r>
            <a:rPr lang="en-US" sz="3200" dirty="0" err="1"/>
            <a:t>Vbf</a:t>
          </a:r>
          <a:r>
            <a:rPr lang="en-US" sz="3200" dirty="0"/>
            <a:t> 104 : 1). So, Francis is specifically struggling because certain friars are too interested in governance and or pastoral positions, which to him means that these friars are abandoning what they had originally chosen, the way of simplicity.</a:t>
          </a:r>
          <a:endParaRPr lang="it-IT" sz="3200" dirty="0"/>
        </a:p>
      </dgm:t>
    </dgm:pt>
    <dgm:pt modelId="{34C71E9A-C153-4F6F-8707-7D7731AE86F3}" type="parTrans" cxnId="{8945296A-FF36-4416-A9FB-7E61EA2A97D1}">
      <dgm:prSet/>
      <dgm:spPr/>
      <dgm:t>
        <a:bodyPr/>
        <a:lstStyle/>
        <a:p>
          <a:endParaRPr lang="en-GB"/>
        </a:p>
      </dgm:t>
    </dgm:pt>
    <dgm:pt modelId="{D373DEC9-F4FF-461D-A583-B05960BB1A82}" type="sibTrans" cxnId="{8945296A-FF36-4416-A9FB-7E61EA2A97D1}">
      <dgm:prSet/>
      <dgm:spPr/>
      <dgm:t>
        <a:bodyPr/>
        <a:lstStyle/>
        <a:p>
          <a:endParaRPr lang="en-GB"/>
        </a:p>
      </dgm:t>
    </dgm:pt>
    <dgm:pt modelId="{DE00DE27-3893-41F8-B5FA-906F159045A2}">
      <dgm:prSet/>
      <dgm:spPr/>
      <dgm:t>
        <a:bodyPr/>
        <a:lstStyle/>
        <a:p>
          <a:r>
            <a:rPr lang="en-US"/>
            <a:t>Vbf 104 : 6 – 7. </a:t>
          </a:r>
          <a:endParaRPr lang="it-IT"/>
        </a:p>
      </dgm:t>
    </dgm:pt>
    <dgm:pt modelId="{C852DFDA-517C-4EDA-AA48-DEC9DE54C5D7}" type="parTrans" cxnId="{3578F6F2-C6DB-406E-ADBF-260F1FFEFAB9}">
      <dgm:prSet/>
      <dgm:spPr/>
      <dgm:t>
        <a:bodyPr/>
        <a:lstStyle/>
        <a:p>
          <a:endParaRPr lang="en-GB"/>
        </a:p>
      </dgm:t>
    </dgm:pt>
    <dgm:pt modelId="{CF1FC0C0-83F2-4BE7-BAA7-6DDCC1160D03}" type="sibTrans" cxnId="{3578F6F2-C6DB-406E-ADBF-260F1FFEFAB9}">
      <dgm:prSet/>
      <dgm:spPr/>
      <dgm:t>
        <a:bodyPr/>
        <a:lstStyle/>
        <a:p>
          <a:endParaRPr lang="en-GB"/>
        </a:p>
      </dgm:t>
    </dgm:pt>
    <dgm:pt modelId="{96B21EB6-EF5B-42F7-BBC6-F5D896FE04FF}" type="pres">
      <dgm:prSet presAssocID="{9A107951-AEA7-45CD-A2C1-15E9CAC2FAAC}" presName="Name0" presStyleCnt="0">
        <dgm:presLayoutVars>
          <dgm:chMax val="7"/>
          <dgm:dir/>
          <dgm:animLvl val="lvl"/>
          <dgm:resizeHandles val="exact"/>
        </dgm:presLayoutVars>
      </dgm:prSet>
      <dgm:spPr/>
    </dgm:pt>
    <dgm:pt modelId="{BE39F4AB-95C1-4DBA-BEE6-F77244864DC7}" type="pres">
      <dgm:prSet presAssocID="{AA6E5874-F3D2-42F0-868F-416B01B253E7}" presName="circle1" presStyleLbl="node1" presStyleIdx="0" presStyleCnt="2"/>
      <dgm:spPr/>
    </dgm:pt>
    <dgm:pt modelId="{1F25B062-E19D-4C37-A51A-5EF914A588F5}" type="pres">
      <dgm:prSet presAssocID="{AA6E5874-F3D2-42F0-868F-416B01B253E7}" presName="space" presStyleCnt="0"/>
      <dgm:spPr/>
    </dgm:pt>
    <dgm:pt modelId="{4D0749A8-8EC4-439C-AF98-ED9253177F81}" type="pres">
      <dgm:prSet presAssocID="{AA6E5874-F3D2-42F0-868F-416B01B253E7}" presName="rect1" presStyleLbl="alignAcc1" presStyleIdx="0" presStyleCnt="2"/>
      <dgm:spPr/>
    </dgm:pt>
    <dgm:pt modelId="{91A1ACD9-F280-4B56-B096-2107F6261EF6}" type="pres">
      <dgm:prSet presAssocID="{DE00DE27-3893-41F8-B5FA-906F159045A2}" presName="vertSpace2" presStyleLbl="node1" presStyleIdx="0" presStyleCnt="2"/>
      <dgm:spPr/>
    </dgm:pt>
    <dgm:pt modelId="{A2C3C0EE-08E9-4AEB-9168-6E6812BECCB7}" type="pres">
      <dgm:prSet presAssocID="{DE00DE27-3893-41F8-B5FA-906F159045A2}" presName="circle2" presStyleLbl="node1" presStyleIdx="1" presStyleCnt="2"/>
      <dgm:spPr/>
    </dgm:pt>
    <dgm:pt modelId="{DD7C815A-46B7-4985-A325-15D598A76605}" type="pres">
      <dgm:prSet presAssocID="{DE00DE27-3893-41F8-B5FA-906F159045A2}" presName="rect2" presStyleLbl="alignAcc1" presStyleIdx="1" presStyleCnt="2" custScaleY="40778" custLinFactNeighborY="39469"/>
      <dgm:spPr/>
    </dgm:pt>
    <dgm:pt modelId="{E4DB0DD7-DD50-4433-9B85-F30CF275AEDD}" type="pres">
      <dgm:prSet presAssocID="{AA6E5874-F3D2-42F0-868F-416B01B253E7}" presName="rect1ParTxNoCh" presStyleLbl="alignAcc1" presStyleIdx="1" presStyleCnt="2">
        <dgm:presLayoutVars>
          <dgm:chMax val="1"/>
          <dgm:bulletEnabled val="1"/>
        </dgm:presLayoutVars>
      </dgm:prSet>
      <dgm:spPr/>
    </dgm:pt>
    <dgm:pt modelId="{395E56D5-509C-4B85-9926-DC767E342DA3}" type="pres">
      <dgm:prSet presAssocID="{DE00DE27-3893-41F8-B5FA-906F159045A2}" presName="rect2ParTxNoCh" presStyleLbl="alignAcc1" presStyleIdx="1" presStyleCnt="2">
        <dgm:presLayoutVars>
          <dgm:chMax val="1"/>
          <dgm:bulletEnabled val="1"/>
        </dgm:presLayoutVars>
      </dgm:prSet>
      <dgm:spPr/>
    </dgm:pt>
  </dgm:ptLst>
  <dgm:cxnLst>
    <dgm:cxn modelId="{A053D214-624B-450E-AA1F-595DE2F279DF}" type="presOf" srcId="{AA6E5874-F3D2-42F0-868F-416B01B253E7}" destId="{E4DB0DD7-DD50-4433-9B85-F30CF275AEDD}" srcOrd="1" destOrd="0" presId="urn:microsoft.com/office/officeart/2005/8/layout/target3"/>
    <dgm:cxn modelId="{37E6FB42-13DF-4058-8090-49A2A0D302F8}" type="presOf" srcId="{DE00DE27-3893-41F8-B5FA-906F159045A2}" destId="{395E56D5-509C-4B85-9926-DC767E342DA3}" srcOrd="1" destOrd="0" presId="urn:microsoft.com/office/officeart/2005/8/layout/target3"/>
    <dgm:cxn modelId="{8945296A-FF36-4416-A9FB-7E61EA2A97D1}" srcId="{9A107951-AEA7-45CD-A2C1-15E9CAC2FAAC}" destId="{AA6E5874-F3D2-42F0-868F-416B01B253E7}" srcOrd="0" destOrd="0" parTransId="{34C71E9A-C153-4F6F-8707-7D7731AE86F3}" sibTransId="{D373DEC9-F4FF-461D-A583-B05960BB1A82}"/>
    <dgm:cxn modelId="{C535186F-B1A7-4DF9-AAAE-B4FFAA120345}" type="presOf" srcId="{9A107951-AEA7-45CD-A2C1-15E9CAC2FAAC}" destId="{96B21EB6-EF5B-42F7-BBC6-F5D896FE04FF}" srcOrd="0" destOrd="0" presId="urn:microsoft.com/office/officeart/2005/8/layout/target3"/>
    <dgm:cxn modelId="{7F29DC8F-96AF-4E80-80F6-75723D53FF46}" type="presOf" srcId="{AA6E5874-F3D2-42F0-868F-416B01B253E7}" destId="{4D0749A8-8EC4-439C-AF98-ED9253177F81}" srcOrd="0" destOrd="0" presId="urn:microsoft.com/office/officeart/2005/8/layout/target3"/>
    <dgm:cxn modelId="{F7C089F0-B5A5-4316-A814-849890983601}" type="presOf" srcId="{DE00DE27-3893-41F8-B5FA-906F159045A2}" destId="{DD7C815A-46B7-4985-A325-15D598A76605}" srcOrd="0" destOrd="0" presId="urn:microsoft.com/office/officeart/2005/8/layout/target3"/>
    <dgm:cxn modelId="{3578F6F2-C6DB-406E-ADBF-260F1FFEFAB9}" srcId="{9A107951-AEA7-45CD-A2C1-15E9CAC2FAAC}" destId="{DE00DE27-3893-41F8-B5FA-906F159045A2}" srcOrd="1" destOrd="0" parTransId="{C852DFDA-517C-4EDA-AA48-DEC9DE54C5D7}" sibTransId="{CF1FC0C0-83F2-4BE7-BAA7-6DDCC1160D03}"/>
    <dgm:cxn modelId="{D84CF236-AAF5-4618-A9E1-1A18E1ECFF58}" type="presParOf" srcId="{96B21EB6-EF5B-42F7-BBC6-F5D896FE04FF}" destId="{BE39F4AB-95C1-4DBA-BEE6-F77244864DC7}" srcOrd="0" destOrd="0" presId="urn:microsoft.com/office/officeart/2005/8/layout/target3"/>
    <dgm:cxn modelId="{72CC8098-27DD-4464-8502-39D87A638491}" type="presParOf" srcId="{96B21EB6-EF5B-42F7-BBC6-F5D896FE04FF}" destId="{1F25B062-E19D-4C37-A51A-5EF914A588F5}" srcOrd="1" destOrd="0" presId="urn:microsoft.com/office/officeart/2005/8/layout/target3"/>
    <dgm:cxn modelId="{9756310E-0230-405E-B20F-08A3B3638C8F}" type="presParOf" srcId="{96B21EB6-EF5B-42F7-BBC6-F5D896FE04FF}" destId="{4D0749A8-8EC4-439C-AF98-ED9253177F81}" srcOrd="2" destOrd="0" presId="urn:microsoft.com/office/officeart/2005/8/layout/target3"/>
    <dgm:cxn modelId="{15F6433F-2CCF-49CB-89C1-FAC7BC182BF6}" type="presParOf" srcId="{96B21EB6-EF5B-42F7-BBC6-F5D896FE04FF}" destId="{91A1ACD9-F280-4B56-B096-2107F6261EF6}" srcOrd="3" destOrd="0" presId="urn:microsoft.com/office/officeart/2005/8/layout/target3"/>
    <dgm:cxn modelId="{BB5E0B8B-3330-47E6-AA55-AD407383C7F6}" type="presParOf" srcId="{96B21EB6-EF5B-42F7-BBC6-F5D896FE04FF}" destId="{A2C3C0EE-08E9-4AEB-9168-6E6812BECCB7}" srcOrd="4" destOrd="0" presId="urn:microsoft.com/office/officeart/2005/8/layout/target3"/>
    <dgm:cxn modelId="{A3CC1464-EC6F-4CCC-BE12-F0D77BC6469F}" type="presParOf" srcId="{96B21EB6-EF5B-42F7-BBC6-F5D896FE04FF}" destId="{DD7C815A-46B7-4985-A325-15D598A76605}" srcOrd="5" destOrd="0" presId="urn:microsoft.com/office/officeart/2005/8/layout/target3"/>
    <dgm:cxn modelId="{D6AF10AF-9B3B-4A74-8A25-A5FC05C16419}" type="presParOf" srcId="{96B21EB6-EF5B-42F7-BBC6-F5D896FE04FF}" destId="{E4DB0DD7-DD50-4433-9B85-F30CF275AEDD}" srcOrd="6" destOrd="0" presId="urn:microsoft.com/office/officeart/2005/8/layout/target3"/>
    <dgm:cxn modelId="{411B03CC-06F6-468C-8433-D57A9B6911C6}" type="presParOf" srcId="{96B21EB6-EF5B-42F7-BBC6-F5D896FE04FF}" destId="{395E56D5-509C-4B85-9926-DC767E342DA3}"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E9812CA-8952-4119-B50A-05680E3901A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E4787BB3-FAB5-44E5-B718-E6398C3F3B55}">
      <dgm:prSet/>
      <dgm:spPr/>
      <dgm:t>
        <a:bodyPr/>
        <a:lstStyle/>
        <a:p>
          <a:r>
            <a:rPr lang="en-US" dirty="0"/>
            <a:t>The accumulation of afflictions produced in him an effect which only the authority of the verified record enables us to believe. </a:t>
          </a:r>
        </a:p>
        <a:p>
          <a:r>
            <a:rPr lang="en-US" b="1" dirty="0">
              <a:effectLst>
                <a:outerShdw blurRad="38100" dist="38100" dir="2700000" algn="tl">
                  <a:srgbClr val="000000">
                    <a:alpha val="43137"/>
                  </a:srgbClr>
                </a:outerShdw>
              </a:effectLst>
            </a:rPr>
            <a:t>No longer did he mingle with them in the old free spirit of common enterprise. </a:t>
          </a:r>
        </a:p>
        <a:p>
          <a:r>
            <a:rPr lang="en-US" dirty="0"/>
            <a:t>Instead he betook himself to remote hermitage where he spent long periods utterly alone – not in the rapt silence of his former ecstasies, </a:t>
          </a:r>
          <a:r>
            <a:rPr lang="en-US" dirty="0">
              <a:effectLst>
                <a:outerShdw blurRad="38100" dist="38100" dir="2700000" algn="tl">
                  <a:srgbClr val="000000">
                    <a:alpha val="43137"/>
                  </a:srgbClr>
                </a:outerShdw>
              </a:effectLst>
            </a:rPr>
            <a:t>but brooding over and wrestling with the problem of saving His order, menaced as he believed by destruction. </a:t>
          </a:r>
          <a:endParaRPr lang="it-IT" dirty="0">
            <a:effectLst>
              <a:outerShdw blurRad="38100" dist="38100" dir="2700000" algn="tl">
                <a:srgbClr val="000000">
                  <a:alpha val="43137"/>
                </a:srgbClr>
              </a:outerShdw>
            </a:effectLst>
          </a:endParaRPr>
        </a:p>
      </dgm:t>
    </dgm:pt>
    <dgm:pt modelId="{C17086A9-4C8D-4F3D-8CAE-5FE012BAB9F3}" type="parTrans" cxnId="{1102FDDA-E75B-4FCA-8901-34D533234321}">
      <dgm:prSet/>
      <dgm:spPr/>
      <dgm:t>
        <a:bodyPr/>
        <a:lstStyle/>
        <a:p>
          <a:endParaRPr lang="en-GB"/>
        </a:p>
      </dgm:t>
    </dgm:pt>
    <dgm:pt modelId="{B6733F3F-4EAB-4703-999A-EF40F12E1962}" type="sibTrans" cxnId="{1102FDDA-E75B-4FCA-8901-34D533234321}">
      <dgm:prSet/>
      <dgm:spPr/>
      <dgm:t>
        <a:bodyPr/>
        <a:lstStyle/>
        <a:p>
          <a:endParaRPr lang="en-GB"/>
        </a:p>
      </dgm:t>
    </dgm:pt>
    <dgm:pt modelId="{BF3EDDF0-1221-44EC-A4B9-2335582EC042}" type="pres">
      <dgm:prSet presAssocID="{6E9812CA-8952-4119-B50A-05680E3901A6}" presName="Name0" presStyleCnt="0">
        <dgm:presLayoutVars>
          <dgm:chMax val="7"/>
          <dgm:dir/>
          <dgm:animLvl val="lvl"/>
          <dgm:resizeHandles val="exact"/>
        </dgm:presLayoutVars>
      </dgm:prSet>
      <dgm:spPr/>
    </dgm:pt>
    <dgm:pt modelId="{359DF754-FE3C-4A7C-9B75-8695CF2BB6AE}" type="pres">
      <dgm:prSet presAssocID="{E4787BB3-FAB5-44E5-B718-E6398C3F3B55}" presName="circle1" presStyleLbl="node1" presStyleIdx="0" presStyleCnt="1"/>
      <dgm:spPr/>
    </dgm:pt>
    <dgm:pt modelId="{E428744D-E626-4560-AF81-39D397D6EB7B}" type="pres">
      <dgm:prSet presAssocID="{E4787BB3-FAB5-44E5-B718-E6398C3F3B55}" presName="space" presStyleCnt="0"/>
      <dgm:spPr/>
    </dgm:pt>
    <dgm:pt modelId="{7A8213D2-5FE2-449E-9473-E65EF0FC953D}" type="pres">
      <dgm:prSet presAssocID="{E4787BB3-FAB5-44E5-B718-E6398C3F3B55}" presName="rect1" presStyleLbl="alignAcc1" presStyleIdx="0" presStyleCnt="1"/>
      <dgm:spPr/>
    </dgm:pt>
    <dgm:pt modelId="{CF4FB758-CA65-41CF-BD25-88A5FDB35D46}" type="pres">
      <dgm:prSet presAssocID="{E4787BB3-FAB5-44E5-B718-E6398C3F3B55}" presName="rect1ParTxNoCh" presStyleLbl="alignAcc1" presStyleIdx="0" presStyleCnt="1">
        <dgm:presLayoutVars>
          <dgm:chMax val="1"/>
          <dgm:bulletEnabled val="1"/>
        </dgm:presLayoutVars>
      </dgm:prSet>
      <dgm:spPr/>
    </dgm:pt>
  </dgm:ptLst>
  <dgm:cxnLst>
    <dgm:cxn modelId="{2878AA2E-808D-4783-9FF8-D3928207426D}" type="presOf" srcId="{E4787BB3-FAB5-44E5-B718-E6398C3F3B55}" destId="{7A8213D2-5FE2-449E-9473-E65EF0FC953D}" srcOrd="0" destOrd="0" presId="urn:microsoft.com/office/officeart/2005/8/layout/target3"/>
    <dgm:cxn modelId="{D366375A-1045-44D2-98FE-E75BF6CA693A}" type="presOf" srcId="{6E9812CA-8952-4119-B50A-05680E3901A6}" destId="{BF3EDDF0-1221-44EC-A4B9-2335582EC042}" srcOrd="0" destOrd="0" presId="urn:microsoft.com/office/officeart/2005/8/layout/target3"/>
    <dgm:cxn modelId="{1102FDDA-E75B-4FCA-8901-34D533234321}" srcId="{6E9812CA-8952-4119-B50A-05680E3901A6}" destId="{E4787BB3-FAB5-44E5-B718-E6398C3F3B55}" srcOrd="0" destOrd="0" parTransId="{C17086A9-4C8D-4F3D-8CAE-5FE012BAB9F3}" sibTransId="{B6733F3F-4EAB-4703-999A-EF40F12E1962}"/>
    <dgm:cxn modelId="{A40F20EB-F050-4A38-AA99-2B8C2AD3817D}" type="presOf" srcId="{E4787BB3-FAB5-44E5-B718-E6398C3F3B55}" destId="{CF4FB758-CA65-41CF-BD25-88A5FDB35D46}" srcOrd="1" destOrd="0" presId="urn:microsoft.com/office/officeart/2005/8/layout/target3"/>
    <dgm:cxn modelId="{65EAFB33-65AF-41CD-9B14-BE7C21737C43}" type="presParOf" srcId="{BF3EDDF0-1221-44EC-A4B9-2335582EC042}" destId="{359DF754-FE3C-4A7C-9B75-8695CF2BB6AE}" srcOrd="0" destOrd="0" presId="urn:microsoft.com/office/officeart/2005/8/layout/target3"/>
    <dgm:cxn modelId="{9E87F751-DD56-4465-A512-8FAAD8694D09}" type="presParOf" srcId="{BF3EDDF0-1221-44EC-A4B9-2335582EC042}" destId="{E428744D-E626-4560-AF81-39D397D6EB7B}" srcOrd="1" destOrd="0" presId="urn:microsoft.com/office/officeart/2005/8/layout/target3"/>
    <dgm:cxn modelId="{2694BAF6-FF4C-4758-9A3C-96618964FD5A}" type="presParOf" srcId="{BF3EDDF0-1221-44EC-A4B9-2335582EC042}" destId="{7A8213D2-5FE2-449E-9473-E65EF0FC953D}" srcOrd="2" destOrd="0" presId="urn:microsoft.com/office/officeart/2005/8/layout/target3"/>
    <dgm:cxn modelId="{531D2C9E-81B6-46C6-AEC3-7467C48DFE37}" type="presParOf" srcId="{BF3EDDF0-1221-44EC-A4B9-2335582EC042}" destId="{CF4FB758-CA65-41CF-BD25-88A5FDB35D4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C338F56-FCAD-4038-A103-0486F7AEF45F}" type="doc">
      <dgm:prSet loTypeId="urn:microsoft.com/office/officeart/2005/8/layout/matrix1" loCatId="matrix" qsTypeId="urn:microsoft.com/office/officeart/2005/8/quickstyle/3d5" qsCatId="3D" csTypeId="urn:microsoft.com/office/officeart/2005/8/colors/colorful3" csCatId="colorful" phldr="1"/>
      <dgm:spPr/>
      <dgm:t>
        <a:bodyPr/>
        <a:lstStyle/>
        <a:p>
          <a:endParaRPr lang="en-GB"/>
        </a:p>
      </dgm:t>
    </dgm:pt>
    <dgm:pt modelId="{A508BD92-7D19-47E3-9B5E-5F1423BC0193}">
      <dgm:prSet/>
      <dgm:spPr/>
      <dgm:t>
        <a:bodyPr/>
        <a:lstStyle/>
        <a:p>
          <a:r>
            <a:rPr lang="en-GB" dirty="0"/>
            <a:t>Alter Christus </a:t>
          </a:r>
          <a:endParaRPr lang="it-IT" dirty="0"/>
        </a:p>
      </dgm:t>
    </dgm:pt>
    <dgm:pt modelId="{5BD47308-352F-48C6-B431-B809C4447F4D}" type="parTrans" cxnId="{8C1C1030-6F57-4BE0-9C0B-423AF129EA89}">
      <dgm:prSet/>
      <dgm:spPr/>
      <dgm:t>
        <a:bodyPr/>
        <a:lstStyle/>
        <a:p>
          <a:endParaRPr lang="en-GB"/>
        </a:p>
      </dgm:t>
    </dgm:pt>
    <dgm:pt modelId="{D3C028EF-32D8-44FA-A50C-B9D9CD4D4B15}" type="sibTrans" cxnId="{8C1C1030-6F57-4BE0-9C0B-423AF129EA89}">
      <dgm:prSet/>
      <dgm:spPr/>
      <dgm:t>
        <a:bodyPr/>
        <a:lstStyle/>
        <a:p>
          <a:endParaRPr lang="en-GB"/>
        </a:p>
      </dgm:t>
    </dgm:pt>
    <dgm:pt modelId="{885A40F3-EC5C-48B5-8949-0AE45CAAECC5}" type="pres">
      <dgm:prSet presAssocID="{9C338F56-FCAD-4038-A103-0486F7AEF45F}" presName="diagram" presStyleCnt="0">
        <dgm:presLayoutVars>
          <dgm:chMax val="1"/>
          <dgm:dir/>
          <dgm:animLvl val="ctr"/>
          <dgm:resizeHandles val="exact"/>
        </dgm:presLayoutVars>
      </dgm:prSet>
      <dgm:spPr/>
    </dgm:pt>
    <dgm:pt modelId="{DF452328-BDF9-4C20-9327-BCAF65752E0A}" type="pres">
      <dgm:prSet presAssocID="{9C338F56-FCAD-4038-A103-0486F7AEF45F}" presName="matrix" presStyleCnt="0"/>
      <dgm:spPr/>
    </dgm:pt>
    <dgm:pt modelId="{28C5083B-C58E-4E2C-AD3E-D0C66543D326}" type="pres">
      <dgm:prSet presAssocID="{9C338F56-FCAD-4038-A103-0486F7AEF45F}" presName="tile1" presStyleLbl="node1" presStyleIdx="0" presStyleCnt="4"/>
      <dgm:spPr/>
    </dgm:pt>
    <dgm:pt modelId="{0E4ED934-49A8-477F-AE4D-C74BD1C42E40}" type="pres">
      <dgm:prSet presAssocID="{9C338F56-FCAD-4038-A103-0486F7AEF45F}" presName="tile1text" presStyleLbl="node1" presStyleIdx="0" presStyleCnt="4">
        <dgm:presLayoutVars>
          <dgm:chMax val="0"/>
          <dgm:chPref val="0"/>
          <dgm:bulletEnabled val="1"/>
        </dgm:presLayoutVars>
      </dgm:prSet>
      <dgm:spPr/>
    </dgm:pt>
    <dgm:pt modelId="{8AB2541F-1E90-406A-A6DD-14A991E5A9CB}" type="pres">
      <dgm:prSet presAssocID="{9C338F56-FCAD-4038-A103-0486F7AEF45F}" presName="tile2" presStyleLbl="node1" presStyleIdx="1" presStyleCnt="4"/>
      <dgm:spPr/>
    </dgm:pt>
    <dgm:pt modelId="{2E17D898-E5D6-4822-8939-7F68161C8811}" type="pres">
      <dgm:prSet presAssocID="{9C338F56-FCAD-4038-A103-0486F7AEF45F}" presName="tile2text" presStyleLbl="node1" presStyleIdx="1" presStyleCnt="4">
        <dgm:presLayoutVars>
          <dgm:chMax val="0"/>
          <dgm:chPref val="0"/>
          <dgm:bulletEnabled val="1"/>
        </dgm:presLayoutVars>
      </dgm:prSet>
      <dgm:spPr/>
    </dgm:pt>
    <dgm:pt modelId="{5AFF50A6-9D19-49E0-BEC4-90311E4AA5CD}" type="pres">
      <dgm:prSet presAssocID="{9C338F56-FCAD-4038-A103-0486F7AEF45F}" presName="tile3" presStyleLbl="node1" presStyleIdx="2" presStyleCnt="4"/>
      <dgm:spPr/>
    </dgm:pt>
    <dgm:pt modelId="{67E7E907-14BA-4B84-8A4B-843DB305B720}" type="pres">
      <dgm:prSet presAssocID="{9C338F56-FCAD-4038-A103-0486F7AEF45F}" presName="tile3text" presStyleLbl="node1" presStyleIdx="2" presStyleCnt="4">
        <dgm:presLayoutVars>
          <dgm:chMax val="0"/>
          <dgm:chPref val="0"/>
          <dgm:bulletEnabled val="1"/>
        </dgm:presLayoutVars>
      </dgm:prSet>
      <dgm:spPr/>
    </dgm:pt>
    <dgm:pt modelId="{F095BA6D-9A45-4AED-9DF3-C56E0FBBE2E3}" type="pres">
      <dgm:prSet presAssocID="{9C338F56-FCAD-4038-A103-0486F7AEF45F}" presName="tile4" presStyleLbl="node1" presStyleIdx="3" presStyleCnt="4"/>
      <dgm:spPr/>
    </dgm:pt>
    <dgm:pt modelId="{6E187766-EE39-4FF2-9631-7561F4A10899}" type="pres">
      <dgm:prSet presAssocID="{9C338F56-FCAD-4038-A103-0486F7AEF45F}" presName="tile4text" presStyleLbl="node1" presStyleIdx="3" presStyleCnt="4">
        <dgm:presLayoutVars>
          <dgm:chMax val="0"/>
          <dgm:chPref val="0"/>
          <dgm:bulletEnabled val="1"/>
        </dgm:presLayoutVars>
      </dgm:prSet>
      <dgm:spPr/>
    </dgm:pt>
    <dgm:pt modelId="{B0262CA4-1F28-4E58-BB7A-FCC6116B3DBA}" type="pres">
      <dgm:prSet presAssocID="{9C338F56-FCAD-4038-A103-0486F7AEF45F}" presName="centerTile" presStyleLbl="fgShp" presStyleIdx="0" presStyleCnt="1" custScaleX="127877" custScaleY="117578">
        <dgm:presLayoutVars>
          <dgm:chMax val="0"/>
          <dgm:chPref val="0"/>
        </dgm:presLayoutVars>
      </dgm:prSet>
      <dgm:spPr/>
    </dgm:pt>
  </dgm:ptLst>
  <dgm:cxnLst>
    <dgm:cxn modelId="{8C1C1030-6F57-4BE0-9C0B-423AF129EA89}" srcId="{9C338F56-FCAD-4038-A103-0486F7AEF45F}" destId="{A508BD92-7D19-47E3-9B5E-5F1423BC0193}" srcOrd="0" destOrd="0" parTransId="{5BD47308-352F-48C6-B431-B809C4447F4D}" sibTransId="{D3C028EF-32D8-44FA-A50C-B9D9CD4D4B15}"/>
    <dgm:cxn modelId="{72EEA335-CEAF-4B66-8D25-F820CF3CE539}" type="presOf" srcId="{A508BD92-7D19-47E3-9B5E-5F1423BC0193}" destId="{B0262CA4-1F28-4E58-BB7A-FCC6116B3DBA}" srcOrd="0" destOrd="0" presId="urn:microsoft.com/office/officeart/2005/8/layout/matrix1"/>
    <dgm:cxn modelId="{2DC51EDD-BD71-4DCD-AD7C-B61E58016995}" type="presOf" srcId="{9C338F56-FCAD-4038-A103-0486F7AEF45F}" destId="{885A40F3-EC5C-48B5-8949-0AE45CAAECC5}" srcOrd="0" destOrd="0" presId="urn:microsoft.com/office/officeart/2005/8/layout/matrix1"/>
    <dgm:cxn modelId="{974E3293-FBA0-406F-B978-5543A3F2124B}" type="presParOf" srcId="{885A40F3-EC5C-48B5-8949-0AE45CAAECC5}" destId="{DF452328-BDF9-4C20-9327-BCAF65752E0A}" srcOrd="0" destOrd="0" presId="urn:microsoft.com/office/officeart/2005/8/layout/matrix1"/>
    <dgm:cxn modelId="{9307A64A-D901-48DB-96EC-941CA38A9AB0}" type="presParOf" srcId="{DF452328-BDF9-4C20-9327-BCAF65752E0A}" destId="{28C5083B-C58E-4E2C-AD3E-D0C66543D326}" srcOrd="0" destOrd="0" presId="urn:microsoft.com/office/officeart/2005/8/layout/matrix1"/>
    <dgm:cxn modelId="{8957305A-2F29-43CC-BFB9-6740404ED2B6}" type="presParOf" srcId="{DF452328-BDF9-4C20-9327-BCAF65752E0A}" destId="{0E4ED934-49A8-477F-AE4D-C74BD1C42E40}" srcOrd="1" destOrd="0" presId="urn:microsoft.com/office/officeart/2005/8/layout/matrix1"/>
    <dgm:cxn modelId="{34498A36-7ACF-47CC-8EDE-A84DE7F7B516}" type="presParOf" srcId="{DF452328-BDF9-4C20-9327-BCAF65752E0A}" destId="{8AB2541F-1E90-406A-A6DD-14A991E5A9CB}" srcOrd="2" destOrd="0" presId="urn:microsoft.com/office/officeart/2005/8/layout/matrix1"/>
    <dgm:cxn modelId="{48CD6B43-4DA9-4096-8C63-A2C62A74B672}" type="presParOf" srcId="{DF452328-BDF9-4C20-9327-BCAF65752E0A}" destId="{2E17D898-E5D6-4822-8939-7F68161C8811}" srcOrd="3" destOrd="0" presId="urn:microsoft.com/office/officeart/2005/8/layout/matrix1"/>
    <dgm:cxn modelId="{41268175-96DB-42CD-89DA-CC159066E66F}" type="presParOf" srcId="{DF452328-BDF9-4C20-9327-BCAF65752E0A}" destId="{5AFF50A6-9D19-49E0-BEC4-90311E4AA5CD}" srcOrd="4" destOrd="0" presId="urn:microsoft.com/office/officeart/2005/8/layout/matrix1"/>
    <dgm:cxn modelId="{1867A1EA-8950-48BA-B87C-602E4644EFC9}" type="presParOf" srcId="{DF452328-BDF9-4C20-9327-BCAF65752E0A}" destId="{67E7E907-14BA-4B84-8A4B-843DB305B720}" srcOrd="5" destOrd="0" presId="urn:microsoft.com/office/officeart/2005/8/layout/matrix1"/>
    <dgm:cxn modelId="{A19F3E05-6B12-4F8E-9F79-8A39EA84E086}" type="presParOf" srcId="{DF452328-BDF9-4C20-9327-BCAF65752E0A}" destId="{F095BA6D-9A45-4AED-9DF3-C56E0FBBE2E3}" srcOrd="6" destOrd="0" presId="urn:microsoft.com/office/officeart/2005/8/layout/matrix1"/>
    <dgm:cxn modelId="{BEB6EB44-EB96-4AE7-8CBE-258432E8AC9E}" type="presParOf" srcId="{DF452328-BDF9-4C20-9327-BCAF65752E0A}" destId="{6E187766-EE39-4FF2-9631-7561F4A10899}" srcOrd="7" destOrd="0" presId="urn:microsoft.com/office/officeart/2005/8/layout/matrix1"/>
    <dgm:cxn modelId="{2A64D9F6-9F3E-4303-A2F1-023C8F6D11A5}" type="presParOf" srcId="{885A40F3-EC5C-48B5-8949-0AE45CAAECC5}" destId="{B0262CA4-1F28-4E58-BB7A-FCC6116B3DBA}" srcOrd="1" destOrd="0" presId="urn:microsoft.com/office/officeart/2005/8/layout/matrix1"/>
  </dgm:cxnLst>
  <dgm:bg>
    <a:solidFill>
      <a:schemeClr val="accent6"/>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44655DB-0181-4F89-BDCF-F19407E6E87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F9483AC9-96B3-47A0-AA81-2E5E531988DF}">
      <dgm:prSet/>
      <dgm:spPr/>
      <dgm:t>
        <a:bodyPr/>
        <a:lstStyle/>
        <a:p>
          <a:r>
            <a:rPr lang="en-US" b="1"/>
            <a:t>FRANCIS, ALTER CHRISTUS? </a:t>
          </a:r>
          <a:br>
            <a:rPr lang="it-IT"/>
          </a:br>
          <a:endParaRPr lang="it-IT"/>
        </a:p>
      </dgm:t>
    </dgm:pt>
    <dgm:pt modelId="{99B37CBA-2613-4777-BBAF-27F363C168A7}" type="parTrans" cxnId="{0E28FEB5-FF69-4BC7-8247-DE27E6BDCF91}">
      <dgm:prSet/>
      <dgm:spPr/>
      <dgm:t>
        <a:bodyPr/>
        <a:lstStyle/>
        <a:p>
          <a:endParaRPr lang="en-GB"/>
        </a:p>
      </dgm:t>
    </dgm:pt>
    <dgm:pt modelId="{D9C06D74-F9F0-42F3-88F6-6A2542F76B1D}" type="sibTrans" cxnId="{0E28FEB5-FF69-4BC7-8247-DE27E6BDCF91}">
      <dgm:prSet/>
      <dgm:spPr/>
      <dgm:t>
        <a:bodyPr/>
        <a:lstStyle/>
        <a:p>
          <a:endParaRPr lang="en-GB"/>
        </a:p>
      </dgm:t>
    </dgm:pt>
    <dgm:pt modelId="{DBA58790-63C0-4F4C-B27A-F69634803968}" type="pres">
      <dgm:prSet presAssocID="{844655DB-0181-4F89-BDCF-F19407E6E87F}" presName="Name0" presStyleCnt="0">
        <dgm:presLayoutVars>
          <dgm:chMax val="7"/>
          <dgm:dir/>
          <dgm:animLvl val="lvl"/>
          <dgm:resizeHandles val="exact"/>
        </dgm:presLayoutVars>
      </dgm:prSet>
      <dgm:spPr/>
    </dgm:pt>
    <dgm:pt modelId="{48AEA01C-75EB-4112-924F-E8C69BFCEF4A}" type="pres">
      <dgm:prSet presAssocID="{F9483AC9-96B3-47A0-AA81-2E5E531988DF}" presName="circle1" presStyleLbl="node1" presStyleIdx="0" presStyleCnt="1"/>
      <dgm:spPr/>
    </dgm:pt>
    <dgm:pt modelId="{E4EC9A9F-F35D-4C3D-9911-784691665C8F}" type="pres">
      <dgm:prSet presAssocID="{F9483AC9-96B3-47A0-AA81-2E5E531988DF}" presName="space" presStyleCnt="0"/>
      <dgm:spPr/>
    </dgm:pt>
    <dgm:pt modelId="{50E6EC0B-7509-4445-910B-E0006D3669E5}" type="pres">
      <dgm:prSet presAssocID="{F9483AC9-96B3-47A0-AA81-2E5E531988DF}" presName="rect1" presStyleLbl="alignAcc1" presStyleIdx="0" presStyleCnt="1"/>
      <dgm:spPr/>
    </dgm:pt>
    <dgm:pt modelId="{E638BD2D-CC51-4D38-985F-507DA32EFD1D}" type="pres">
      <dgm:prSet presAssocID="{F9483AC9-96B3-47A0-AA81-2E5E531988DF}" presName="rect1ParTxNoCh" presStyleLbl="alignAcc1" presStyleIdx="0" presStyleCnt="1">
        <dgm:presLayoutVars>
          <dgm:chMax val="1"/>
          <dgm:bulletEnabled val="1"/>
        </dgm:presLayoutVars>
      </dgm:prSet>
      <dgm:spPr/>
    </dgm:pt>
  </dgm:ptLst>
  <dgm:cxnLst>
    <dgm:cxn modelId="{4F352D37-B9F4-47B9-9D16-8EBFB6C446DD}" type="presOf" srcId="{F9483AC9-96B3-47A0-AA81-2E5E531988DF}" destId="{50E6EC0B-7509-4445-910B-E0006D3669E5}" srcOrd="0" destOrd="0" presId="urn:microsoft.com/office/officeart/2005/8/layout/target3"/>
    <dgm:cxn modelId="{94D4237A-DD49-44F5-AB66-CE7C76479BA7}" type="presOf" srcId="{844655DB-0181-4F89-BDCF-F19407E6E87F}" destId="{DBA58790-63C0-4F4C-B27A-F69634803968}" srcOrd="0" destOrd="0" presId="urn:microsoft.com/office/officeart/2005/8/layout/target3"/>
    <dgm:cxn modelId="{0E28FEB5-FF69-4BC7-8247-DE27E6BDCF91}" srcId="{844655DB-0181-4F89-BDCF-F19407E6E87F}" destId="{F9483AC9-96B3-47A0-AA81-2E5E531988DF}" srcOrd="0" destOrd="0" parTransId="{99B37CBA-2613-4777-BBAF-27F363C168A7}" sibTransId="{D9C06D74-F9F0-42F3-88F6-6A2542F76B1D}"/>
    <dgm:cxn modelId="{918DACB9-655F-4C81-AFB2-B9A62C756C0B}" type="presOf" srcId="{F9483AC9-96B3-47A0-AA81-2E5E531988DF}" destId="{E638BD2D-CC51-4D38-985F-507DA32EFD1D}" srcOrd="1" destOrd="0" presId="urn:microsoft.com/office/officeart/2005/8/layout/target3"/>
    <dgm:cxn modelId="{3B386265-84D1-481A-9E33-3E363F4A59F9}" type="presParOf" srcId="{DBA58790-63C0-4F4C-B27A-F69634803968}" destId="{48AEA01C-75EB-4112-924F-E8C69BFCEF4A}" srcOrd="0" destOrd="0" presId="urn:microsoft.com/office/officeart/2005/8/layout/target3"/>
    <dgm:cxn modelId="{E07A2FAA-B354-4FA7-A109-93B86CF44A72}" type="presParOf" srcId="{DBA58790-63C0-4F4C-B27A-F69634803968}" destId="{E4EC9A9F-F35D-4C3D-9911-784691665C8F}" srcOrd="1" destOrd="0" presId="urn:microsoft.com/office/officeart/2005/8/layout/target3"/>
    <dgm:cxn modelId="{7690535E-909F-42E1-A3F4-34208993DA26}" type="presParOf" srcId="{DBA58790-63C0-4F4C-B27A-F69634803968}" destId="{50E6EC0B-7509-4445-910B-E0006D3669E5}" srcOrd="2" destOrd="0" presId="urn:microsoft.com/office/officeart/2005/8/layout/target3"/>
    <dgm:cxn modelId="{922FFC85-A5EF-407C-B5BD-ED756F126D1D}" type="presParOf" srcId="{DBA58790-63C0-4F4C-B27A-F69634803968}" destId="{E638BD2D-CC51-4D38-985F-507DA32EFD1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AE04088-17A6-4938-9197-C0C4192F9E0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7EC45ABB-A249-4326-B82E-75F6E0B70E83}">
      <dgm:prSet/>
      <dgm:spPr/>
      <dgm:t>
        <a:bodyPr/>
        <a:lstStyle/>
        <a:p>
          <a:r>
            <a:rPr lang="en-US" dirty="0"/>
            <a:t>Certainly, it is true that part of the meaning of Francis for us is that he appeared as: “A</a:t>
          </a:r>
          <a:r>
            <a:rPr lang="en-US" b="1" strike="noStrike" dirty="0"/>
            <a:t>nother Christ</a:t>
          </a:r>
          <a:r>
            <a:rPr lang="en-US" dirty="0"/>
            <a:t>”. </a:t>
          </a:r>
        </a:p>
        <a:p>
          <a:r>
            <a:rPr lang="en-US" dirty="0"/>
            <a:t>All Christians are in a manner meant to come to resemble Christ more and more, and these miraculous wounds remind us of that. But what about for Francis? Did he seek to be conformed to Christ? </a:t>
          </a:r>
        </a:p>
        <a:p>
          <a:r>
            <a:rPr lang="en-US" dirty="0"/>
            <a:t>And, if so, did he imagine himself as having achieved it on La Verna? We do often think of it this way. This Considerations on the Stigmata, appended to some manuscripts of the </a:t>
          </a:r>
          <a:r>
            <a:rPr lang="en-US" dirty="0" err="1"/>
            <a:t>Fioretti</a:t>
          </a:r>
          <a:r>
            <a:rPr lang="en-US" dirty="0"/>
            <a:t>, captures the idea: </a:t>
          </a:r>
          <a:endParaRPr lang="it-IT" dirty="0"/>
        </a:p>
      </dgm:t>
    </dgm:pt>
    <dgm:pt modelId="{21A734DD-6C56-487C-A199-2322ACF0D61D}" type="parTrans" cxnId="{4C770F96-9A14-4B5A-BB5E-6C6737688C8B}">
      <dgm:prSet/>
      <dgm:spPr/>
      <dgm:t>
        <a:bodyPr/>
        <a:lstStyle/>
        <a:p>
          <a:endParaRPr lang="en-GB"/>
        </a:p>
      </dgm:t>
    </dgm:pt>
    <dgm:pt modelId="{BA33588A-C7E1-4834-B045-8CA73A724D3C}" type="sibTrans" cxnId="{4C770F96-9A14-4B5A-BB5E-6C6737688C8B}">
      <dgm:prSet/>
      <dgm:spPr/>
      <dgm:t>
        <a:bodyPr/>
        <a:lstStyle/>
        <a:p>
          <a:endParaRPr lang="en-GB"/>
        </a:p>
      </dgm:t>
    </dgm:pt>
    <dgm:pt modelId="{61968413-82C4-4B64-9531-71193C46F76E}" type="pres">
      <dgm:prSet presAssocID="{9AE04088-17A6-4938-9197-C0C4192F9E0B}" presName="Name0" presStyleCnt="0">
        <dgm:presLayoutVars>
          <dgm:chMax val="7"/>
          <dgm:dir/>
          <dgm:animLvl val="lvl"/>
          <dgm:resizeHandles val="exact"/>
        </dgm:presLayoutVars>
      </dgm:prSet>
      <dgm:spPr/>
    </dgm:pt>
    <dgm:pt modelId="{C3BA491B-FF8F-4A11-BE4A-58C0867E43F5}" type="pres">
      <dgm:prSet presAssocID="{7EC45ABB-A249-4326-B82E-75F6E0B70E83}" presName="circle1" presStyleLbl="node1" presStyleIdx="0" presStyleCnt="1"/>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CCFFE07-C4CF-4E43-A699-E356948DFA41}" type="pres">
      <dgm:prSet presAssocID="{7EC45ABB-A249-4326-B82E-75F6E0B70E83}" presName="space" presStyleCnt="0"/>
      <dgm:spPr/>
    </dgm:pt>
    <dgm:pt modelId="{12F2695F-145A-4A31-BD2B-6D6C5B252A0C}" type="pres">
      <dgm:prSet presAssocID="{7EC45ABB-A249-4326-B82E-75F6E0B70E83}" presName="rect1" presStyleLbl="alignAcc1" presStyleIdx="0" presStyleCnt="1"/>
      <dgm:spPr/>
    </dgm:pt>
    <dgm:pt modelId="{3425631F-1FA2-4C96-BB20-F884EA1A462C}" type="pres">
      <dgm:prSet presAssocID="{7EC45ABB-A249-4326-B82E-75F6E0B70E83}" presName="rect1ParTxNoCh" presStyleLbl="alignAcc1" presStyleIdx="0" presStyleCnt="1">
        <dgm:presLayoutVars>
          <dgm:chMax val="1"/>
          <dgm:bulletEnabled val="1"/>
        </dgm:presLayoutVars>
      </dgm:prSet>
      <dgm:spPr/>
    </dgm:pt>
  </dgm:ptLst>
  <dgm:cxnLst>
    <dgm:cxn modelId="{097DF484-A4AA-4896-BA55-481A905179D5}" type="presOf" srcId="{7EC45ABB-A249-4326-B82E-75F6E0B70E83}" destId="{3425631F-1FA2-4C96-BB20-F884EA1A462C}" srcOrd="1" destOrd="0" presId="urn:microsoft.com/office/officeart/2005/8/layout/target3"/>
    <dgm:cxn modelId="{1AF4F48C-5787-4D20-8300-1929210463B3}" type="presOf" srcId="{7EC45ABB-A249-4326-B82E-75F6E0B70E83}" destId="{12F2695F-145A-4A31-BD2B-6D6C5B252A0C}" srcOrd="0" destOrd="0" presId="urn:microsoft.com/office/officeart/2005/8/layout/target3"/>
    <dgm:cxn modelId="{4C770F96-9A14-4B5A-BB5E-6C6737688C8B}" srcId="{9AE04088-17A6-4938-9197-C0C4192F9E0B}" destId="{7EC45ABB-A249-4326-B82E-75F6E0B70E83}" srcOrd="0" destOrd="0" parTransId="{21A734DD-6C56-487C-A199-2322ACF0D61D}" sibTransId="{BA33588A-C7E1-4834-B045-8CA73A724D3C}"/>
    <dgm:cxn modelId="{024725AB-4988-41FE-80D1-BD3C56E0CFF1}" type="presOf" srcId="{9AE04088-17A6-4938-9197-C0C4192F9E0B}" destId="{61968413-82C4-4B64-9531-71193C46F76E}" srcOrd="0" destOrd="0" presId="urn:microsoft.com/office/officeart/2005/8/layout/target3"/>
    <dgm:cxn modelId="{94C745C4-F1C0-474F-A100-7996074AA7A7}" type="presParOf" srcId="{61968413-82C4-4B64-9531-71193C46F76E}" destId="{C3BA491B-FF8F-4A11-BE4A-58C0867E43F5}" srcOrd="0" destOrd="0" presId="urn:microsoft.com/office/officeart/2005/8/layout/target3"/>
    <dgm:cxn modelId="{D20DD0CA-1229-4DB1-9B8A-F2A633C38055}" type="presParOf" srcId="{61968413-82C4-4B64-9531-71193C46F76E}" destId="{ECCFFE07-C4CF-4E43-A699-E356948DFA41}" srcOrd="1" destOrd="0" presId="urn:microsoft.com/office/officeart/2005/8/layout/target3"/>
    <dgm:cxn modelId="{62F93EC9-1A56-456F-8CEC-DF8ABFB6C7C2}" type="presParOf" srcId="{61968413-82C4-4B64-9531-71193C46F76E}" destId="{12F2695F-145A-4A31-BD2B-6D6C5B252A0C}" srcOrd="2" destOrd="0" presId="urn:microsoft.com/office/officeart/2005/8/layout/target3"/>
    <dgm:cxn modelId="{E0B8A4CE-7D40-4420-9225-4DF501E79606}" type="presParOf" srcId="{61968413-82C4-4B64-9531-71193C46F76E}" destId="{3425631F-1FA2-4C96-BB20-F884EA1A462C}"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6C6BBE-41D3-4128-9051-9CACFC42435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B6E71DA4-1CDB-43E6-BF6F-EAEDE3AC4A41}">
      <dgm:prSet/>
      <dgm:spPr/>
      <dgm:t>
        <a:bodyPr/>
        <a:lstStyle/>
        <a:p>
          <a:r>
            <a:rPr lang="en-US" dirty="0"/>
            <a:t>Entire chapter XIII of Major Legend is dedicated to the stigmata of St. Francis. The following are its salient features. </a:t>
          </a:r>
          <a:endParaRPr lang="it-IT" dirty="0"/>
        </a:p>
      </dgm:t>
    </dgm:pt>
    <dgm:pt modelId="{E95F2195-708A-44A7-AC07-0DE8BE93A352}" type="parTrans" cxnId="{E898F69C-D43A-4CC4-9E46-0B241E6ED49F}">
      <dgm:prSet/>
      <dgm:spPr/>
      <dgm:t>
        <a:bodyPr/>
        <a:lstStyle/>
        <a:p>
          <a:endParaRPr lang="en-GB"/>
        </a:p>
      </dgm:t>
    </dgm:pt>
    <dgm:pt modelId="{78E554F2-75C6-427E-99B0-04DF33E28BF8}" type="sibTrans" cxnId="{E898F69C-D43A-4CC4-9E46-0B241E6ED49F}">
      <dgm:prSet/>
      <dgm:spPr/>
      <dgm:t>
        <a:bodyPr/>
        <a:lstStyle/>
        <a:p>
          <a:endParaRPr lang="en-GB"/>
        </a:p>
      </dgm:t>
    </dgm:pt>
    <dgm:pt modelId="{3D3CAE4E-A4F2-4877-B1B4-C94A425B9DCE}" type="pres">
      <dgm:prSet presAssocID="{086C6BBE-41D3-4128-9051-9CACFC424358}" presName="Name0" presStyleCnt="0">
        <dgm:presLayoutVars>
          <dgm:chMax val="7"/>
          <dgm:dir/>
          <dgm:animLvl val="lvl"/>
          <dgm:resizeHandles val="exact"/>
        </dgm:presLayoutVars>
      </dgm:prSet>
      <dgm:spPr/>
    </dgm:pt>
    <dgm:pt modelId="{755F3A1E-DA70-4AE3-9885-EFC6445B6FC2}" type="pres">
      <dgm:prSet presAssocID="{B6E71DA4-1CDB-43E6-BF6F-EAEDE3AC4A41}" presName="circle1" presStyleLbl="node1" presStyleIdx="0" presStyleCnt="1"/>
      <dgm:spPr/>
    </dgm:pt>
    <dgm:pt modelId="{101F085F-60DC-4A4F-B43E-D2E07A538D64}" type="pres">
      <dgm:prSet presAssocID="{B6E71DA4-1CDB-43E6-BF6F-EAEDE3AC4A41}" presName="space" presStyleCnt="0"/>
      <dgm:spPr/>
    </dgm:pt>
    <dgm:pt modelId="{E38B15C6-C315-44AC-9F3C-9C3D4376AA51}" type="pres">
      <dgm:prSet presAssocID="{B6E71DA4-1CDB-43E6-BF6F-EAEDE3AC4A41}" presName="rect1" presStyleLbl="alignAcc1" presStyleIdx="0" presStyleCnt="1"/>
      <dgm:spPr/>
    </dgm:pt>
    <dgm:pt modelId="{7105BB8D-946B-4AE1-A2C6-5C4EC3FC49E7}" type="pres">
      <dgm:prSet presAssocID="{B6E71DA4-1CDB-43E6-BF6F-EAEDE3AC4A41}" presName="rect1ParTxNoCh" presStyleLbl="alignAcc1" presStyleIdx="0" presStyleCnt="1">
        <dgm:presLayoutVars>
          <dgm:chMax val="1"/>
          <dgm:bulletEnabled val="1"/>
        </dgm:presLayoutVars>
      </dgm:prSet>
      <dgm:spPr/>
    </dgm:pt>
  </dgm:ptLst>
  <dgm:cxnLst>
    <dgm:cxn modelId="{64645E1E-A4E6-4F0D-8F2A-BCC1D1735643}" type="presOf" srcId="{B6E71DA4-1CDB-43E6-BF6F-EAEDE3AC4A41}" destId="{7105BB8D-946B-4AE1-A2C6-5C4EC3FC49E7}" srcOrd="1" destOrd="0" presId="urn:microsoft.com/office/officeart/2005/8/layout/target3"/>
    <dgm:cxn modelId="{B83E6D53-68F2-479F-AF8F-705B5B47DB89}" type="presOf" srcId="{B6E71DA4-1CDB-43E6-BF6F-EAEDE3AC4A41}" destId="{E38B15C6-C315-44AC-9F3C-9C3D4376AA51}" srcOrd="0" destOrd="0" presId="urn:microsoft.com/office/officeart/2005/8/layout/target3"/>
    <dgm:cxn modelId="{ECC29788-02B8-4064-BC69-6CD69267CCC9}" type="presOf" srcId="{086C6BBE-41D3-4128-9051-9CACFC424358}" destId="{3D3CAE4E-A4F2-4877-B1B4-C94A425B9DCE}" srcOrd="0" destOrd="0" presId="urn:microsoft.com/office/officeart/2005/8/layout/target3"/>
    <dgm:cxn modelId="{E898F69C-D43A-4CC4-9E46-0B241E6ED49F}" srcId="{086C6BBE-41D3-4128-9051-9CACFC424358}" destId="{B6E71DA4-1CDB-43E6-BF6F-EAEDE3AC4A41}" srcOrd="0" destOrd="0" parTransId="{E95F2195-708A-44A7-AC07-0DE8BE93A352}" sibTransId="{78E554F2-75C6-427E-99B0-04DF33E28BF8}"/>
    <dgm:cxn modelId="{C1475684-78F2-4872-BFDF-BD4A8CDBA46C}" type="presParOf" srcId="{3D3CAE4E-A4F2-4877-B1B4-C94A425B9DCE}" destId="{755F3A1E-DA70-4AE3-9885-EFC6445B6FC2}" srcOrd="0" destOrd="0" presId="urn:microsoft.com/office/officeart/2005/8/layout/target3"/>
    <dgm:cxn modelId="{3C4B2176-ADF2-4E4C-979F-868A27F1E1B0}" type="presParOf" srcId="{3D3CAE4E-A4F2-4877-B1B4-C94A425B9DCE}" destId="{101F085F-60DC-4A4F-B43E-D2E07A538D64}" srcOrd="1" destOrd="0" presId="urn:microsoft.com/office/officeart/2005/8/layout/target3"/>
    <dgm:cxn modelId="{4B953B92-2EB6-4D0F-80D3-A3E3B0D56374}" type="presParOf" srcId="{3D3CAE4E-A4F2-4877-B1B4-C94A425B9DCE}" destId="{E38B15C6-C315-44AC-9F3C-9C3D4376AA51}" srcOrd="2" destOrd="0" presId="urn:microsoft.com/office/officeart/2005/8/layout/target3"/>
    <dgm:cxn modelId="{94B099C2-D0F1-4DF7-B6AC-8DC89132D13D}" type="presParOf" srcId="{3D3CAE4E-A4F2-4877-B1B4-C94A425B9DCE}" destId="{7105BB8D-946B-4AE1-A2C6-5C4EC3FC49E7}"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2192EEA-9BF0-4474-93BB-E8B73DB5BE1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7EE7002B-CFD3-40CD-A6DE-A6E5195043C7}">
      <dgm:prSet custT="1"/>
      <dgm:spPr/>
      <dgm:t>
        <a:bodyPr/>
        <a:lstStyle/>
        <a:p>
          <a:endParaRPr lang="en-US" sz="3200" dirty="0"/>
        </a:p>
        <a:p>
          <a:endParaRPr lang="en-US" sz="3200" dirty="0"/>
        </a:p>
        <a:p>
          <a:endParaRPr lang="en-US" sz="3200" dirty="0"/>
        </a:p>
        <a:p>
          <a:endParaRPr lang="en-US" sz="3200" dirty="0"/>
        </a:p>
        <a:p>
          <a:endParaRPr lang="en-US" sz="3200" dirty="0"/>
        </a:p>
        <a:p>
          <a:r>
            <a:rPr lang="en-US" sz="3200" dirty="0"/>
            <a:t>“And he prayed in this way: ‘My Lord Jesus Christ, I pray You to grant me two graces before I die: the first is that during my life I may feel in my soul and in my body, as much as possible, that pain that You, sweet Jesus, sustained in the hour of Your most bitter Passion. The second is that I may feel in my heart, as much as possible, that excessive love with which You, O Son of God, were inflamed to endure willingly such suffering for us sinners ……..”</a:t>
          </a:r>
          <a:endParaRPr lang="it-IT" sz="3200" dirty="0"/>
        </a:p>
      </dgm:t>
    </dgm:pt>
    <dgm:pt modelId="{C2E6F510-0CBA-49C3-BF8D-3C22AF29A1D8}" type="parTrans" cxnId="{3B8739A8-A5DA-49A1-AE01-260F632CD0F9}">
      <dgm:prSet/>
      <dgm:spPr/>
      <dgm:t>
        <a:bodyPr/>
        <a:lstStyle/>
        <a:p>
          <a:endParaRPr lang="en-GB"/>
        </a:p>
      </dgm:t>
    </dgm:pt>
    <dgm:pt modelId="{8973D99C-4653-432F-97B3-E16EE30F1DB7}" type="sibTrans" cxnId="{3B8739A8-A5DA-49A1-AE01-260F632CD0F9}">
      <dgm:prSet/>
      <dgm:spPr/>
      <dgm:t>
        <a:bodyPr/>
        <a:lstStyle/>
        <a:p>
          <a:endParaRPr lang="en-GB"/>
        </a:p>
      </dgm:t>
    </dgm:pt>
    <dgm:pt modelId="{594A1EA5-6F0C-49B4-AC23-066F3664BCE9}">
      <dgm:prSet/>
      <dgm:spPr/>
      <dgm:t>
        <a:bodyPr/>
        <a:lstStyle/>
        <a:p>
          <a:r>
            <a:rPr lang="en-US" dirty="0"/>
            <a:t>FIORETTI, </a:t>
          </a:r>
          <a:r>
            <a:rPr lang="en-US" i="1" dirty="0"/>
            <a:t>Della terza </a:t>
          </a:r>
          <a:r>
            <a:rPr lang="en-US" i="1" dirty="0" err="1"/>
            <a:t>considerazione</a:t>
          </a:r>
          <a:r>
            <a:rPr lang="en-US" i="1" dirty="0"/>
            <a:t> </a:t>
          </a:r>
          <a:r>
            <a:rPr lang="en-US" i="1" dirty="0" err="1"/>
            <a:t>delle</a:t>
          </a:r>
          <a:r>
            <a:rPr lang="en-US" i="1" dirty="0"/>
            <a:t> </a:t>
          </a:r>
          <a:r>
            <a:rPr lang="en-US" i="1" dirty="0" err="1"/>
            <a:t>sacre</a:t>
          </a:r>
          <a:r>
            <a:rPr lang="en-US" i="1" dirty="0"/>
            <a:t> </a:t>
          </a:r>
          <a:r>
            <a:rPr lang="en-US" i="1" dirty="0" err="1"/>
            <a:t>istimate</a:t>
          </a:r>
          <a:r>
            <a:rPr lang="en-US" dirty="0" err="1"/>
            <a:t>.n</a:t>
          </a:r>
          <a:r>
            <a:rPr lang="en-US" dirty="0"/>
            <a:t>. 1916. </a:t>
          </a:r>
          <a:r>
            <a:rPr lang="en-US" i="1" dirty="0"/>
            <a:t>Fonti </a:t>
          </a:r>
          <a:r>
            <a:rPr lang="en-US" i="1" dirty="0" err="1"/>
            <a:t>Francescane</a:t>
          </a:r>
          <a:r>
            <a:rPr lang="en-US" dirty="0"/>
            <a:t>, a </a:t>
          </a:r>
          <a:r>
            <a:rPr lang="en-US" dirty="0" err="1"/>
            <a:t>cura</a:t>
          </a:r>
          <a:r>
            <a:rPr lang="en-US" dirty="0"/>
            <a:t> di Ernesto </a:t>
          </a:r>
          <a:r>
            <a:rPr lang="en-US" dirty="0" err="1"/>
            <a:t>Caroli</a:t>
          </a:r>
          <a:r>
            <a:rPr lang="en-US" dirty="0"/>
            <a:t>, Padova, 2004, 1250. </a:t>
          </a:r>
          <a:endParaRPr lang="it-IT" dirty="0"/>
        </a:p>
      </dgm:t>
    </dgm:pt>
    <dgm:pt modelId="{0C1DD6B5-9405-4739-8917-97166A57AF6E}" type="parTrans" cxnId="{088F66EE-7E02-48D2-A4A6-AC618F4F0493}">
      <dgm:prSet/>
      <dgm:spPr/>
      <dgm:t>
        <a:bodyPr/>
        <a:lstStyle/>
        <a:p>
          <a:endParaRPr lang="en-GB"/>
        </a:p>
      </dgm:t>
    </dgm:pt>
    <dgm:pt modelId="{0327F17D-F872-490F-938D-CDDAE9924432}" type="sibTrans" cxnId="{088F66EE-7E02-48D2-A4A6-AC618F4F0493}">
      <dgm:prSet/>
      <dgm:spPr/>
      <dgm:t>
        <a:bodyPr/>
        <a:lstStyle/>
        <a:p>
          <a:endParaRPr lang="en-GB"/>
        </a:p>
      </dgm:t>
    </dgm:pt>
    <dgm:pt modelId="{21A974D6-880B-4B2F-8941-D115C98C4302}" type="pres">
      <dgm:prSet presAssocID="{72192EEA-9BF0-4474-93BB-E8B73DB5BE1F}" presName="Name0" presStyleCnt="0">
        <dgm:presLayoutVars>
          <dgm:chMax val="7"/>
          <dgm:dir/>
          <dgm:animLvl val="lvl"/>
          <dgm:resizeHandles val="exact"/>
        </dgm:presLayoutVars>
      </dgm:prSet>
      <dgm:spPr/>
    </dgm:pt>
    <dgm:pt modelId="{40AC8270-443A-483C-9E3B-0714D6F7905A}" type="pres">
      <dgm:prSet presAssocID="{7EE7002B-CFD3-40CD-A6DE-A6E5195043C7}" presName="circle1" presStyleLbl="node1" presStyleIdx="0" presStyleCnt="2"/>
      <dgm:spPr/>
    </dgm:pt>
    <dgm:pt modelId="{26317173-23F8-4B4B-8BB5-936DE47DC85F}" type="pres">
      <dgm:prSet presAssocID="{7EE7002B-CFD3-40CD-A6DE-A6E5195043C7}" presName="space" presStyleCnt="0"/>
      <dgm:spPr/>
    </dgm:pt>
    <dgm:pt modelId="{8E36762C-F941-4F0B-8A3B-515B060ED52E}" type="pres">
      <dgm:prSet presAssocID="{7EE7002B-CFD3-40CD-A6DE-A6E5195043C7}" presName="rect1" presStyleLbl="alignAcc1" presStyleIdx="0" presStyleCnt="2" custLinFactNeighborX="631" custLinFactNeighborY="-1091"/>
      <dgm:spPr/>
    </dgm:pt>
    <dgm:pt modelId="{83FC4700-6857-43F8-B5EF-DB543763638A}" type="pres">
      <dgm:prSet presAssocID="{594A1EA5-6F0C-49B4-AC23-066F3664BCE9}" presName="vertSpace2" presStyleLbl="node1" presStyleIdx="0" presStyleCnt="2"/>
      <dgm:spPr/>
    </dgm:pt>
    <dgm:pt modelId="{77DC3EED-7145-46EB-A367-D59D72E448B4}" type="pres">
      <dgm:prSet presAssocID="{594A1EA5-6F0C-49B4-AC23-066F3664BCE9}" presName="circle2" presStyleLbl="node1" presStyleIdx="1" presStyleCnt="2"/>
      <dgm:spPr/>
    </dgm:pt>
    <dgm:pt modelId="{8ECEBFFA-F436-4414-9A79-12A7C3397C64}" type="pres">
      <dgm:prSet presAssocID="{594A1EA5-6F0C-49B4-AC23-066F3664BCE9}" presName="rect2" presStyleLbl="alignAcc1" presStyleIdx="1" presStyleCnt="2" custScaleY="28417" custLinFactNeighborX="-2358" custLinFactNeighborY="46318"/>
      <dgm:spPr/>
    </dgm:pt>
    <dgm:pt modelId="{FA9193D3-ADF3-4B8A-8F96-7355A0CDA584}" type="pres">
      <dgm:prSet presAssocID="{7EE7002B-CFD3-40CD-A6DE-A6E5195043C7}" presName="rect1ParTxNoCh" presStyleLbl="alignAcc1" presStyleIdx="1" presStyleCnt="2">
        <dgm:presLayoutVars>
          <dgm:chMax val="1"/>
          <dgm:bulletEnabled val="1"/>
        </dgm:presLayoutVars>
      </dgm:prSet>
      <dgm:spPr/>
    </dgm:pt>
    <dgm:pt modelId="{C93D71D7-42F5-4F4D-90A6-F05F4404A6AB}" type="pres">
      <dgm:prSet presAssocID="{594A1EA5-6F0C-49B4-AC23-066F3664BCE9}" presName="rect2ParTxNoCh" presStyleLbl="alignAcc1" presStyleIdx="1" presStyleCnt="2">
        <dgm:presLayoutVars>
          <dgm:chMax val="1"/>
          <dgm:bulletEnabled val="1"/>
        </dgm:presLayoutVars>
      </dgm:prSet>
      <dgm:spPr/>
    </dgm:pt>
  </dgm:ptLst>
  <dgm:cxnLst>
    <dgm:cxn modelId="{6FC3E61B-BF38-4E6E-B637-B70894330C0C}" type="presOf" srcId="{7EE7002B-CFD3-40CD-A6DE-A6E5195043C7}" destId="{8E36762C-F941-4F0B-8A3B-515B060ED52E}" srcOrd="0" destOrd="0" presId="urn:microsoft.com/office/officeart/2005/8/layout/target3"/>
    <dgm:cxn modelId="{2B91697D-0014-4B60-BD53-8E643DAE46C2}" type="presOf" srcId="{594A1EA5-6F0C-49B4-AC23-066F3664BCE9}" destId="{8ECEBFFA-F436-4414-9A79-12A7C3397C64}" srcOrd="0" destOrd="0" presId="urn:microsoft.com/office/officeart/2005/8/layout/target3"/>
    <dgm:cxn modelId="{FD4A7DA4-2F20-4E1E-91FE-A171ACB6DD83}" type="presOf" srcId="{594A1EA5-6F0C-49B4-AC23-066F3664BCE9}" destId="{C93D71D7-42F5-4F4D-90A6-F05F4404A6AB}" srcOrd="1" destOrd="0" presId="urn:microsoft.com/office/officeart/2005/8/layout/target3"/>
    <dgm:cxn modelId="{3B8739A8-A5DA-49A1-AE01-260F632CD0F9}" srcId="{72192EEA-9BF0-4474-93BB-E8B73DB5BE1F}" destId="{7EE7002B-CFD3-40CD-A6DE-A6E5195043C7}" srcOrd="0" destOrd="0" parTransId="{C2E6F510-0CBA-49C3-BF8D-3C22AF29A1D8}" sibTransId="{8973D99C-4653-432F-97B3-E16EE30F1DB7}"/>
    <dgm:cxn modelId="{798155B1-AF27-4113-BD90-4EC2A20E345B}" type="presOf" srcId="{7EE7002B-CFD3-40CD-A6DE-A6E5195043C7}" destId="{FA9193D3-ADF3-4B8A-8F96-7355A0CDA584}" srcOrd="1" destOrd="0" presId="urn:microsoft.com/office/officeart/2005/8/layout/target3"/>
    <dgm:cxn modelId="{1BA4D8E2-D8A8-4787-9E0E-690EB51EA1A6}" type="presOf" srcId="{72192EEA-9BF0-4474-93BB-E8B73DB5BE1F}" destId="{21A974D6-880B-4B2F-8941-D115C98C4302}" srcOrd="0" destOrd="0" presId="urn:microsoft.com/office/officeart/2005/8/layout/target3"/>
    <dgm:cxn modelId="{088F66EE-7E02-48D2-A4A6-AC618F4F0493}" srcId="{72192EEA-9BF0-4474-93BB-E8B73DB5BE1F}" destId="{594A1EA5-6F0C-49B4-AC23-066F3664BCE9}" srcOrd="1" destOrd="0" parTransId="{0C1DD6B5-9405-4739-8917-97166A57AF6E}" sibTransId="{0327F17D-F872-490F-938D-CDDAE9924432}"/>
    <dgm:cxn modelId="{D14D470C-5BB7-43AC-89FD-64B67CC2117A}" type="presParOf" srcId="{21A974D6-880B-4B2F-8941-D115C98C4302}" destId="{40AC8270-443A-483C-9E3B-0714D6F7905A}" srcOrd="0" destOrd="0" presId="urn:microsoft.com/office/officeart/2005/8/layout/target3"/>
    <dgm:cxn modelId="{5FE6D839-1752-4A34-B277-9B7F2319B467}" type="presParOf" srcId="{21A974D6-880B-4B2F-8941-D115C98C4302}" destId="{26317173-23F8-4B4B-8BB5-936DE47DC85F}" srcOrd="1" destOrd="0" presId="urn:microsoft.com/office/officeart/2005/8/layout/target3"/>
    <dgm:cxn modelId="{6A235237-123B-46BC-BADE-3E761C6A9385}" type="presParOf" srcId="{21A974D6-880B-4B2F-8941-D115C98C4302}" destId="{8E36762C-F941-4F0B-8A3B-515B060ED52E}" srcOrd="2" destOrd="0" presId="urn:microsoft.com/office/officeart/2005/8/layout/target3"/>
    <dgm:cxn modelId="{E1C15089-C992-4CF9-98A7-8BA0746CCA19}" type="presParOf" srcId="{21A974D6-880B-4B2F-8941-D115C98C4302}" destId="{83FC4700-6857-43F8-B5EF-DB543763638A}" srcOrd="3" destOrd="0" presId="urn:microsoft.com/office/officeart/2005/8/layout/target3"/>
    <dgm:cxn modelId="{273A137A-05AE-4D17-AE81-F387CCEE2BF5}" type="presParOf" srcId="{21A974D6-880B-4B2F-8941-D115C98C4302}" destId="{77DC3EED-7145-46EB-A367-D59D72E448B4}" srcOrd="4" destOrd="0" presId="urn:microsoft.com/office/officeart/2005/8/layout/target3"/>
    <dgm:cxn modelId="{66913C60-95D0-45CD-89B5-3EA5AB030AAD}" type="presParOf" srcId="{21A974D6-880B-4B2F-8941-D115C98C4302}" destId="{8ECEBFFA-F436-4414-9A79-12A7C3397C64}" srcOrd="5" destOrd="0" presId="urn:microsoft.com/office/officeart/2005/8/layout/target3"/>
    <dgm:cxn modelId="{F5C06F47-7481-4CC4-9D15-4906F5E54F23}" type="presParOf" srcId="{21A974D6-880B-4B2F-8941-D115C98C4302}" destId="{FA9193D3-ADF3-4B8A-8F96-7355A0CDA584}" srcOrd="6" destOrd="0" presId="urn:microsoft.com/office/officeart/2005/8/layout/target3"/>
    <dgm:cxn modelId="{F2F5EC93-4E52-4083-A05E-69911DACF8DB}" type="presParOf" srcId="{21A974D6-880B-4B2F-8941-D115C98C4302}" destId="{C93D71D7-42F5-4F4D-90A6-F05F4404A6AB}"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FE7E9A6-DA65-4C45-826F-0707ACEB368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3C5FAD92-C7DC-4CDB-BAC8-BE9624EDA4AC}">
      <dgm:prSet/>
      <dgm:spPr/>
      <dgm:t>
        <a:bodyPr/>
        <a:lstStyle/>
        <a:p>
          <a:r>
            <a:rPr lang="en-US" dirty="0"/>
            <a:t>Certain aspects of this account may have won out in the popular imagination, they nevertheless appear foreign to the earlier sources examined thus far. For example, we see here that before the stigmatization Francis is consciously seeking a physical share in the passion of Jesus. And, at the time of the stigmatization, Francis is meditating on the Passion of Christ. </a:t>
          </a:r>
          <a:r>
            <a:rPr lang="en-US" b="1" dirty="0"/>
            <a:t>MOREVER, IT IS REVEALED TO FRANCIS THAT THE SERAPH VISION MEANS THAT HE WILL BE TRANSFORMED INTO THE DIRECT LIKENESS OF CHRIST CRUCIFIED. </a:t>
          </a:r>
          <a:endParaRPr lang="it-IT" b="1" dirty="0"/>
        </a:p>
      </dgm:t>
    </dgm:pt>
    <dgm:pt modelId="{E5B8E763-2E62-4489-8164-608DEF8917B3}" type="parTrans" cxnId="{29BCCE21-D7CF-4FAD-8FDD-F534EF73B195}">
      <dgm:prSet/>
      <dgm:spPr/>
      <dgm:t>
        <a:bodyPr/>
        <a:lstStyle/>
        <a:p>
          <a:endParaRPr lang="en-GB"/>
        </a:p>
      </dgm:t>
    </dgm:pt>
    <dgm:pt modelId="{0CE16403-CD75-4850-93EE-8CE285CC58F5}" type="sibTrans" cxnId="{29BCCE21-D7CF-4FAD-8FDD-F534EF73B195}">
      <dgm:prSet/>
      <dgm:spPr/>
      <dgm:t>
        <a:bodyPr/>
        <a:lstStyle/>
        <a:p>
          <a:endParaRPr lang="en-GB"/>
        </a:p>
      </dgm:t>
    </dgm:pt>
    <dgm:pt modelId="{B14C8CA9-EF03-4054-8506-8BC5AF388AAD}" type="pres">
      <dgm:prSet presAssocID="{7FE7E9A6-DA65-4C45-826F-0707ACEB368C}" presName="Name0" presStyleCnt="0">
        <dgm:presLayoutVars>
          <dgm:chMax val="7"/>
          <dgm:dir/>
          <dgm:animLvl val="lvl"/>
          <dgm:resizeHandles val="exact"/>
        </dgm:presLayoutVars>
      </dgm:prSet>
      <dgm:spPr/>
    </dgm:pt>
    <dgm:pt modelId="{296ACC73-A396-4084-942E-03572D60D1F4}" type="pres">
      <dgm:prSet presAssocID="{3C5FAD92-C7DC-4CDB-BAC8-BE9624EDA4AC}" presName="circle1" presStyleLbl="node1" presStyleIdx="0" presStyleCnt="1"/>
      <dgm:spPr/>
    </dgm:pt>
    <dgm:pt modelId="{68A6246D-5CD4-41B3-9C34-27808CDC7E2F}" type="pres">
      <dgm:prSet presAssocID="{3C5FAD92-C7DC-4CDB-BAC8-BE9624EDA4AC}" presName="space" presStyleCnt="0"/>
      <dgm:spPr/>
    </dgm:pt>
    <dgm:pt modelId="{35A3BFB5-DEEF-4577-8FB1-C36678FF50F2}" type="pres">
      <dgm:prSet presAssocID="{3C5FAD92-C7DC-4CDB-BAC8-BE9624EDA4AC}" presName="rect1" presStyleLbl="alignAcc1" presStyleIdx="0" presStyleCnt="1"/>
      <dgm:spPr/>
    </dgm:pt>
    <dgm:pt modelId="{81635E19-436F-436F-97D4-ABA2AADC37AB}" type="pres">
      <dgm:prSet presAssocID="{3C5FAD92-C7DC-4CDB-BAC8-BE9624EDA4AC}" presName="rect1ParTxNoCh" presStyleLbl="alignAcc1" presStyleIdx="0" presStyleCnt="1">
        <dgm:presLayoutVars>
          <dgm:chMax val="1"/>
          <dgm:bulletEnabled val="1"/>
        </dgm:presLayoutVars>
      </dgm:prSet>
      <dgm:spPr/>
    </dgm:pt>
  </dgm:ptLst>
  <dgm:cxnLst>
    <dgm:cxn modelId="{29BCCE21-D7CF-4FAD-8FDD-F534EF73B195}" srcId="{7FE7E9A6-DA65-4C45-826F-0707ACEB368C}" destId="{3C5FAD92-C7DC-4CDB-BAC8-BE9624EDA4AC}" srcOrd="0" destOrd="0" parTransId="{E5B8E763-2E62-4489-8164-608DEF8917B3}" sibTransId="{0CE16403-CD75-4850-93EE-8CE285CC58F5}"/>
    <dgm:cxn modelId="{0FEE5E33-A055-459C-B11C-DA706B8CA9A3}" type="presOf" srcId="{3C5FAD92-C7DC-4CDB-BAC8-BE9624EDA4AC}" destId="{81635E19-436F-436F-97D4-ABA2AADC37AB}" srcOrd="1" destOrd="0" presId="urn:microsoft.com/office/officeart/2005/8/layout/target3"/>
    <dgm:cxn modelId="{0C43A361-5CA5-4DD1-8374-C3596894B38A}" type="presOf" srcId="{3C5FAD92-C7DC-4CDB-BAC8-BE9624EDA4AC}" destId="{35A3BFB5-DEEF-4577-8FB1-C36678FF50F2}" srcOrd="0" destOrd="0" presId="urn:microsoft.com/office/officeart/2005/8/layout/target3"/>
    <dgm:cxn modelId="{ADB54DCA-4AD6-407E-B216-1B31B0FC70BC}" type="presOf" srcId="{7FE7E9A6-DA65-4C45-826F-0707ACEB368C}" destId="{B14C8CA9-EF03-4054-8506-8BC5AF388AAD}" srcOrd="0" destOrd="0" presId="urn:microsoft.com/office/officeart/2005/8/layout/target3"/>
    <dgm:cxn modelId="{B18B8685-2367-4AFE-A504-993BEF9C4FD2}" type="presParOf" srcId="{B14C8CA9-EF03-4054-8506-8BC5AF388AAD}" destId="{296ACC73-A396-4084-942E-03572D60D1F4}" srcOrd="0" destOrd="0" presId="urn:microsoft.com/office/officeart/2005/8/layout/target3"/>
    <dgm:cxn modelId="{791A87F2-A748-47A2-BEDA-8D20E2C1B36D}" type="presParOf" srcId="{B14C8CA9-EF03-4054-8506-8BC5AF388AAD}" destId="{68A6246D-5CD4-41B3-9C34-27808CDC7E2F}" srcOrd="1" destOrd="0" presId="urn:microsoft.com/office/officeart/2005/8/layout/target3"/>
    <dgm:cxn modelId="{DD75A9F5-5CC1-4746-995F-F2697CCEA432}" type="presParOf" srcId="{B14C8CA9-EF03-4054-8506-8BC5AF388AAD}" destId="{35A3BFB5-DEEF-4577-8FB1-C36678FF50F2}" srcOrd="2" destOrd="0" presId="urn:microsoft.com/office/officeart/2005/8/layout/target3"/>
    <dgm:cxn modelId="{9C38DDB7-21F9-44B8-9446-CFBF068F5FAF}" type="presParOf" srcId="{B14C8CA9-EF03-4054-8506-8BC5AF388AAD}" destId="{81635E19-436F-436F-97D4-ABA2AADC37AB}"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6062EC5-5B9B-4FAE-8FF1-BCA540A49EB2}"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1667FC04-A6A2-4E8D-8AA8-6E18FC58057B}">
      <dgm:prSet/>
      <dgm:spPr/>
      <dgm:t>
        <a:bodyPr/>
        <a:lstStyle/>
        <a:p>
          <a:r>
            <a:rPr lang="en-US" b="1"/>
            <a:t>FOLLOWER TO </a:t>
          </a:r>
          <a:r>
            <a:rPr lang="en-US" b="1" i="1"/>
            <a:t>ALTER CHRISTUS</a:t>
          </a:r>
          <a:r>
            <a:rPr lang="en-US" b="1"/>
            <a:t> </a:t>
          </a:r>
          <a:br>
            <a:rPr lang="it-IT"/>
          </a:br>
          <a:endParaRPr lang="it-IT"/>
        </a:p>
      </dgm:t>
    </dgm:pt>
    <dgm:pt modelId="{500A97A0-2342-473A-B9D3-59A14285BC58}" type="parTrans" cxnId="{516D0E07-D060-431B-8B20-99421B2D0A97}">
      <dgm:prSet/>
      <dgm:spPr/>
      <dgm:t>
        <a:bodyPr/>
        <a:lstStyle/>
        <a:p>
          <a:endParaRPr lang="en-GB"/>
        </a:p>
      </dgm:t>
    </dgm:pt>
    <dgm:pt modelId="{2D255ACC-B36E-402D-8618-78D7D48A3456}" type="sibTrans" cxnId="{516D0E07-D060-431B-8B20-99421B2D0A97}">
      <dgm:prSet/>
      <dgm:spPr/>
      <dgm:t>
        <a:bodyPr/>
        <a:lstStyle/>
        <a:p>
          <a:endParaRPr lang="en-GB"/>
        </a:p>
      </dgm:t>
    </dgm:pt>
    <dgm:pt modelId="{18E489C9-FA7C-4EC1-B376-006735528F6A}" type="pres">
      <dgm:prSet presAssocID="{76062EC5-5B9B-4FAE-8FF1-BCA540A49EB2}" presName="Name0" presStyleCnt="0">
        <dgm:presLayoutVars>
          <dgm:chMax val="7"/>
          <dgm:dir/>
          <dgm:animLvl val="lvl"/>
          <dgm:resizeHandles val="exact"/>
        </dgm:presLayoutVars>
      </dgm:prSet>
      <dgm:spPr/>
    </dgm:pt>
    <dgm:pt modelId="{4C3E2733-A2AC-4C43-AA5F-8ABE1FB57174}" type="pres">
      <dgm:prSet presAssocID="{1667FC04-A6A2-4E8D-8AA8-6E18FC58057B}" presName="circle1" presStyleLbl="node1" presStyleIdx="0" presStyleCnt="1"/>
      <dgm:spPr/>
    </dgm:pt>
    <dgm:pt modelId="{E406CE6E-A61B-4649-8D8B-4BC845709C12}" type="pres">
      <dgm:prSet presAssocID="{1667FC04-A6A2-4E8D-8AA8-6E18FC58057B}" presName="space" presStyleCnt="0"/>
      <dgm:spPr/>
    </dgm:pt>
    <dgm:pt modelId="{86A9298C-5F5A-42E2-B0DA-5E5FA98C67A5}" type="pres">
      <dgm:prSet presAssocID="{1667FC04-A6A2-4E8D-8AA8-6E18FC58057B}" presName="rect1" presStyleLbl="alignAcc1" presStyleIdx="0" presStyleCnt="1"/>
      <dgm:spPr/>
    </dgm:pt>
    <dgm:pt modelId="{45CBBBCA-A9F1-4052-BC45-1863A6D6A94B}" type="pres">
      <dgm:prSet presAssocID="{1667FC04-A6A2-4E8D-8AA8-6E18FC58057B}" presName="rect1ParTxNoCh" presStyleLbl="alignAcc1" presStyleIdx="0" presStyleCnt="1">
        <dgm:presLayoutVars>
          <dgm:chMax val="1"/>
          <dgm:bulletEnabled val="1"/>
        </dgm:presLayoutVars>
      </dgm:prSet>
      <dgm:spPr/>
    </dgm:pt>
  </dgm:ptLst>
  <dgm:cxnLst>
    <dgm:cxn modelId="{516D0E07-D060-431B-8B20-99421B2D0A97}" srcId="{76062EC5-5B9B-4FAE-8FF1-BCA540A49EB2}" destId="{1667FC04-A6A2-4E8D-8AA8-6E18FC58057B}" srcOrd="0" destOrd="0" parTransId="{500A97A0-2342-473A-B9D3-59A14285BC58}" sibTransId="{2D255ACC-B36E-402D-8618-78D7D48A3456}"/>
    <dgm:cxn modelId="{78D5811C-89C6-4696-8DEF-0925689865E8}" type="presOf" srcId="{1667FC04-A6A2-4E8D-8AA8-6E18FC58057B}" destId="{86A9298C-5F5A-42E2-B0DA-5E5FA98C67A5}" srcOrd="0" destOrd="0" presId="urn:microsoft.com/office/officeart/2005/8/layout/target3"/>
    <dgm:cxn modelId="{42FFBA4C-ADE0-4F3B-A13E-EF37015F068E}" type="presOf" srcId="{1667FC04-A6A2-4E8D-8AA8-6E18FC58057B}" destId="{45CBBBCA-A9F1-4052-BC45-1863A6D6A94B}" srcOrd="1" destOrd="0" presId="urn:microsoft.com/office/officeart/2005/8/layout/target3"/>
    <dgm:cxn modelId="{60C8B4E5-869D-4B13-8E35-EFB9EA05C0A1}" type="presOf" srcId="{76062EC5-5B9B-4FAE-8FF1-BCA540A49EB2}" destId="{18E489C9-FA7C-4EC1-B376-006735528F6A}" srcOrd="0" destOrd="0" presId="urn:microsoft.com/office/officeart/2005/8/layout/target3"/>
    <dgm:cxn modelId="{7003057E-2FFD-4BF2-9ACE-5CFD324E2E88}" type="presParOf" srcId="{18E489C9-FA7C-4EC1-B376-006735528F6A}" destId="{4C3E2733-A2AC-4C43-AA5F-8ABE1FB57174}" srcOrd="0" destOrd="0" presId="urn:microsoft.com/office/officeart/2005/8/layout/target3"/>
    <dgm:cxn modelId="{E581A967-6928-4CCB-BD29-D2E128A3C02B}" type="presParOf" srcId="{18E489C9-FA7C-4EC1-B376-006735528F6A}" destId="{E406CE6E-A61B-4649-8D8B-4BC845709C12}" srcOrd="1" destOrd="0" presId="urn:microsoft.com/office/officeart/2005/8/layout/target3"/>
    <dgm:cxn modelId="{441345D4-9470-4803-AF75-30BE375A3BE8}" type="presParOf" srcId="{18E489C9-FA7C-4EC1-B376-006735528F6A}" destId="{86A9298C-5F5A-42E2-B0DA-5E5FA98C67A5}" srcOrd="2" destOrd="0" presId="urn:microsoft.com/office/officeart/2005/8/layout/target3"/>
    <dgm:cxn modelId="{A46CD828-8EDD-446F-B1A3-DF13FAE61556}" type="presParOf" srcId="{18E489C9-FA7C-4EC1-B376-006735528F6A}" destId="{45CBBBCA-A9F1-4052-BC45-1863A6D6A94B}"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0C9F199D-2981-4C23-8880-F54E4A7F855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AE9C98E4-F307-4AA2-B691-C1C87318A09F}">
      <dgm:prSet custT="1"/>
      <dgm:spPr/>
      <dgm:t>
        <a:bodyPr/>
        <a:lstStyle/>
        <a:p>
          <a:endParaRPr lang="en-US" sz="2400" dirty="0"/>
        </a:p>
        <a:p>
          <a:endParaRPr lang="en-US" sz="2400" dirty="0"/>
        </a:p>
        <a:p>
          <a:endParaRPr lang="en-US" sz="2000" dirty="0"/>
        </a:p>
        <a:p>
          <a:r>
            <a:rPr lang="en-US" sz="2000" dirty="0">
              <a:effectLst>
                <a:outerShdw blurRad="38100" dist="38100" dir="2700000" algn="tl">
                  <a:srgbClr val="000000">
                    <a:alpha val="43137"/>
                  </a:srgbClr>
                </a:outerShdw>
              </a:effectLst>
            </a:rPr>
            <a:t>Thomas of </a:t>
          </a:r>
          <a:r>
            <a:rPr lang="en-US" sz="2000" dirty="0" err="1">
              <a:effectLst>
                <a:outerShdw blurRad="38100" dist="38100" dir="2700000" algn="tl">
                  <a:srgbClr val="000000">
                    <a:alpha val="43137"/>
                  </a:srgbClr>
                </a:outerShdw>
              </a:effectLst>
            </a:rPr>
            <a:t>Celano</a:t>
          </a:r>
          <a:r>
            <a:rPr lang="en-US" sz="2000" dirty="0">
              <a:effectLst>
                <a:outerShdw blurRad="38100" dist="38100" dir="2700000" algn="tl">
                  <a:srgbClr val="000000">
                    <a:alpha val="43137"/>
                  </a:srgbClr>
                </a:outerShdw>
              </a:effectLst>
            </a:rPr>
            <a:t> may not strongly favor the word </a:t>
          </a:r>
          <a:r>
            <a:rPr lang="en-US" sz="2000" i="1" dirty="0" err="1">
              <a:effectLst>
                <a:outerShdw blurRad="38100" dist="38100" dir="2700000" algn="tl">
                  <a:srgbClr val="000000">
                    <a:alpha val="43137"/>
                  </a:srgbClr>
                </a:outerShdw>
              </a:effectLst>
            </a:rPr>
            <a:t>imitari</a:t>
          </a:r>
          <a:r>
            <a:rPr lang="en-US" sz="2000" i="1"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when he first sets to writing, but he does use it. In fact, when he alludes to I Peter 2 : 21, “that you might follow in his footsteps” he replaces </a:t>
          </a:r>
          <a:r>
            <a:rPr lang="en-US" sz="2000" i="1" dirty="0" err="1">
              <a:effectLst>
                <a:outerShdw blurRad="38100" dist="38100" dir="2700000" algn="tl">
                  <a:srgbClr val="000000">
                    <a:alpha val="43137"/>
                  </a:srgbClr>
                </a:outerShdw>
              </a:effectLst>
            </a:rPr>
            <a:t>sequi</a:t>
          </a:r>
          <a:r>
            <a:rPr lang="en-US" sz="2000" dirty="0">
              <a:effectLst>
                <a:outerShdw blurRad="38100" dist="38100" dir="2700000" algn="tl">
                  <a:srgbClr val="000000">
                    <a:alpha val="43137"/>
                  </a:srgbClr>
                </a:outerShdw>
              </a:effectLst>
            </a:rPr>
            <a:t> with it; “His highest aim…. Was to follow the teaching of our Lord Jesus Christ and imitate His footsteps completely”.  And Thomas later will call Francis a </a:t>
          </a:r>
          <a:r>
            <a:rPr lang="en-US" sz="2000" b="1" dirty="0">
              <a:effectLst>
                <a:outerShdw blurRad="38100" dist="38100" dir="2700000" algn="tl">
                  <a:srgbClr val="000000">
                    <a:alpha val="43137"/>
                  </a:srgbClr>
                </a:outerShdw>
              </a:effectLst>
            </a:rPr>
            <a:t>“true imitator of Christ</a:t>
          </a:r>
          <a:r>
            <a:rPr lang="en-US" sz="2000" dirty="0">
              <a:effectLst>
                <a:outerShdw blurRad="38100" dist="38100" dir="2700000" algn="tl">
                  <a:srgbClr val="000000">
                    <a:alpha val="43137"/>
                  </a:srgbClr>
                </a:outerShdw>
              </a:effectLst>
            </a:rPr>
            <a:t>”. Bonaventure will speak of Francis having imitated the actions of Christ in his life to thus be conformed to him in his passion.</a:t>
          </a:r>
          <a:endParaRPr lang="it-IT" sz="2000" dirty="0">
            <a:effectLst>
              <a:outerShdw blurRad="38100" dist="38100" dir="2700000" algn="tl">
                <a:srgbClr val="000000">
                  <a:alpha val="43137"/>
                </a:srgbClr>
              </a:outerShdw>
            </a:effectLst>
          </a:endParaRPr>
        </a:p>
      </dgm:t>
    </dgm:pt>
    <dgm:pt modelId="{84EDD350-F3D5-4CBE-9B00-FBDA54B5A096}" type="parTrans" cxnId="{DE3C416D-097D-4E9E-B3B4-518449F798D0}">
      <dgm:prSet/>
      <dgm:spPr/>
      <dgm:t>
        <a:bodyPr/>
        <a:lstStyle/>
        <a:p>
          <a:endParaRPr lang="en-GB"/>
        </a:p>
      </dgm:t>
    </dgm:pt>
    <dgm:pt modelId="{C5431002-46B3-429E-998E-5110A226A34E}" type="sibTrans" cxnId="{DE3C416D-097D-4E9E-B3B4-518449F798D0}">
      <dgm:prSet/>
      <dgm:spPr/>
      <dgm:t>
        <a:bodyPr/>
        <a:lstStyle/>
        <a:p>
          <a:endParaRPr lang="en-GB"/>
        </a:p>
      </dgm:t>
    </dgm:pt>
    <dgm:pt modelId="{3EABD185-ED31-402F-BB72-DB4CFE98FB3E}">
      <dgm:prSet custT="1"/>
      <dgm:spPr/>
      <dgm:t>
        <a:bodyPr/>
        <a:lstStyle/>
        <a:p>
          <a:endParaRPr lang="en-US" sz="2800" b="1" dirty="0"/>
        </a:p>
        <a:p>
          <a:r>
            <a:rPr lang="en-US" sz="2800" b="1" dirty="0" err="1"/>
            <a:t>Vbf</a:t>
          </a:r>
          <a:r>
            <a:rPr lang="en-US" sz="2800" b="1" dirty="0"/>
            <a:t>. 84 : 1. </a:t>
          </a:r>
          <a:endParaRPr lang="it-IT" sz="2800" b="1" dirty="0"/>
        </a:p>
      </dgm:t>
    </dgm:pt>
    <dgm:pt modelId="{E90025ED-C700-40ED-B562-679443DF802C}" type="parTrans" cxnId="{D3F76593-A496-4715-AAA4-FB10F323B456}">
      <dgm:prSet/>
      <dgm:spPr/>
      <dgm:t>
        <a:bodyPr/>
        <a:lstStyle/>
        <a:p>
          <a:endParaRPr lang="en-GB"/>
        </a:p>
      </dgm:t>
    </dgm:pt>
    <dgm:pt modelId="{BB40EC12-5786-4B72-9C54-0378809A73C8}" type="sibTrans" cxnId="{D3F76593-A496-4715-AAA4-FB10F323B456}">
      <dgm:prSet/>
      <dgm:spPr/>
      <dgm:t>
        <a:bodyPr/>
        <a:lstStyle/>
        <a:p>
          <a:endParaRPr lang="en-GB"/>
        </a:p>
      </dgm:t>
    </dgm:pt>
    <dgm:pt modelId="{858C0F10-701F-40BF-BF1E-9A88E4BAE9B8}">
      <dgm:prSet custT="1"/>
      <dgm:spPr/>
      <dgm:t>
        <a:bodyPr/>
        <a:lstStyle/>
        <a:p>
          <a:r>
            <a:rPr lang="en-US" sz="2000" b="1" i="1" dirty="0"/>
            <a:t>II </a:t>
          </a:r>
          <a:r>
            <a:rPr lang="en-US" sz="2000" b="1" i="1" dirty="0" err="1"/>
            <a:t>Cel</a:t>
          </a:r>
          <a:r>
            <a:rPr lang="en-US" sz="2000" b="1" i="1" dirty="0"/>
            <a:t> </a:t>
          </a:r>
          <a:r>
            <a:rPr lang="en-US" sz="2000" dirty="0"/>
            <a:t>216</a:t>
          </a:r>
          <a:r>
            <a:rPr lang="en-US" sz="1000" dirty="0"/>
            <a:t>. </a:t>
          </a:r>
          <a:endParaRPr lang="it-IT" sz="1000" dirty="0"/>
        </a:p>
      </dgm:t>
    </dgm:pt>
    <dgm:pt modelId="{29D2C4AC-0BE2-4143-BA99-877A2989CAB5}" type="parTrans" cxnId="{DE3F64CD-8681-4524-8252-626EEB6C3918}">
      <dgm:prSet/>
      <dgm:spPr/>
      <dgm:t>
        <a:bodyPr/>
        <a:lstStyle/>
        <a:p>
          <a:endParaRPr lang="en-GB"/>
        </a:p>
      </dgm:t>
    </dgm:pt>
    <dgm:pt modelId="{547B0A44-D639-4C7F-97E3-7666B4BCAA87}" type="sibTrans" cxnId="{DE3F64CD-8681-4524-8252-626EEB6C3918}">
      <dgm:prSet/>
      <dgm:spPr/>
      <dgm:t>
        <a:bodyPr/>
        <a:lstStyle/>
        <a:p>
          <a:endParaRPr lang="en-GB"/>
        </a:p>
      </dgm:t>
    </dgm:pt>
    <dgm:pt modelId="{D8F86252-90AA-479B-8B30-968769F82E9C}">
      <dgm:prSet custT="1"/>
      <dgm:spPr/>
      <dgm:t>
        <a:bodyPr/>
        <a:lstStyle/>
        <a:p>
          <a:r>
            <a:rPr lang="en-US" sz="2000" b="1" i="1" dirty="0"/>
            <a:t>Major Legend</a:t>
          </a:r>
          <a:r>
            <a:rPr lang="en-US" sz="1700" dirty="0"/>
            <a:t>, XIII : 2 – 3. </a:t>
          </a:r>
          <a:endParaRPr lang="it-IT" sz="1700" dirty="0"/>
        </a:p>
      </dgm:t>
    </dgm:pt>
    <dgm:pt modelId="{B60A26CE-A04F-42ED-B0E7-AF7A11A7C8E4}" type="parTrans" cxnId="{BCDFB930-97AD-4E28-BBDF-2BE1C852BB8C}">
      <dgm:prSet/>
      <dgm:spPr/>
      <dgm:t>
        <a:bodyPr/>
        <a:lstStyle/>
        <a:p>
          <a:endParaRPr lang="en-GB"/>
        </a:p>
      </dgm:t>
    </dgm:pt>
    <dgm:pt modelId="{27DEB9D5-A75D-4383-BF1F-14C071788291}" type="sibTrans" cxnId="{BCDFB930-97AD-4E28-BBDF-2BE1C852BB8C}">
      <dgm:prSet/>
      <dgm:spPr/>
      <dgm:t>
        <a:bodyPr/>
        <a:lstStyle/>
        <a:p>
          <a:endParaRPr lang="en-GB"/>
        </a:p>
      </dgm:t>
    </dgm:pt>
    <dgm:pt modelId="{79A9792D-1673-4EB6-BD75-713F491E2F68}" type="pres">
      <dgm:prSet presAssocID="{0C9F199D-2981-4C23-8880-F54E4A7F855D}" presName="Name0" presStyleCnt="0">
        <dgm:presLayoutVars>
          <dgm:chMax val="7"/>
          <dgm:dir/>
          <dgm:animLvl val="lvl"/>
          <dgm:resizeHandles val="exact"/>
        </dgm:presLayoutVars>
      </dgm:prSet>
      <dgm:spPr/>
    </dgm:pt>
    <dgm:pt modelId="{FD4A8BE2-34BB-416F-A891-4EC579053B13}" type="pres">
      <dgm:prSet presAssocID="{AE9C98E4-F307-4AA2-B691-C1C87318A09F}" presName="circle1" presStyleLbl="node1" presStyleIdx="0" presStyleCnt="4"/>
      <dgm:spPr/>
    </dgm:pt>
    <dgm:pt modelId="{7EFD0D73-CBE2-45D2-A89D-1520581DCE34}" type="pres">
      <dgm:prSet presAssocID="{AE9C98E4-F307-4AA2-B691-C1C87318A09F}" presName="space" presStyleCnt="0"/>
      <dgm:spPr/>
    </dgm:pt>
    <dgm:pt modelId="{DC759AB1-0AB4-447C-81B1-F34B408B6CFD}" type="pres">
      <dgm:prSet presAssocID="{AE9C98E4-F307-4AA2-B691-C1C87318A09F}" presName="rect1" presStyleLbl="alignAcc1" presStyleIdx="0" presStyleCnt="4" custLinFactNeighborY="2060"/>
      <dgm:spPr/>
    </dgm:pt>
    <dgm:pt modelId="{D2326563-B4B8-4DD4-B90C-A2A40A29AE8A}" type="pres">
      <dgm:prSet presAssocID="{3EABD185-ED31-402F-BB72-DB4CFE98FB3E}" presName="vertSpace2" presStyleLbl="node1" presStyleIdx="0" presStyleCnt="4"/>
      <dgm:spPr/>
    </dgm:pt>
    <dgm:pt modelId="{234C392B-733D-447A-BF8F-79DB6375C165}" type="pres">
      <dgm:prSet presAssocID="{3EABD185-ED31-402F-BB72-DB4CFE98FB3E}" presName="circle2" presStyleLbl="node1" presStyleIdx="1" presStyleCnt="4"/>
      <dgm:spPr/>
    </dgm:pt>
    <dgm:pt modelId="{37D65D66-DC70-462F-AD5D-E0D2BC39F4AE}" type="pres">
      <dgm:prSet presAssocID="{3EABD185-ED31-402F-BB72-DB4CFE98FB3E}" presName="rect2" presStyleLbl="alignAcc1" presStyleIdx="1" presStyleCnt="4" custScaleY="39131" custLinFactNeighborY="15084"/>
      <dgm:spPr/>
    </dgm:pt>
    <dgm:pt modelId="{DCDC1A01-5486-47B9-8E33-71594493B71B}" type="pres">
      <dgm:prSet presAssocID="{858C0F10-701F-40BF-BF1E-9A88E4BAE9B8}" presName="vertSpace3" presStyleLbl="node1" presStyleIdx="1" presStyleCnt="4"/>
      <dgm:spPr/>
    </dgm:pt>
    <dgm:pt modelId="{7C4614F2-5791-4145-BBBB-9013FF279F25}" type="pres">
      <dgm:prSet presAssocID="{858C0F10-701F-40BF-BF1E-9A88E4BAE9B8}" presName="circle3" presStyleLbl="node1" presStyleIdx="2" presStyleCnt="4"/>
      <dgm:spPr/>
    </dgm:pt>
    <dgm:pt modelId="{EBE83BE1-8F5B-4595-B61B-37B25332A408}" type="pres">
      <dgm:prSet presAssocID="{858C0F10-701F-40BF-BF1E-9A88E4BAE9B8}" presName="rect3" presStyleLbl="alignAcc1" presStyleIdx="2" presStyleCnt="4" custScaleY="25371" custLinFactNeighborY="38168"/>
      <dgm:spPr/>
    </dgm:pt>
    <dgm:pt modelId="{149018A0-EDDC-4026-85FB-68E432732B84}" type="pres">
      <dgm:prSet presAssocID="{D8F86252-90AA-479B-8B30-968769F82E9C}" presName="vertSpace4" presStyleLbl="node1" presStyleIdx="2" presStyleCnt="4"/>
      <dgm:spPr/>
    </dgm:pt>
    <dgm:pt modelId="{93B6E9C9-5246-41EF-8861-944270F422A1}" type="pres">
      <dgm:prSet presAssocID="{D8F86252-90AA-479B-8B30-968769F82E9C}" presName="circle4" presStyleLbl="node1" presStyleIdx="3" presStyleCnt="4"/>
      <dgm:spPr/>
    </dgm:pt>
    <dgm:pt modelId="{F64D5123-A948-4BEF-9A15-AE98F2390DFB}" type="pres">
      <dgm:prSet presAssocID="{D8F86252-90AA-479B-8B30-968769F82E9C}" presName="rect4" presStyleLbl="alignAcc1" presStyleIdx="3" presStyleCnt="4" custScaleY="40629" custLinFactNeighborY="99860"/>
      <dgm:spPr/>
    </dgm:pt>
    <dgm:pt modelId="{75225B51-914D-47A8-9874-F349739E54B1}" type="pres">
      <dgm:prSet presAssocID="{AE9C98E4-F307-4AA2-B691-C1C87318A09F}" presName="rect1ParTxNoCh" presStyleLbl="alignAcc1" presStyleIdx="3" presStyleCnt="4">
        <dgm:presLayoutVars>
          <dgm:chMax val="1"/>
          <dgm:bulletEnabled val="1"/>
        </dgm:presLayoutVars>
      </dgm:prSet>
      <dgm:spPr/>
    </dgm:pt>
    <dgm:pt modelId="{95B12E3B-CB3C-4D33-9598-EA4BE4DF2B1D}" type="pres">
      <dgm:prSet presAssocID="{3EABD185-ED31-402F-BB72-DB4CFE98FB3E}" presName="rect2ParTxNoCh" presStyleLbl="alignAcc1" presStyleIdx="3" presStyleCnt="4">
        <dgm:presLayoutVars>
          <dgm:chMax val="1"/>
          <dgm:bulletEnabled val="1"/>
        </dgm:presLayoutVars>
      </dgm:prSet>
      <dgm:spPr/>
    </dgm:pt>
    <dgm:pt modelId="{51754410-4F08-48BA-9527-DEE0078FF14F}" type="pres">
      <dgm:prSet presAssocID="{858C0F10-701F-40BF-BF1E-9A88E4BAE9B8}" presName="rect3ParTxNoCh" presStyleLbl="alignAcc1" presStyleIdx="3" presStyleCnt="4">
        <dgm:presLayoutVars>
          <dgm:chMax val="1"/>
          <dgm:bulletEnabled val="1"/>
        </dgm:presLayoutVars>
      </dgm:prSet>
      <dgm:spPr/>
    </dgm:pt>
    <dgm:pt modelId="{751ECF26-E9EF-4E0C-BD91-F2E637F92C79}" type="pres">
      <dgm:prSet presAssocID="{D8F86252-90AA-479B-8B30-968769F82E9C}" presName="rect4ParTxNoCh" presStyleLbl="alignAcc1" presStyleIdx="3" presStyleCnt="4">
        <dgm:presLayoutVars>
          <dgm:chMax val="1"/>
          <dgm:bulletEnabled val="1"/>
        </dgm:presLayoutVars>
      </dgm:prSet>
      <dgm:spPr/>
    </dgm:pt>
  </dgm:ptLst>
  <dgm:cxnLst>
    <dgm:cxn modelId="{109D540B-8D6B-4204-A553-6CAEA5E67959}" type="presOf" srcId="{858C0F10-701F-40BF-BF1E-9A88E4BAE9B8}" destId="{EBE83BE1-8F5B-4595-B61B-37B25332A408}" srcOrd="0" destOrd="0" presId="urn:microsoft.com/office/officeart/2005/8/layout/target3"/>
    <dgm:cxn modelId="{DCDD9622-37CF-4613-B592-49E0067516F2}" type="presOf" srcId="{D8F86252-90AA-479B-8B30-968769F82E9C}" destId="{F64D5123-A948-4BEF-9A15-AE98F2390DFB}" srcOrd="0" destOrd="0" presId="urn:microsoft.com/office/officeart/2005/8/layout/target3"/>
    <dgm:cxn modelId="{BCDFB930-97AD-4E28-BBDF-2BE1C852BB8C}" srcId="{0C9F199D-2981-4C23-8880-F54E4A7F855D}" destId="{D8F86252-90AA-479B-8B30-968769F82E9C}" srcOrd="3" destOrd="0" parTransId="{B60A26CE-A04F-42ED-B0E7-AF7A11A7C8E4}" sibTransId="{27DEB9D5-A75D-4383-BF1F-14C071788291}"/>
    <dgm:cxn modelId="{5EA3D43B-5BFC-4B39-9F3B-F020AAF1D08E}" type="presOf" srcId="{858C0F10-701F-40BF-BF1E-9A88E4BAE9B8}" destId="{51754410-4F08-48BA-9527-DEE0078FF14F}" srcOrd="1" destOrd="0" presId="urn:microsoft.com/office/officeart/2005/8/layout/target3"/>
    <dgm:cxn modelId="{64F2903E-42F3-4135-8EAB-C31A62989693}" type="presOf" srcId="{AE9C98E4-F307-4AA2-B691-C1C87318A09F}" destId="{75225B51-914D-47A8-9874-F349739E54B1}" srcOrd="1" destOrd="0" presId="urn:microsoft.com/office/officeart/2005/8/layout/target3"/>
    <dgm:cxn modelId="{DE3C416D-097D-4E9E-B3B4-518449F798D0}" srcId="{0C9F199D-2981-4C23-8880-F54E4A7F855D}" destId="{AE9C98E4-F307-4AA2-B691-C1C87318A09F}" srcOrd="0" destOrd="0" parTransId="{84EDD350-F3D5-4CBE-9B00-FBDA54B5A096}" sibTransId="{C5431002-46B3-429E-998E-5110A226A34E}"/>
    <dgm:cxn modelId="{D3F76593-A496-4715-AAA4-FB10F323B456}" srcId="{0C9F199D-2981-4C23-8880-F54E4A7F855D}" destId="{3EABD185-ED31-402F-BB72-DB4CFE98FB3E}" srcOrd="1" destOrd="0" parTransId="{E90025ED-C700-40ED-B562-679443DF802C}" sibTransId="{BB40EC12-5786-4B72-9C54-0378809A73C8}"/>
    <dgm:cxn modelId="{1AC45596-8026-4361-A0FD-0D78CAC4D6D3}" type="presOf" srcId="{3EABD185-ED31-402F-BB72-DB4CFE98FB3E}" destId="{95B12E3B-CB3C-4D33-9598-EA4BE4DF2B1D}" srcOrd="1" destOrd="0" presId="urn:microsoft.com/office/officeart/2005/8/layout/target3"/>
    <dgm:cxn modelId="{D7FBDBB6-C4B6-4FDC-B3ED-E9ED8B6849E6}" type="presOf" srcId="{AE9C98E4-F307-4AA2-B691-C1C87318A09F}" destId="{DC759AB1-0AB4-447C-81B1-F34B408B6CFD}" srcOrd="0" destOrd="0" presId="urn:microsoft.com/office/officeart/2005/8/layout/target3"/>
    <dgm:cxn modelId="{DE3F64CD-8681-4524-8252-626EEB6C3918}" srcId="{0C9F199D-2981-4C23-8880-F54E4A7F855D}" destId="{858C0F10-701F-40BF-BF1E-9A88E4BAE9B8}" srcOrd="2" destOrd="0" parTransId="{29D2C4AC-0BE2-4143-BA99-877A2989CAB5}" sibTransId="{547B0A44-D639-4C7F-97E3-7666B4BCAA87}"/>
    <dgm:cxn modelId="{5D835CD7-2948-47AD-ADF9-40B6FF9E3FBE}" type="presOf" srcId="{D8F86252-90AA-479B-8B30-968769F82E9C}" destId="{751ECF26-E9EF-4E0C-BD91-F2E637F92C79}" srcOrd="1" destOrd="0" presId="urn:microsoft.com/office/officeart/2005/8/layout/target3"/>
    <dgm:cxn modelId="{B37E90F3-7057-4709-BFF6-FC609106BBC6}" type="presOf" srcId="{0C9F199D-2981-4C23-8880-F54E4A7F855D}" destId="{79A9792D-1673-4EB6-BD75-713F491E2F68}" srcOrd="0" destOrd="0" presId="urn:microsoft.com/office/officeart/2005/8/layout/target3"/>
    <dgm:cxn modelId="{5C9134F8-1F63-4428-971F-7DC70FD17945}" type="presOf" srcId="{3EABD185-ED31-402F-BB72-DB4CFE98FB3E}" destId="{37D65D66-DC70-462F-AD5D-E0D2BC39F4AE}" srcOrd="0" destOrd="0" presId="urn:microsoft.com/office/officeart/2005/8/layout/target3"/>
    <dgm:cxn modelId="{CEB1E130-26B7-4D08-8528-D7E21A01C29D}" type="presParOf" srcId="{79A9792D-1673-4EB6-BD75-713F491E2F68}" destId="{FD4A8BE2-34BB-416F-A891-4EC579053B13}" srcOrd="0" destOrd="0" presId="urn:microsoft.com/office/officeart/2005/8/layout/target3"/>
    <dgm:cxn modelId="{CE39BC56-64B8-4009-A099-0F4F04BF59FA}" type="presParOf" srcId="{79A9792D-1673-4EB6-BD75-713F491E2F68}" destId="{7EFD0D73-CBE2-45D2-A89D-1520581DCE34}" srcOrd="1" destOrd="0" presId="urn:microsoft.com/office/officeart/2005/8/layout/target3"/>
    <dgm:cxn modelId="{7CF0311B-C288-4BF3-8696-AA543EA51751}" type="presParOf" srcId="{79A9792D-1673-4EB6-BD75-713F491E2F68}" destId="{DC759AB1-0AB4-447C-81B1-F34B408B6CFD}" srcOrd="2" destOrd="0" presId="urn:microsoft.com/office/officeart/2005/8/layout/target3"/>
    <dgm:cxn modelId="{F917EDEE-9AD0-4C54-8256-EC71BC1E5778}" type="presParOf" srcId="{79A9792D-1673-4EB6-BD75-713F491E2F68}" destId="{D2326563-B4B8-4DD4-B90C-A2A40A29AE8A}" srcOrd="3" destOrd="0" presId="urn:microsoft.com/office/officeart/2005/8/layout/target3"/>
    <dgm:cxn modelId="{2A64FA41-DD51-4769-9321-5F32F3642760}" type="presParOf" srcId="{79A9792D-1673-4EB6-BD75-713F491E2F68}" destId="{234C392B-733D-447A-BF8F-79DB6375C165}" srcOrd="4" destOrd="0" presId="urn:microsoft.com/office/officeart/2005/8/layout/target3"/>
    <dgm:cxn modelId="{1D3C98A3-930B-4CED-8537-3F10173C28DD}" type="presParOf" srcId="{79A9792D-1673-4EB6-BD75-713F491E2F68}" destId="{37D65D66-DC70-462F-AD5D-E0D2BC39F4AE}" srcOrd="5" destOrd="0" presId="urn:microsoft.com/office/officeart/2005/8/layout/target3"/>
    <dgm:cxn modelId="{0AAFA4E9-F979-464B-A12D-E281FE422D3A}" type="presParOf" srcId="{79A9792D-1673-4EB6-BD75-713F491E2F68}" destId="{DCDC1A01-5486-47B9-8E33-71594493B71B}" srcOrd="6" destOrd="0" presId="urn:microsoft.com/office/officeart/2005/8/layout/target3"/>
    <dgm:cxn modelId="{CCBA32CE-2177-4599-B64C-42D42A64364D}" type="presParOf" srcId="{79A9792D-1673-4EB6-BD75-713F491E2F68}" destId="{7C4614F2-5791-4145-BBBB-9013FF279F25}" srcOrd="7" destOrd="0" presId="urn:microsoft.com/office/officeart/2005/8/layout/target3"/>
    <dgm:cxn modelId="{60A157E1-E7F8-4B31-B4BF-1AD1E58D6E75}" type="presParOf" srcId="{79A9792D-1673-4EB6-BD75-713F491E2F68}" destId="{EBE83BE1-8F5B-4595-B61B-37B25332A408}" srcOrd="8" destOrd="0" presId="urn:microsoft.com/office/officeart/2005/8/layout/target3"/>
    <dgm:cxn modelId="{F76B85EA-C5AD-4603-B6F8-F4F2B3E2F9A7}" type="presParOf" srcId="{79A9792D-1673-4EB6-BD75-713F491E2F68}" destId="{149018A0-EDDC-4026-85FB-68E432732B84}" srcOrd="9" destOrd="0" presId="urn:microsoft.com/office/officeart/2005/8/layout/target3"/>
    <dgm:cxn modelId="{A4BA2EDB-45CB-4D53-8DA5-9C9642E8E3A4}" type="presParOf" srcId="{79A9792D-1673-4EB6-BD75-713F491E2F68}" destId="{93B6E9C9-5246-41EF-8861-944270F422A1}" srcOrd="10" destOrd="0" presId="urn:microsoft.com/office/officeart/2005/8/layout/target3"/>
    <dgm:cxn modelId="{D04C060C-C886-4F4A-B526-A0A20E873AAB}" type="presParOf" srcId="{79A9792D-1673-4EB6-BD75-713F491E2F68}" destId="{F64D5123-A948-4BEF-9A15-AE98F2390DFB}" srcOrd="11" destOrd="0" presId="urn:microsoft.com/office/officeart/2005/8/layout/target3"/>
    <dgm:cxn modelId="{8622A193-76B2-42FF-B5BB-22E7F9B557B9}" type="presParOf" srcId="{79A9792D-1673-4EB6-BD75-713F491E2F68}" destId="{75225B51-914D-47A8-9874-F349739E54B1}" srcOrd="12" destOrd="0" presId="urn:microsoft.com/office/officeart/2005/8/layout/target3"/>
    <dgm:cxn modelId="{DD73D336-0179-447E-B350-327CF407ADCA}" type="presParOf" srcId="{79A9792D-1673-4EB6-BD75-713F491E2F68}" destId="{95B12E3B-CB3C-4D33-9598-EA4BE4DF2B1D}" srcOrd="13" destOrd="0" presId="urn:microsoft.com/office/officeart/2005/8/layout/target3"/>
    <dgm:cxn modelId="{C1DBE6A0-A834-40FB-A23B-4D46CACC84A3}" type="presParOf" srcId="{79A9792D-1673-4EB6-BD75-713F491E2F68}" destId="{51754410-4F08-48BA-9527-DEE0078FF14F}" srcOrd="14" destOrd="0" presId="urn:microsoft.com/office/officeart/2005/8/layout/target3"/>
    <dgm:cxn modelId="{48560E1C-832B-4D20-B531-70550BAAA40F}" type="presParOf" srcId="{79A9792D-1673-4EB6-BD75-713F491E2F68}" destId="{751ECF26-E9EF-4E0C-BD91-F2E637F92C79}" srcOrd="15"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2E8289CD-AEEF-4941-82EA-7F4166F04C6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C2756D8B-5DB3-4BBD-A437-9C8E01D3B5C1}">
      <dgm:prSet custT="1"/>
      <dgm:spPr/>
      <dgm:t>
        <a:bodyPr/>
        <a:lstStyle/>
        <a:p>
          <a:endParaRPr lang="en-US" sz="3200" dirty="0"/>
        </a:p>
        <a:p>
          <a:endParaRPr lang="en-US" sz="3200" dirty="0"/>
        </a:p>
        <a:p>
          <a:endParaRPr lang="en-US" sz="3200" dirty="0"/>
        </a:p>
        <a:p>
          <a:endParaRPr lang="en-US" sz="3200" dirty="0"/>
        </a:p>
        <a:p>
          <a:r>
            <a:rPr lang="en-US" sz="3200" dirty="0"/>
            <a:t>And the linguistic shift does not end there, at imitator. For Francis, who is the perfect imitator of Christ, arrives by his perfect imitation at perfect conformity to Christ (obvious above all in his stigmata). Only some ten or twenty years after the compilation of Mirror of Perfection, the Acts of Blessed Francis is able to make its programmatic opening phrase read: “</a:t>
          </a:r>
          <a:r>
            <a:rPr lang="en-US" sz="3200" b="1" dirty="0"/>
            <a:t>One must first of all know that our blessed Father Francis was conformed to Christ in all hid deeds”. </a:t>
          </a:r>
          <a:endParaRPr lang="it-IT" sz="3200" b="1" dirty="0"/>
        </a:p>
      </dgm:t>
    </dgm:pt>
    <dgm:pt modelId="{9F348692-6365-4925-A836-27A5A95A986A}" type="parTrans" cxnId="{8DD24210-6060-4128-A6A2-1281522664A8}">
      <dgm:prSet/>
      <dgm:spPr/>
      <dgm:t>
        <a:bodyPr/>
        <a:lstStyle/>
        <a:p>
          <a:endParaRPr lang="en-GB"/>
        </a:p>
      </dgm:t>
    </dgm:pt>
    <dgm:pt modelId="{2875795F-15FE-4D93-8DD5-5604D50735DF}" type="sibTrans" cxnId="{8DD24210-6060-4128-A6A2-1281522664A8}">
      <dgm:prSet/>
      <dgm:spPr/>
      <dgm:t>
        <a:bodyPr/>
        <a:lstStyle/>
        <a:p>
          <a:endParaRPr lang="en-GB"/>
        </a:p>
      </dgm:t>
    </dgm:pt>
    <dgm:pt modelId="{0A052528-DE3C-4425-97C2-1FD4F00A5831}">
      <dgm:prSet/>
      <dgm:spPr/>
      <dgm:t>
        <a:bodyPr/>
        <a:lstStyle/>
        <a:p>
          <a:r>
            <a:rPr lang="en-US" i="1" dirty="0"/>
            <a:t>The Deeds of Blessed Francis and His Companions </a:t>
          </a:r>
          <a:r>
            <a:rPr lang="en-US" dirty="0"/>
            <a:t>by </a:t>
          </a:r>
          <a:r>
            <a:rPr lang="en-US" dirty="0" err="1"/>
            <a:t>Ugolino</a:t>
          </a:r>
          <a:r>
            <a:rPr lang="en-US" dirty="0"/>
            <a:t> </a:t>
          </a:r>
          <a:r>
            <a:rPr lang="en-US" dirty="0" err="1"/>
            <a:t>Boniscambi</a:t>
          </a:r>
          <a:r>
            <a:rPr lang="en-US" dirty="0"/>
            <a:t> of </a:t>
          </a:r>
          <a:r>
            <a:rPr lang="en-US" dirty="0" err="1"/>
            <a:t>Montegiorgio</a:t>
          </a:r>
          <a:r>
            <a:rPr lang="en-US" dirty="0"/>
            <a:t>, in FA:ED III, 435 – 565. </a:t>
          </a:r>
          <a:endParaRPr lang="it-IT" dirty="0"/>
        </a:p>
      </dgm:t>
    </dgm:pt>
    <dgm:pt modelId="{49AC3BEE-5360-4320-A863-A91677959DBA}" type="parTrans" cxnId="{41E05E63-C7C6-4D96-B377-843F0923623F}">
      <dgm:prSet/>
      <dgm:spPr/>
      <dgm:t>
        <a:bodyPr/>
        <a:lstStyle/>
        <a:p>
          <a:endParaRPr lang="en-GB"/>
        </a:p>
      </dgm:t>
    </dgm:pt>
    <dgm:pt modelId="{B672AE26-7C85-422D-B2A0-7DDDC33E5FFB}" type="sibTrans" cxnId="{41E05E63-C7C6-4D96-B377-843F0923623F}">
      <dgm:prSet/>
      <dgm:spPr/>
      <dgm:t>
        <a:bodyPr/>
        <a:lstStyle/>
        <a:p>
          <a:endParaRPr lang="en-GB"/>
        </a:p>
      </dgm:t>
    </dgm:pt>
    <dgm:pt modelId="{AFBEFA7E-6A6A-4399-9B20-059F4C7D9EF9}" type="pres">
      <dgm:prSet presAssocID="{2E8289CD-AEEF-4941-82EA-7F4166F04C6C}" presName="Name0" presStyleCnt="0">
        <dgm:presLayoutVars>
          <dgm:chMax val="7"/>
          <dgm:dir/>
          <dgm:animLvl val="lvl"/>
          <dgm:resizeHandles val="exact"/>
        </dgm:presLayoutVars>
      </dgm:prSet>
      <dgm:spPr/>
    </dgm:pt>
    <dgm:pt modelId="{E85EF0B8-35AB-4747-ABC2-895B31C3CEEE}" type="pres">
      <dgm:prSet presAssocID="{C2756D8B-5DB3-4BBD-A437-9C8E01D3B5C1}" presName="circle1" presStyleLbl="node1" presStyleIdx="0" presStyleCnt="2"/>
      <dgm:spPr/>
    </dgm:pt>
    <dgm:pt modelId="{4EA649F3-E989-477C-981F-72B27A3F1160}" type="pres">
      <dgm:prSet presAssocID="{C2756D8B-5DB3-4BBD-A437-9C8E01D3B5C1}" presName="space" presStyleCnt="0"/>
      <dgm:spPr/>
    </dgm:pt>
    <dgm:pt modelId="{CD4D5A6A-4547-4192-AE48-043A3E8E22DC}" type="pres">
      <dgm:prSet presAssocID="{C2756D8B-5DB3-4BBD-A437-9C8E01D3B5C1}" presName="rect1" presStyleLbl="alignAcc1" presStyleIdx="0" presStyleCnt="2"/>
      <dgm:spPr/>
    </dgm:pt>
    <dgm:pt modelId="{0C727FB6-AF95-450B-98F8-FDE597573F2C}" type="pres">
      <dgm:prSet presAssocID="{0A052528-DE3C-4425-97C2-1FD4F00A5831}" presName="vertSpace2" presStyleLbl="node1" presStyleIdx="0" presStyleCnt="2"/>
      <dgm:spPr/>
    </dgm:pt>
    <dgm:pt modelId="{B1E463E3-E219-496E-B18A-74B56E952362}" type="pres">
      <dgm:prSet presAssocID="{0A052528-DE3C-4425-97C2-1FD4F00A5831}" presName="circle2" presStyleLbl="node1" presStyleIdx="1" presStyleCnt="2"/>
      <dgm:spPr/>
    </dgm:pt>
    <dgm:pt modelId="{50EF8C5A-F2BF-473C-8C70-EA9C49D947BD}" type="pres">
      <dgm:prSet presAssocID="{0A052528-DE3C-4425-97C2-1FD4F00A5831}" presName="rect2" presStyleLbl="alignAcc1" presStyleIdx="1" presStyleCnt="2" custScaleY="38250" custLinFactNeighborX="-104" custLinFactNeighborY="41348"/>
      <dgm:spPr/>
    </dgm:pt>
    <dgm:pt modelId="{05797C88-1A5C-4097-8878-858EB8025D32}" type="pres">
      <dgm:prSet presAssocID="{C2756D8B-5DB3-4BBD-A437-9C8E01D3B5C1}" presName="rect1ParTxNoCh" presStyleLbl="alignAcc1" presStyleIdx="1" presStyleCnt="2">
        <dgm:presLayoutVars>
          <dgm:chMax val="1"/>
          <dgm:bulletEnabled val="1"/>
        </dgm:presLayoutVars>
      </dgm:prSet>
      <dgm:spPr/>
    </dgm:pt>
    <dgm:pt modelId="{4AF9EEC0-7884-4339-BB25-50E7791AC4EA}" type="pres">
      <dgm:prSet presAssocID="{0A052528-DE3C-4425-97C2-1FD4F00A5831}" presName="rect2ParTxNoCh" presStyleLbl="alignAcc1" presStyleIdx="1" presStyleCnt="2">
        <dgm:presLayoutVars>
          <dgm:chMax val="1"/>
          <dgm:bulletEnabled val="1"/>
        </dgm:presLayoutVars>
      </dgm:prSet>
      <dgm:spPr/>
    </dgm:pt>
  </dgm:ptLst>
  <dgm:cxnLst>
    <dgm:cxn modelId="{8DD24210-6060-4128-A6A2-1281522664A8}" srcId="{2E8289CD-AEEF-4941-82EA-7F4166F04C6C}" destId="{C2756D8B-5DB3-4BBD-A437-9C8E01D3B5C1}" srcOrd="0" destOrd="0" parTransId="{9F348692-6365-4925-A836-27A5A95A986A}" sibTransId="{2875795F-15FE-4D93-8DD5-5604D50735DF}"/>
    <dgm:cxn modelId="{E1DB6361-820D-4EEE-9B84-8FA52FF00816}" type="presOf" srcId="{2E8289CD-AEEF-4941-82EA-7F4166F04C6C}" destId="{AFBEFA7E-6A6A-4399-9B20-059F4C7D9EF9}" srcOrd="0" destOrd="0" presId="urn:microsoft.com/office/officeart/2005/8/layout/target3"/>
    <dgm:cxn modelId="{41E05E63-C7C6-4D96-B377-843F0923623F}" srcId="{2E8289CD-AEEF-4941-82EA-7F4166F04C6C}" destId="{0A052528-DE3C-4425-97C2-1FD4F00A5831}" srcOrd="1" destOrd="0" parTransId="{49AC3BEE-5360-4320-A863-A91677959DBA}" sibTransId="{B672AE26-7C85-422D-B2A0-7DDDC33E5FFB}"/>
    <dgm:cxn modelId="{86561794-5B5E-462E-A683-F6EE8DFDDE9E}" type="presOf" srcId="{0A052528-DE3C-4425-97C2-1FD4F00A5831}" destId="{4AF9EEC0-7884-4339-BB25-50E7791AC4EA}" srcOrd="1" destOrd="0" presId="urn:microsoft.com/office/officeart/2005/8/layout/target3"/>
    <dgm:cxn modelId="{46C71CBE-6AB4-4CA1-AAFD-FBD89C460C9A}" type="presOf" srcId="{C2756D8B-5DB3-4BBD-A437-9C8E01D3B5C1}" destId="{CD4D5A6A-4547-4192-AE48-043A3E8E22DC}" srcOrd="0" destOrd="0" presId="urn:microsoft.com/office/officeart/2005/8/layout/target3"/>
    <dgm:cxn modelId="{9FD25DD2-4305-41D1-80F5-12168FCD1158}" type="presOf" srcId="{0A052528-DE3C-4425-97C2-1FD4F00A5831}" destId="{50EF8C5A-F2BF-473C-8C70-EA9C49D947BD}" srcOrd="0" destOrd="0" presId="urn:microsoft.com/office/officeart/2005/8/layout/target3"/>
    <dgm:cxn modelId="{18CEE4E5-FC2C-40A7-B7B3-0271FC5037AB}" type="presOf" srcId="{C2756D8B-5DB3-4BBD-A437-9C8E01D3B5C1}" destId="{05797C88-1A5C-4097-8878-858EB8025D32}" srcOrd="1" destOrd="0" presId="urn:microsoft.com/office/officeart/2005/8/layout/target3"/>
    <dgm:cxn modelId="{ADF4BF0F-036D-4178-BCBD-E61A6E9FDBDB}" type="presParOf" srcId="{AFBEFA7E-6A6A-4399-9B20-059F4C7D9EF9}" destId="{E85EF0B8-35AB-4747-ABC2-895B31C3CEEE}" srcOrd="0" destOrd="0" presId="urn:microsoft.com/office/officeart/2005/8/layout/target3"/>
    <dgm:cxn modelId="{B6BDA455-36AD-49B1-913D-8A2F7B2CE786}" type="presParOf" srcId="{AFBEFA7E-6A6A-4399-9B20-059F4C7D9EF9}" destId="{4EA649F3-E989-477C-981F-72B27A3F1160}" srcOrd="1" destOrd="0" presId="urn:microsoft.com/office/officeart/2005/8/layout/target3"/>
    <dgm:cxn modelId="{CFE9C671-D7F4-4EB3-84D1-3987F1D7021D}" type="presParOf" srcId="{AFBEFA7E-6A6A-4399-9B20-059F4C7D9EF9}" destId="{CD4D5A6A-4547-4192-AE48-043A3E8E22DC}" srcOrd="2" destOrd="0" presId="urn:microsoft.com/office/officeart/2005/8/layout/target3"/>
    <dgm:cxn modelId="{536EF4E9-B3CA-4845-9259-6E4042B6B61A}" type="presParOf" srcId="{AFBEFA7E-6A6A-4399-9B20-059F4C7D9EF9}" destId="{0C727FB6-AF95-450B-98F8-FDE597573F2C}" srcOrd="3" destOrd="0" presId="urn:microsoft.com/office/officeart/2005/8/layout/target3"/>
    <dgm:cxn modelId="{241607E4-6D1C-45B0-9917-48BA49F0510E}" type="presParOf" srcId="{AFBEFA7E-6A6A-4399-9B20-059F4C7D9EF9}" destId="{B1E463E3-E219-496E-B18A-74B56E952362}" srcOrd="4" destOrd="0" presId="urn:microsoft.com/office/officeart/2005/8/layout/target3"/>
    <dgm:cxn modelId="{06BFE3FB-E1F6-46B4-BB3E-7584087E346F}" type="presParOf" srcId="{AFBEFA7E-6A6A-4399-9B20-059F4C7D9EF9}" destId="{50EF8C5A-F2BF-473C-8C70-EA9C49D947BD}" srcOrd="5" destOrd="0" presId="urn:microsoft.com/office/officeart/2005/8/layout/target3"/>
    <dgm:cxn modelId="{A1A4CC41-F91B-429C-85FC-A7C824D1E1CD}" type="presParOf" srcId="{AFBEFA7E-6A6A-4399-9B20-059F4C7D9EF9}" destId="{05797C88-1A5C-4097-8878-858EB8025D32}" srcOrd="6" destOrd="0" presId="urn:microsoft.com/office/officeart/2005/8/layout/target3"/>
    <dgm:cxn modelId="{696FE1AC-F833-405D-AC4D-B7316EE283FA}" type="presParOf" srcId="{AFBEFA7E-6A6A-4399-9B20-059F4C7D9EF9}" destId="{4AF9EEC0-7884-4339-BB25-50E7791AC4EA}" srcOrd="7" destOrd="0" presId="urn:microsoft.com/office/officeart/2005/8/layout/target3"/>
  </dgm:cxnLst>
  <dgm:bg>
    <a:solidFill>
      <a:schemeClr val="accent2">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C70FC741-3A70-4686-B64F-C8762ECE0CF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F7C4FB36-0025-4274-826B-A67ECAA82332}">
      <dgm:prSet custT="1"/>
      <dgm:spPr/>
      <dgm:t>
        <a:bodyPr/>
        <a:lstStyle/>
        <a:p>
          <a:endParaRPr lang="en-US" sz="2800" dirty="0"/>
        </a:p>
        <a:p>
          <a:endParaRPr lang="en-US" sz="2800" dirty="0"/>
        </a:p>
        <a:p>
          <a:endParaRPr lang="en-US" sz="2800" dirty="0"/>
        </a:p>
        <a:p>
          <a:endParaRPr lang="en-US" sz="2800" dirty="0"/>
        </a:p>
        <a:p>
          <a:r>
            <a:rPr lang="en-US" sz="2800" dirty="0"/>
            <a:t>Now, with the full arrival of the concept of conformity, the way if finally prepared for the theme of Francis as </a:t>
          </a:r>
          <a:r>
            <a:rPr lang="en-US" sz="2800" b="1" i="1" dirty="0"/>
            <a:t>alter Christus</a:t>
          </a:r>
          <a:r>
            <a:rPr lang="en-US" sz="2800" dirty="0"/>
            <a:t>, a term used for the first time in </a:t>
          </a:r>
          <a:r>
            <a:rPr lang="en-US" sz="2800" b="1" i="1" dirty="0"/>
            <a:t>The Acts of Blessed Francis and His Companions</a:t>
          </a:r>
          <a:r>
            <a:rPr lang="en-US" sz="2800" dirty="0"/>
            <a:t>. For example, Chap. VI, on the Lenten fast of St. Francis, explains: </a:t>
          </a:r>
          <a:r>
            <a:rPr lang="en-US" sz="2800" b="1" dirty="0"/>
            <a:t>“Because Francis, that very real servant of Christ, was in some ways another Christ (</a:t>
          </a:r>
          <a:r>
            <a:rPr lang="en-US" sz="2800" b="1" i="1" dirty="0"/>
            <a:t>alter Christus</a:t>
          </a:r>
          <a:r>
            <a:rPr lang="en-US" sz="2800" b="1" dirty="0"/>
            <a:t>) given to the world, God the Father made this fortunate man conformed (</a:t>
          </a:r>
          <a:r>
            <a:rPr lang="en-US" sz="2800" b="1" i="1" dirty="0" err="1"/>
            <a:t>fecit</a:t>
          </a:r>
          <a:r>
            <a:rPr lang="en-US" sz="2800" b="1" i="1" dirty="0"/>
            <a:t> </a:t>
          </a:r>
          <a:r>
            <a:rPr lang="en-US" sz="2800" b="1" i="1" dirty="0" err="1"/>
            <a:t>esse</a:t>
          </a:r>
          <a:r>
            <a:rPr lang="en-US" sz="2800" b="1" i="1" dirty="0"/>
            <a:t> </a:t>
          </a:r>
          <a:r>
            <a:rPr lang="en-US" sz="2800" b="1" i="1" dirty="0" err="1"/>
            <a:t>conformem</a:t>
          </a:r>
          <a:r>
            <a:rPr lang="en-US" sz="2800" b="1" dirty="0"/>
            <a:t>) in many things to Christ, his Son, as was apparent in his venerable band of holy companions, in the wonderful mystery of the stigmata of the Cross, and the holy fast of forty continuous days”. </a:t>
          </a:r>
          <a:endParaRPr lang="it-IT" sz="2800" b="1" dirty="0"/>
        </a:p>
      </dgm:t>
    </dgm:pt>
    <dgm:pt modelId="{204A7D80-BD0E-4506-BEC8-39F326AB0D22}" type="parTrans" cxnId="{ADECEF10-0F95-4392-8E58-CC176286F302}">
      <dgm:prSet/>
      <dgm:spPr/>
      <dgm:t>
        <a:bodyPr/>
        <a:lstStyle/>
        <a:p>
          <a:endParaRPr lang="en-GB"/>
        </a:p>
      </dgm:t>
    </dgm:pt>
    <dgm:pt modelId="{32768F01-6273-4CCF-AF28-1CAB2F9559F3}" type="sibTrans" cxnId="{ADECEF10-0F95-4392-8E58-CC176286F302}">
      <dgm:prSet/>
      <dgm:spPr/>
      <dgm:t>
        <a:bodyPr/>
        <a:lstStyle/>
        <a:p>
          <a:endParaRPr lang="en-GB"/>
        </a:p>
      </dgm:t>
    </dgm:pt>
    <dgm:pt modelId="{01038C4F-3D13-4141-923A-738EB4D8FC1B}">
      <dgm:prSet/>
      <dgm:spPr/>
      <dgm:t>
        <a:bodyPr/>
        <a:lstStyle/>
        <a:p>
          <a:r>
            <a:rPr lang="en-US" i="1" dirty="0"/>
            <a:t>Acts of Blessed Francis </a:t>
          </a:r>
          <a:r>
            <a:rPr lang="en-US" dirty="0"/>
            <a:t>VI : 1- 2.</a:t>
          </a:r>
          <a:endParaRPr lang="it-IT" dirty="0"/>
        </a:p>
      </dgm:t>
    </dgm:pt>
    <dgm:pt modelId="{DFBA5281-AA6C-4551-BD0D-0DF430A42479}" type="parTrans" cxnId="{C957CF66-7944-4C6F-860A-D78C629C06EB}">
      <dgm:prSet/>
      <dgm:spPr/>
      <dgm:t>
        <a:bodyPr/>
        <a:lstStyle/>
        <a:p>
          <a:endParaRPr lang="en-GB"/>
        </a:p>
      </dgm:t>
    </dgm:pt>
    <dgm:pt modelId="{C0E2C68B-FB0C-4433-A3AC-12A09FA6B493}" type="sibTrans" cxnId="{C957CF66-7944-4C6F-860A-D78C629C06EB}">
      <dgm:prSet/>
      <dgm:spPr/>
      <dgm:t>
        <a:bodyPr/>
        <a:lstStyle/>
        <a:p>
          <a:endParaRPr lang="en-GB"/>
        </a:p>
      </dgm:t>
    </dgm:pt>
    <dgm:pt modelId="{E9893238-8000-4A81-AE53-BC77FD92CACD}" type="pres">
      <dgm:prSet presAssocID="{C70FC741-3A70-4686-B64F-C8762ECE0CF1}" presName="Name0" presStyleCnt="0">
        <dgm:presLayoutVars>
          <dgm:chMax val="7"/>
          <dgm:dir/>
          <dgm:animLvl val="lvl"/>
          <dgm:resizeHandles val="exact"/>
        </dgm:presLayoutVars>
      </dgm:prSet>
      <dgm:spPr/>
    </dgm:pt>
    <dgm:pt modelId="{40D24CD0-1718-4BAF-8266-165A58525EB5}" type="pres">
      <dgm:prSet presAssocID="{F7C4FB36-0025-4274-826B-A67ECAA82332}" presName="circle1" presStyleLbl="node1" presStyleIdx="0" presStyleCnt="2"/>
      <dgm:spPr/>
    </dgm:pt>
    <dgm:pt modelId="{5FD1F243-9165-4092-9F4C-F5F08A3DE439}" type="pres">
      <dgm:prSet presAssocID="{F7C4FB36-0025-4274-826B-A67ECAA82332}" presName="space" presStyleCnt="0"/>
      <dgm:spPr/>
    </dgm:pt>
    <dgm:pt modelId="{DCA2477E-E72E-47F4-B64A-FF6AE8C01EA7}" type="pres">
      <dgm:prSet presAssocID="{F7C4FB36-0025-4274-826B-A67ECAA82332}" presName="rect1" presStyleLbl="alignAcc1" presStyleIdx="0" presStyleCnt="2"/>
      <dgm:spPr/>
    </dgm:pt>
    <dgm:pt modelId="{4E5A6EF9-1E33-421C-B715-611F56978385}" type="pres">
      <dgm:prSet presAssocID="{01038C4F-3D13-4141-923A-738EB4D8FC1B}" presName="vertSpace2" presStyleLbl="node1" presStyleIdx="0" presStyleCnt="2"/>
      <dgm:spPr/>
    </dgm:pt>
    <dgm:pt modelId="{FAE60A2C-F9FB-4F0F-ACB3-343CB9BB45EC}" type="pres">
      <dgm:prSet presAssocID="{01038C4F-3D13-4141-923A-738EB4D8FC1B}" presName="circle2" presStyleLbl="node1" presStyleIdx="1" presStyleCnt="2"/>
      <dgm:spPr/>
    </dgm:pt>
    <dgm:pt modelId="{FDB4FAC3-F835-42C8-BF36-1A6BD325BD70}" type="pres">
      <dgm:prSet presAssocID="{01038C4F-3D13-4141-923A-738EB4D8FC1B}" presName="rect2" presStyleLbl="alignAcc1" presStyleIdx="1" presStyleCnt="2" custScaleY="24431" custLinFactNeighborY="41204"/>
      <dgm:spPr/>
    </dgm:pt>
    <dgm:pt modelId="{A483ADE6-6B06-499B-B33B-969B99D11D5E}" type="pres">
      <dgm:prSet presAssocID="{F7C4FB36-0025-4274-826B-A67ECAA82332}" presName="rect1ParTxNoCh" presStyleLbl="alignAcc1" presStyleIdx="1" presStyleCnt="2">
        <dgm:presLayoutVars>
          <dgm:chMax val="1"/>
          <dgm:bulletEnabled val="1"/>
        </dgm:presLayoutVars>
      </dgm:prSet>
      <dgm:spPr/>
    </dgm:pt>
    <dgm:pt modelId="{D3B61C0A-2656-4DE5-9C2A-73BBF89E5AE4}" type="pres">
      <dgm:prSet presAssocID="{01038C4F-3D13-4141-923A-738EB4D8FC1B}" presName="rect2ParTxNoCh" presStyleLbl="alignAcc1" presStyleIdx="1" presStyleCnt="2">
        <dgm:presLayoutVars>
          <dgm:chMax val="1"/>
          <dgm:bulletEnabled val="1"/>
        </dgm:presLayoutVars>
      </dgm:prSet>
      <dgm:spPr/>
    </dgm:pt>
  </dgm:ptLst>
  <dgm:cxnLst>
    <dgm:cxn modelId="{ADECEF10-0F95-4392-8E58-CC176286F302}" srcId="{C70FC741-3A70-4686-B64F-C8762ECE0CF1}" destId="{F7C4FB36-0025-4274-826B-A67ECAA82332}" srcOrd="0" destOrd="0" parTransId="{204A7D80-BD0E-4506-BEC8-39F326AB0D22}" sibTransId="{32768F01-6273-4CCF-AF28-1CAB2F9559F3}"/>
    <dgm:cxn modelId="{F5B5AE18-F3A1-459B-AE54-1185C734B41A}" type="presOf" srcId="{F7C4FB36-0025-4274-826B-A67ECAA82332}" destId="{DCA2477E-E72E-47F4-B64A-FF6AE8C01EA7}" srcOrd="0" destOrd="0" presId="urn:microsoft.com/office/officeart/2005/8/layout/target3"/>
    <dgm:cxn modelId="{3711DE3D-0D8A-482E-B74E-3C693B692B1D}" type="presOf" srcId="{C70FC741-3A70-4686-B64F-C8762ECE0CF1}" destId="{E9893238-8000-4A81-AE53-BC77FD92CACD}" srcOrd="0" destOrd="0" presId="urn:microsoft.com/office/officeart/2005/8/layout/target3"/>
    <dgm:cxn modelId="{B1DB8260-AD27-4AB8-9E73-F17193633D6E}" type="presOf" srcId="{01038C4F-3D13-4141-923A-738EB4D8FC1B}" destId="{FDB4FAC3-F835-42C8-BF36-1A6BD325BD70}" srcOrd="0" destOrd="0" presId="urn:microsoft.com/office/officeart/2005/8/layout/target3"/>
    <dgm:cxn modelId="{C957CF66-7944-4C6F-860A-D78C629C06EB}" srcId="{C70FC741-3A70-4686-B64F-C8762ECE0CF1}" destId="{01038C4F-3D13-4141-923A-738EB4D8FC1B}" srcOrd="1" destOrd="0" parTransId="{DFBA5281-AA6C-4551-BD0D-0DF430A42479}" sibTransId="{C0E2C68B-FB0C-4433-A3AC-12A09FA6B493}"/>
    <dgm:cxn modelId="{C85A3F7B-3E7E-480A-9E10-16840440BA84}" type="presOf" srcId="{F7C4FB36-0025-4274-826B-A67ECAA82332}" destId="{A483ADE6-6B06-499B-B33B-969B99D11D5E}" srcOrd="1" destOrd="0" presId="urn:microsoft.com/office/officeart/2005/8/layout/target3"/>
    <dgm:cxn modelId="{B428FD8F-3EE2-49E7-8B54-9830CC97DC94}" type="presOf" srcId="{01038C4F-3D13-4141-923A-738EB4D8FC1B}" destId="{D3B61C0A-2656-4DE5-9C2A-73BBF89E5AE4}" srcOrd="1" destOrd="0" presId="urn:microsoft.com/office/officeart/2005/8/layout/target3"/>
    <dgm:cxn modelId="{094B9625-6DFF-4A03-AA08-F727DB33BD9C}" type="presParOf" srcId="{E9893238-8000-4A81-AE53-BC77FD92CACD}" destId="{40D24CD0-1718-4BAF-8266-165A58525EB5}" srcOrd="0" destOrd="0" presId="urn:microsoft.com/office/officeart/2005/8/layout/target3"/>
    <dgm:cxn modelId="{17C78F3A-E43F-4DAA-B816-E04F466422A1}" type="presParOf" srcId="{E9893238-8000-4A81-AE53-BC77FD92CACD}" destId="{5FD1F243-9165-4092-9F4C-F5F08A3DE439}" srcOrd="1" destOrd="0" presId="urn:microsoft.com/office/officeart/2005/8/layout/target3"/>
    <dgm:cxn modelId="{17876B32-7462-434B-89CB-A94EB3A981A5}" type="presParOf" srcId="{E9893238-8000-4A81-AE53-BC77FD92CACD}" destId="{DCA2477E-E72E-47F4-B64A-FF6AE8C01EA7}" srcOrd="2" destOrd="0" presId="urn:microsoft.com/office/officeart/2005/8/layout/target3"/>
    <dgm:cxn modelId="{3BF2D6E9-EDE7-463F-9A55-81DF9C52A9AA}" type="presParOf" srcId="{E9893238-8000-4A81-AE53-BC77FD92CACD}" destId="{4E5A6EF9-1E33-421C-B715-611F56978385}" srcOrd="3" destOrd="0" presId="urn:microsoft.com/office/officeart/2005/8/layout/target3"/>
    <dgm:cxn modelId="{D5961067-78B9-4397-AC43-D94871E6A73A}" type="presParOf" srcId="{E9893238-8000-4A81-AE53-BC77FD92CACD}" destId="{FAE60A2C-F9FB-4F0F-ACB3-343CB9BB45EC}" srcOrd="4" destOrd="0" presId="urn:microsoft.com/office/officeart/2005/8/layout/target3"/>
    <dgm:cxn modelId="{D3C0E700-F9DF-43A8-8AFA-A9E66D34144D}" type="presParOf" srcId="{E9893238-8000-4A81-AE53-BC77FD92CACD}" destId="{FDB4FAC3-F835-42C8-BF36-1A6BD325BD70}" srcOrd="5" destOrd="0" presId="urn:microsoft.com/office/officeart/2005/8/layout/target3"/>
    <dgm:cxn modelId="{45BF739E-CB1C-497F-BCA7-199B8CF72E67}" type="presParOf" srcId="{E9893238-8000-4A81-AE53-BC77FD92CACD}" destId="{A483ADE6-6B06-499B-B33B-969B99D11D5E}" srcOrd="6" destOrd="0" presId="urn:microsoft.com/office/officeart/2005/8/layout/target3"/>
    <dgm:cxn modelId="{AB2FDDD1-FE33-4FCD-A11E-E5CC761285E5}" type="presParOf" srcId="{E9893238-8000-4A81-AE53-BC77FD92CACD}" destId="{D3B61C0A-2656-4DE5-9C2A-73BBF89E5AE4}" srcOrd="7" destOrd="0" presId="urn:microsoft.com/office/officeart/2005/8/layout/target3"/>
  </dgm:cxnLst>
  <dgm:bg>
    <a:solidFill>
      <a:schemeClr val="accent2">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45C796CD-5503-4148-BCE1-43036A47F02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4529E374-412D-4052-BE34-7CD276C8EF46}">
      <dgm:prSet/>
      <dgm:spPr/>
      <dgm:t>
        <a:bodyPr/>
        <a:lstStyle/>
        <a:p>
          <a:r>
            <a:rPr lang="en-US" dirty="0"/>
            <a:t>With this we have arrived at the apex of the friars’ conception of Francis. </a:t>
          </a:r>
          <a:r>
            <a:rPr lang="en-US" dirty="0" err="1"/>
            <a:t>Desbonnets</a:t>
          </a:r>
          <a:r>
            <a:rPr lang="en-US" dirty="0"/>
            <a:t> summarizes the lexical and conceptual evolutionary process we have seen: “Francis, in accord with the spirituality of his century, preaches the </a:t>
          </a:r>
          <a:r>
            <a:rPr lang="en-US" i="1" dirty="0" err="1"/>
            <a:t>sequi</a:t>
          </a:r>
          <a:r>
            <a:rPr lang="en-US" i="1" dirty="0"/>
            <a:t> </a:t>
          </a:r>
          <a:r>
            <a:rPr lang="en-US" i="1" dirty="0" err="1"/>
            <a:t>vestigia</a:t>
          </a:r>
          <a:r>
            <a:rPr lang="en-US" i="1" dirty="0"/>
            <a:t> Christi</a:t>
          </a:r>
          <a:r>
            <a:rPr lang="en-US" dirty="0"/>
            <a:t>. The Stigmata make “conformed to Christ”. To follow the footprints of Francis is, then, to follow someone who has become “</a:t>
          </a:r>
          <a:r>
            <a:rPr lang="en-US" b="1" dirty="0"/>
            <a:t>another Christ</a:t>
          </a:r>
          <a:r>
            <a:rPr lang="en-US" dirty="0"/>
            <a:t>”. It is possible, then, like Francis, to become “another Christ”, i.e., ultimately to imitate Christ.” </a:t>
          </a:r>
          <a:endParaRPr lang="it-IT" dirty="0"/>
        </a:p>
      </dgm:t>
    </dgm:pt>
    <dgm:pt modelId="{6AB2E1D1-5DEC-47FA-8EC0-1CAF13AD96C1}" type="parTrans" cxnId="{C2AF0BCB-7349-48BD-9721-9CA6978E5ABD}">
      <dgm:prSet/>
      <dgm:spPr/>
      <dgm:t>
        <a:bodyPr/>
        <a:lstStyle/>
        <a:p>
          <a:endParaRPr lang="en-GB"/>
        </a:p>
      </dgm:t>
    </dgm:pt>
    <dgm:pt modelId="{329B7104-CD85-4DCB-A4A4-CA7ACD4B8C57}" type="sibTrans" cxnId="{C2AF0BCB-7349-48BD-9721-9CA6978E5ABD}">
      <dgm:prSet/>
      <dgm:spPr/>
      <dgm:t>
        <a:bodyPr/>
        <a:lstStyle/>
        <a:p>
          <a:endParaRPr lang="en-GB"/>
        </a:p>
      </dgm:t>
    </dgm:pt>
    <dgm:pt modelId="{07468895-F1A8-4FE2-A4BD-25CECDD962BA}">
      <dgm:prSet/>
      <dgm:spPr/>
      <dgm:t>
        <a:bodyPr/>
        <a:lstStyle/>
        <a:p>
          <a:r>
            <a:rPr lang="en-US"/>
            <a:t>T. Desbonnets, “La Lettre à tous les fidèles, » 64 – 65 ; cited in A. Marini, « Vestigia Christi Sequi » or ‘Imitatio Christi’ : Two different Ways of Understanding Francis of Assisi’s Gospel Life.” Trans Cyprian Rosen, GreyfrRev II/3 (1997)  353. (Total pages 331 – 358)</a:t>
          </a:r>
          <a:endParaRPr lang="it-IT"/>
        </a:p>
      </dgm:t>
    </dgm:pt>
    <dgm:pt modelId="{8AD04F6A-7919-4B0F-B3D2-6364620A26B9}" type="parTrans" cxnId="{56B79C7D-04A2-479C-8A4C-95F24E27EB64}">
      <dgm:prSet/>
      <dgm:spPr/>
      <dgm:t>
        <a:bodyPr/>
        <a:lstStyle/>
        <a:p>
          <a:endParaRPr lang="en-GB"/>
        </a:p>
      </dgm:t>
    </dgm:pt>
    <dgm:pt modelId="{A7FCCA82-9D77-4FC1-AE1D-C35B483A4E32}" type="sibTrans" cxnId="{56B79C7D-04A2-479C-8A4C-95F24E27EB64}">
      <dgm:prSet/>
      <dgm:spPr/>
      <dgm:t>
        <a:bodyPr/>
        <a:lstStyle/>
        <a:p>
          <a:endParaRPr lang="en-GB"/>
        </a:p>
      </dgm:t>
    </dgm:pt>
    <dgm:pt modelId="{B0843E3E-8868-4947-BF87-B43341981009}" type="pres">
      <dgm:prSet presAssocID="{45C796CD-5503-4148-BCE1-43036A47F021}" presName="Name0" presStyleCnt="0">
        <dgm:presLayoutVars>
          <dgm:chMax val="7"/>
          <dgm:dir/>
          <dgm:animLvl val="lvl"/>
          <dgm:resizeHandles val="exact"/>
        </dgm:presLayoutVars>
      </dgm:prSet>
      <dgm:spPr/>
    </dgm:pt>
    <dgm:pt modelId="{0729C560-1D54-4656-B728-DC9EF826E040}" type="pres">
      <dgm:prSet presAssocID="{4529E374-412D-4052-BE34-7CD276C8EF46}" presName="circle1" presStyleLbl="node1" presStyleIdx="0" presStyleCnt="2"/>
      <dgm:spPr/>
    </dgm:pt>
    <dgm:pt modelId="{9EA7A96E-EA0F-451C-8424-9DB3D3BDE53B}" type="pres">
      <dgm:prSet presAssocID="{4529E374-412D-4052-BE34-7CD276C8EF46}" presName="space" presStyleCnt="0"/>
      <dgm:spPr/>
    </dgm:pt>
    <dgm:pt modelId="{90F3CEDD-68FD-4899-A11E-148F622EED02}" type="pres">
      <dgm:prSet presAssocID="{4529E374-412D-4052-BE34-7CD276C8EF46}" presName="rect1" presStyleLbl="alignAcc1" presStyleIdx="0" presStyleCnt="2"/>
      <dgm:spPr/>
    </dgm:pt>
    <dgm:pt modelId="{58C353A0-2352-4094-B7CC-6E02C3480C72}" type="pres">
      <dgm:prSet presAssocID="{07468895-F1A8-4FE2-A4BD-25CECDD962BA}" presName="vertSpace2" presStyleLbl="node1" presStyleIdx="0" presStyleCnt="2"/>
      <dgm:spPr/>
    </dgm:pt>
    <dgm:pt modelId="{4A499E59-0147-4F7A-8D94-25F2FBE6C586}" type="pres">
      <dgm:prSet presAssocID="{07468895-F1A8-4FE2-A4BD-25CECDD962BA}" presName="circle2" presStyleLbl="node1" presStyleIdx="1" presStyleCnt="2"/>
      <dgm:spPr/>
    </dgm:pt>
    <dgm:pt modelId="{4C7EAA26-2999-4FE4-8E4E-4DACB39D7E5E}" type="pres">
      <dgm:prSet presAssocID="{07468895-F1A8-4FE2-A4BD-25CECDD962BA}" presName="rect2" presStyleLbl="alignAcc1" presStyleIdx="1" presStyleCnt="2"/>
      <dgm:spPr/>
    </dgm:pt>
    <dgm:pt modelId="{ABF95E92-0A48-4EF4-B2A9-A9A00DE13337}" type="pres">
      <dgm:prSet presAssocID="{4529E374-412D-4052-BE34-7CD276C8EF46}" presName="rect1ParTxNoCh" presStyleLbl="alignAcc1" presStyleIdx="1" presStyleCnt="2">
        <dgm:presLayoutVars>
          <dgm:chMax val="1"/>
          <dgm:bulletEnabled val="1"/>
        </dgm:presLayoutVars>
      </dgm:prSet>
      <dgm:spPr/>
    </dgm:pt>
    <dgm:pt modelId="{3D3DD115-6162-4381-A76C-A8FAE20BCE9B}" type="pres">
      <dgm:prSet presAssocID="{07468895-F1A8-4FE2-A4BD-25CECDD962BA}" presName="rect2ParTxNoCh" presStyleLbl="alignAcc1" presStyleIdx="1" presStyleCnt="2">
        <dgm:presLayoutVars>
          <dgm:chMax val="1"/>
          <dgm:bulletEnabled val="1"/>
        </dgm:presLayoutVars>
      </dgm:prSet>
      <dgm:spPr/>
    </dgm:pt>
  </dgm:ptLst>
  <dgm:cxnLst>
    <dgm:cxn modelId="{D8A53500-4D4C-42C4-9C29-6C94C0BEA838}" type="presOf" srcId="{4529E374-412D-4052-BE34-7CD276C8EF46}" destId="{90F3CEDD-68FD-4899-A11E-148F622EED02}" srcOrd="0" destOrd="0" presId="urn:microsoft.com/office/officeart/2005/8/layout/target3"/>
    <dgm:cxn modelId="{EE524D39-951F-4D22-863C-01795F0F041A}" type="presOf" srcId="{4529E374-412D-4052-BE34-7CD276C8EF46}" destId="{ABF95E92-0A48-4EF4-B2A9-A9A00DE13337}" srcOrd="1" destOrd="0" presId="urn:microsoft.com/office/officeart/2005/8/layout/target3"/>
    <dgm:cxn modelId="{CC36E258-EE8B-4CF6-AB82-8CB7532B26B7}" type="presOf" srcId="{45C796CD-5503-4148-BCE1-43036A47F021}" destId="{B0843E3E-8868-4947-BF87-B43341981009}" srcOrd="0" destOrd="0" presId="urn:microsoft.com/office/officeart/2005/8/layout/target3"/>
    <dgm:cxn modelId="{74622979-1491-4E74-B7AB-792E4151F594}" type="presOf" srcId="{07468895-F1A8-4FE2-A4BD-25CECDD962BA}" destId="{3D3DD115-6162-4381-A76C-A8FAE20BCE9B}" srcOrd="1" destOrd="0" presId="urn:microsoft.com/office/officeart/2005/8/layout/target3"/>
    <dgm:cxn modelId="{56B79C7D-04A2-479C-8A4C-95F24E27EB64}" srcId="{45C796CD-5503-4148-BCE1-43036A47F021}" destId="{07468895-F1A8-4FE2-A4BD-25CECDD962BA}" srcOrd="1" destOrd="0" parTransId="{8AD04F6A-7919-4B0F-B3D2-6364620A26B9}" sibTransId="{A7FCCA82-9D77-4FC1-AE1D-C35B483A4E32}"/>
    <dgm:cxn modelId="{9B2044C5-17EA-4C06-B97E-5EF1FFC21666}" type="presOf" srcId="{07468895-F1A8-4FE2-A4BD-25CECDD962BA}" destId="{4C7EAA26-2999-4FE4-8E4E-4DACB39D7E5E}" srcOrd="0" destOrd="0" presId="urn:microsoft.com/office/officeart/2005/8/layout/target3"/>
    <dgm:cxn modelId="{C2AF0BCB-7349-48BD-9721-9CA6978E5ABD}" srcId="{45C796CD-5503-4148-BCE1-43036A47F021}" destId="{4529E374-412D-4052-BE34-7CD276C8EF46}" srcOrd="0" destOrd="0" parTransId="{6AB2E1D1-5DEC-47FA-8EC0-1CAF13AD96C1}" sibTransId="{329B7104-CD85-4DCB-A4A4-CA7ACD4B8C57}"/>
    <dgm:cxn modelId="{B7E4253E-2535-498F-9CB3-39266BE1F5F4}" type="presParOf" srcId="{B0843E3E-8868-4947-BF87-B43341981009}" destId="{0729C560-1D54-4656-B728-DC9EF826E040}" srcOrd="0" destOrd="0" presId="urn:microsoft.com/office/officeart/2005/8/layout/target3"/>
    <dgm:cxn modelId="{5843EE27-8DE3-4492-B8FE-A329A132816C}" type="presParOf" srcId="{B0843E3E-8868-4947-BF87-B43341981009}" destId="{9EA7A96E-EA0F-451C-8424-9DB3D3BDE53B}" srcOrd="1" destOrd="0" presId="urn:microsoft.com/office/officeart/2005/8/layout/target3"/>
    <dgm:cxn modelId="{7C67ECE5-3A6C-4A70-BAB2-F6DD7B988892}" type="presParOf" srcId="{B0843E3E-8868-4947-BF87-B43341981009}" destId="{90F3CEDD-68FD-4899-A11E-148F622EED02}" srcOrd="2" destOrd="0" presId="urn:microsoft.com/office/officeart/2005/8/layout/target3"/>
    <dgm:cxn modelId="{873C7CAC-B04A-47DF-9AB0-0A3ED5C8BB99}" type="presParOf" srcId="{B0843E3E-8868-4947-BF87-B43341981009}" destId="{58C353A0-2352-4094-B7CC-6E02C3480C72}" srcOrd="3" destOrd="0" presId="urn:microsoft.com/office/officeart/2005/8/layout/target3"/>
    <dgm:cxn modelId="{02BE8781-8DBB-4F2D-A854-3A7043C85574}" type="presParOf" srcId="{B0843E3E-8868-4947-BF87-B43341981009}" destId="{4A499E59-0147-4F7A-8D94-25F2FBE6C586}" srcOrd="4" destOrd="0" presId="urn:microsoft.com/office/officeart/2005/8/layout/target3"/>
    <dgm:cxn modelId="{A117D545-A3D6-4675-B5B7-E33A21EC9AF4}" type="presParOf" srcId="{B0843E3E-8868-4947-BF87-B43341981009}" destId="{4C7EAA26-2999-4FE4-8E4E-4DACB39D7E5E}" srcOrd="5" destOrd="0" presId="urn:microsoft.com/office/officeart/2005/8/layout/target3"/>
    <dgm:cxn modelId="{09A89567-5889-4D71-A8FD-5D77FACCDB63}" type="presParOf" srcId="{B0843E3E-8868-4947-BF87-B43341981009}" destId="{ABF95E92-0A48-4EF4-B2A9-A9A00DE13337}" srcOrd="6" destOrd="0" presId="urn:microsoft.com/office/officeart/2005/8/layout/target3"/>
    <dgm:cxn modelId="{A7F404F4-65BB-4D34-A7AB-362746F6710B}" type="presParOf" srcId="{B0843E3E-8868-4947-BF87-B43341981009}" destId="{3D3DD115-6162-4381-A76C-A8FAE20BCE9B}" srcOrd="7" destOrd="0" presId="urn:microsoft.com/office/officeart/2005/8/layout/target3"/>
  </dgm:cxnLst>
  <dgm:bg>
    <a:solidFill>
      <a:schemeClr val="accent2">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50E7F871-68C1-4A7D-9BF9-1E1C229B18E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C3FAECDE-35E7-4703-8719-1E1BACD7F734}">
      <dgm:prSet/>
      <dgm:spPr/>
      <dgm:t>
        <a:bodyPr/>
        <a:lstStyle/>
        <a:p>
          <a:r>
            <a:rPr lang="en-US" b="1"/>
            <a:t>Stigmata of St. Francis gives meaning to the sufferings </a:t>
          </a:r>
          <a:br>
            <a:rPr lang="it-IT"/>
          </a:br>
          <a:endParaRPr lang="it-IT"/>
        </a:p>
      </dgm:t>
    </dgm:pt>
    <dgm:pt modelId="{5D7E67F3-FBA3-4A50-B131-718EA5C21FC9}" type="parTrans" cxnId="{BF3B9A41-62BD-4CBA-A383-E3DCB24643F1}">
      <dgm:prSet/>
      <dgm:spPr/>
      <dgm:t>
        <a:bodyPr/>
        <a:lstStyle/>
        <a:p>
          <a:endParaRPr lang="en-GB"/>
        </a:p>
      </dgm:t>
    </dgm:pt>
    <dgm:pt modelId="{E7FD268C-041A-4774-B0D0-29A14CFA4752}" type="sibTrans" cxnId="{BF3B9A41-62BD-4CBA-A383-E3DCB24643F1}">
      <dgm:prSet/>
      <dgm:spPr/>
      <dgm:t>
        <a:bodyPr/>
        <a:lstStyle/>
        <a:p>
          <a:endParaRPr lang="en-GB"/>
        </a:p>
      </dgm:t>
    </dgm:pt>
    <dgm:pt modelId="{0D956B2E-EF47-4A6A-8842-4912CC7CE288}" type="pres">
      <dgm:prSet presAssocID="{50E7F871-68C1-4A7D-9BF9-1E1C229B18E1}" presName="Name0" presStyleCnt="0">
        <dgm:presLayoutVars>
          <dgm:chMax val="7"/>
          <dgm:dir/>
          <dgm:animLvl val="lvl"/>
          <dgm:resizeHandles val="exact"/>
        </dgm:presLayoutVars>
      </dgm:prSet>
      <dgm:spPr/>
    </dgm:pt>
    <dgm:pt modelId="{9BBA5784-0CF9-48F1-A8EB-CF60F94A621C}" type="pres">
      <dgm:prSet presAssocID="{C3FAECDE-35E7-4703-8719-1E1BACD7F734}" presName="circle1" presStyleLbl="node1" presStyleIdx="0" presStyleCnt="1"/>
      <dgm:spPr/>
    </dgm:pt>
    <dgm:pt modelId="{72E27C7F-1E42-4085-A283-190C94DEFD95}" type="pres">
      <dgm:prSet presAssocID="{C3FAECDE-35E7-4703-8719-1E1BACD7F734}" presName="space" presStyleCnt="0"/>
      <dgm:spPr/>
    </dgm:pt>
    <dgm:pt modelId="{F9D013DE-B310-4056-A6FE-E8149398366F}" type="pres">
      <dgm:prSet presAssocID="{C3FAECDE-35E7-4703-8719-1E1BACD7F734}" presName="rect1" presStyleLbl="alignAcc1" presStyleIdx="0" presStyleCnt="1"/>
      <dgm:spPr/>
    </dgm:pt>
    <dgm:pt modelId="{A8F206DF-E484-4E68-AC51-54E684B1A7FD}" type="pres">
      <dgm:prSet presAssocID="{C3FAECDE-35E7-4703-8719-1E1BACD7F734}" presName="rect1ParTxNoCh" presStyleLbl="alignAcc1" presStyleIdx="0" presStyleCnt="1">
        <dgm:presLayoutVars>
          <dgm:chMax val="1"/>
          <dgm:bulletEnabled val="1"/>
        </dgm:presLayoutVars>
      </dgm:prSet>
      <dgm:spPr/>
    </dgm:pt>
  </dgm:ptLst>
  <dgm:cxnLst>
    <dgm:cxn modelId="{BF3B9A41-62BD-4CBA-A383-E3DCB24643F1}" srcId="{50E7F871-68C1-4A7D-9BF9-1E1C229B18E1}" destId="{C3FAECDE-35E7-4703-8719-1E1BACD7F734}" srcOrd="0" destOrd="0" parTransId="{5D7E67F3-FBA3-4A50-B131-718EA5C21FC9}" sibTransId="{E7FD268C-041A-4774-B0D0-29A14CFA4752}"/>
    <dgm:cxn modelId="{4C8FF76D-85BD-4652-AA75-F99545165159}" type="presOf" srcId="{50E7F871-68C1-4A7D-9BF9-1E1C229B18E1}" destId="{0D956B2E-EF47-4A6A-8842-4912CC7CE288}" srcOrd="0" destOrd="0" presId="urn:microsoft.com/office/officeart/2005/8/layout/target3"/>
    <dgm:cxn modelId="{25B18EDC-5B4C-4824-95D4-2882BC545701}" type="presOf" srcId="{C3FAECDE-35E7-4703-8719-1E1BACD7F734}" destId="{A8F206DF-E484-4E68-AC51-54E684B1A7FD}" srcOrd="1" destOrd="0" presId="urn:microsoft.com/office/officeart/2005/8/layout/target3"/>
    <dgm:cxn modelId="{596739FF-428C-45F7-BDEF-A86A6E8BBCC9}" type="presOf" srcId="{C3FAECDE-35E7-4703-8719-1E1BACD7F734}" destId="{F9D013DE-B310-4056-A6FE-E8149398366F}" srcOrd="0" destOrd="0" presId="urn:microsoft.com/office/officeart/2005/8/layout/target3"/>
    <dgm:cxn modelId="{88BF5B1A-740D-4467-B911-333B0F96E49F}" type="presParOf" srcId="{0D956B2E-EF47-4A6A-8842-4912CC7CE288}" destId="{9BBA5784-0CF9-48F1-A8EB-CF60F94A621C}" srcOrd="0" destOrd="0" presId="urn:microsoft.com/office/officeart/2005/8/layout/target3"/>
    <dgm:cxn modelId="{AA854BA2-82B1-49BC-8DD8-734A73487582}" type="presParOf" srcId="{0D956B2E-EF47-4A6A-8842-4912CC7CE288}" destId="{72E27C7F-1E42-4085-A283-190C94DEFD95}" srcOrd="1" destOrd="0" presId="urn:microsoft.com/office/officeart/2005/8/layout/target3"/>
    <dgm:cxn modelId="{9B658934-04C4-4F5E-8B33-5955541EED04}" type="presParOf" srcId="{0D956B2E-EF47-4A6A-8842-4912CC7CE288}" destId="{F9D013DE-B310-4056-A6FE-E8149398366F}" srcOrd="2" destOrd="0" presId="urn:microsoft.com/office/officeart/2005/8/layout/target3"/>
    <dgm:cxn modelId="{D97F278C-9EC7-4839-9AE5-81F91DFDCEBE}" type="presParOf" srcId="{0D956B2E-EF47-4A6A-8842-4912CC7CE288}" destId="{A8F206DF-E484-4E68-AC51-54E684B1A7F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4427E46E-DC21-431B-BF79-036ED0DC86C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4B521E39-57EB-46F4-A980-110F4EC5B3E4}">
      <dgm:prSet/>
      <dgm:spPr/>
      <dgm:t>
        <a:bodyPr/>
        <a:lstStyle/>
        <a:p>
          <a:r>
            <a:rPr lang="en-US"/>
            <a:t>Job’s name is synonymous with patience and Solomon’s with wisdom, so the name of Francis of Assisi immediately suggests joy. Yet he whose nature was so steeped in seraphic joy that it left no one whom he met untouched, was himself destined to go through a long night of spiritual suffering. </a:t>
          </a:r>
          <a:endParaRPr lang="it-IT"/>
        </a:p>
      </dgm:t>
    </dgm:pt>
    <dgm:pt modelId="{0D59591E-1106-4EAE-BC27-54FE3BF69E98}" type="parTrans" cxnId="{C9F45442-D3CF-4E2E-A9A3-544DBA7DE035}">
      <dgm:prSet/>
      <dgm:spPr/>
      <dgm:t>
        <a:bodyPr/>
        <a:lstStyle/>
        <a:p>
          <a:endParaRPr lang="en-GB"/>
        </a:p>
      </dgm:t>
    </dgm:pt>
    <dgm:pt modelId="{3DF6412D-695C-4AEA-A603-B1B00B08D2FB}" type="sibTrans" cxnId="{C9F45442-D3CF-4E2E-A9A3-544DBA7DE035}">
      <dgm:prSet/>
      <dgm:spPr/>
      <dgm:t>
        <a:bodyPr/>
        <a:lstStyle/>
        <a:p>
          <a:endParaRPr lang="en-GB"/>
        </a:p>
      </dgm:t>
    </dgm:pt>
    <dgm:pt modelId="{5E7589D9-8D2B-4AD1-99EC-624366FD2661}" type="pres">
      <dgm:prSet presAssocID="{4427E46E-DC21-431B-BF79-036ED0DC86CE}" presName="Name0" presStyleCnt="0">
        <dgm:presLayoutVars>
          <dgm:chMax val="7"/>
          <dgm:dir/>
          <dgm:animLvl val="lvl"/>
          <dgm:resizeHandles val="exact"/>
        </dgm:presLayoutVars>
      </dgm:prSet>
      <dgm:spPr/>
    </dgm:pt>
    <dgm:pt modelId="{F4DC4629-4CD4-4E10-ACD9-C35706F651D4}" type="pres">
      <dgm:prSet presAssocID="{4B521E39-57EB-46F4-A980-110F4EC5B3E4}" presName="circle1" presStyleLbl="node1" presStyleIdx="0" presStyleCnt="1"/>
      <dgm:spPr/>
    </dgm:pt>
    <dgm:pt modelId="{2AA8F925-8EEC-41AD-8558-14FC559BB17D}" type="pres">
      <dgm:prSet presAssocID="{4B521E39-57EB-46F4-A980-110F4EC5B3E4}" presName="space" presStyleCnt="0"/>
      <dgm:spPr/>
    </dgm:pt>
    <dgm:pt modelId="{0C8AAE7D-8B0E-4DE6-A258-DD1D6D74619F}" type="pres">
      <dgm:prSet presAssocID="{4B521E39-57EB-46F4-A980-110F4EC5B3E4}" presName="rect1" presStyleLbl="alignAcc1" presStyleIdx="0" presStyleCnt="1"/>
      <dgm:spPr/>
    </dgm:pt>
    <dgm:pt modelId="{A3272850-ABDC-441C-87E8-220306DA80B0}" type="pres">
      <dgm:prSet presAssocID="{4B521E39-57EB-46F4-A980-110F4EC5B3E4}" presName="rect1ParTxNoCh" presStyleLbl="alignAcc1" presStyleIdx="0" presStyleCnt="1">
        <dgm:presLayoutVars>
          <dgm:chMax val="1"/>
          <dgm:bulletEnabled val="1"/>
        </dgm:presLayoutVars>
      </dgm:prSet>
      <dgm:spPr/>
    </dgm:pt>
  </dgm:ptLst>
  <dgm:cxnLst>
    <dgm:cxn modelId="{046B9F0F-1926-4EEB-B2B1-568B827C11AD}" type="presOf" srcId="{4B521E39-57EB-46F4-A980-110F4EC5B3E4}" destId="{0C8AAE7D-8B0E-4DE6-A258-DD1D6D74619F}" srcOrd="0" destOrd="0" presId="urn:microsoft.com/office/officeart/2005/8/layout/target3"/>
    <dgm:cxn modelId="{6DB65018-F512-4A19-9F1B-C872C5BD2D7A}" type="presOf" srcId="{4B521E39-57EB-46F4-A980-110F4EC5B3E4}" destId="{A3272850-ABDC-441C-87E8-220306DA80B0}" srcOrd="1" destOrd="0" presId="urn:microsoft.com/office/officeart/2005/8/layout/target3"/>
    <dgm:cxn modelId="{83776629-2E10-4030-88DF-A8C0C320BFBE}" type="presOf" srcId="{4427E46E-DC21-431B-BF79-036ED0DC86CE}" destId="{5E7589D9-8D2B-4AD1-99EC-624366FD2661}" srcOrd="0" destOrd="0" presId="urn:microsoft.com/office/officeart/2005/8/layout/target3"/>
    <dgm:cxn modelId="{C9F45442-D3CF-4E2E-A9A3-544DBA7DE035}" srcId="{4427E46E-DC21-431B-BF79-036ED0DC86CE}" destId="{4B521E39-57EB-46F4-A980-110F4EC5B3E4}" srcOrd="0" destOrd="0" parTransId="{0D59591E-1106-4EAE-BC27-54FE3BF69E98}" sibTransId="{3DF6412D-695C-4AEA-A603-B1B00B08D2FB}"/>
    <dgm:cxn modelId="{986C4E69-6084-4229-8899-37F3B016E537}" type="presParOf" srcId="{5E7589D9-8D2B-4AD1-99EC-624366FD2661}" destId="{F4DC4629-4CD4-4E10-ACD9-C35706F651D4}" srcOrd="0" destOrd="0" presId="urn:microsoft.com/office/officeart/2005/8/layout/target3"/>
    <dgm:cxn modelId="{ED09E64C-653A-4D71-BD8B-7CCAF59C3E76}" type="presParOf" srcId="{5E7589D9-8D2B-4AD1-99EC-624366FD2661}" destId="{2AA8F925-8EEC-41AD-8558-14FC559BB17D}" srcOrd="1" destOrd="0" presId="urn:microsoft.com/office/officeart/2005/8/layout/target3"/>
    <dgm:cxn modelId="{B938AA57-A575-495B-9630-CC9F41A0AC60}" type="presParOf" srcId="{5E7589D9-8D2B-4AD1-99EC-624366FD2661}" destId="{0C8AAE7D-8B0E-4DE6-A258-DD1D6D74619F}" srcOrd="2" destOrd="0" presId="urn:microsoft.com/office/officeart/2005/8/layout/target3"/>
    <dgm:cxn modelId="{2F9E9C20-FF5E-4D1C-BB42-C98304A2AB2F}" type="presParOf" srcId="{5E7589D9-8D2B-4AD1-99EC-624366FD2661}" destId="{A3272850-ABDC-441C-87E8-220306DA80B0}"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C29060B-6894-4075-82B3-1EEBB1CDB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7669E261-96FD-40B5-950E-6DFE53099C3D}">
      <dgm:prSet/>
      <dgm:spPr/>
      <dgm:t>
        <a:bodyPr/>
        <a:lstStyle/>
        <a:p>
          <a:r>
            <a:rPr lang="en-US" dirty="0"/>
            <a:t>St. Francis was in love with Bethlehem that is the Incarnation  and also he was in love with Calvary. For Francis </a:t>
          </a:r>
          <a:r>
            <a:rPr lang="en-US" dirty="0" err="1"/>
            <a:t>Greccio</a:t>
          </a:r>
          <a:r>
            <a:rPr lang="en-US" dirty="0"/>
            <a:t> experience and Calvary experiences are intertwined. In the fashioning of life’s </a:t>
          </a:r>
          <a:r>
            <a:rPr lang="en-US" dirty="0" err="1"/>
            <a:t>Gethsemanis</a:t>
          </a:r>
          <a:r>
            <a:rPr lang="en-US" dirty="0"/>
            <a:t>, no factor is more potent than fear. </a:t>
          </a:r>
          <a:r>
            <a:rPr lang="en-US" b="1" u="sng" dirty="0">
              <a:effectLst>
                <a:outerShdw blurRad="38100" dist="38100" dir="2700000" algn="tl">
                  <a:srgbClr val="000000">
                    <a:alpha val="43137"/>
                  </a:srgbClr>
                </a:outerShdw>
              </a:effectLst>
            </a:rPr>
            <a:t>And fear of losing that which is most prized is the cause of the minds intense agony. </a:t>
          </a:r>
        </a:p>
        <a:p>
          <a:r>
            <a:rPr lang="en-US" dirty="0"/>
            <a:t>Christ’s crib was the first property in the drama of the cross, Bethlehem inexorably demanded Calvary. And God led Francis along the same way: </a:t>
          </a:r>
          <a:r>
            <a:rPr lang="en-US" dirty="0" err="1"/>
            <a:t>Greccio</a:t>
          </a:r>
          <a:r>
            <a:rPr lang="en-US" dirty="0"/>
            <a:t> preceded La Verna and was the necessary preparation for it. </a:t>
          </a:r>
          <a:endParaRPr lang="it-IT" dirty="0"/>
        </a:p>
      </dgm:t>
    </dgm:pt>
    <dgm:pt modelId="{15989FE5-DBA9-48CA-814A-AFA8390201A1}" type="parTrans" cxnId="{CC6944B2-B214-40F2-B832-4FE75AA05FC1}">
      <dgm:prSet/>
      <dgm:spPr/>
      <dgm:t>
        <a:bodyPr/>
        <a:lstStyle/>
        <a:p>
          <a:endParaRPr lang="en-GB"/>
        </a:p>
      </dgm:t>
    </dgm:pt>
    <dgm:pt modelId="{849975B8-13EF-47CD-AAE1-D814EEBCC838}" type="sibTrans" cxnId="{CC6944B2-B214-40F2-B832-4FE75AA05FC1}">
      <dgm:prSet/>
      <dgm:spPr/>
      <dgm:t>
        <a:bodyPr/>
        <a:lstStyle/>
        <a:p>
          <a:endParaRPr lang="en-GB"/>
        </a:p>
      </dgm:t>
    </dgm:pt>
    <dgm:pt modelId="{AE7D3A95-0106-4D50-9994-2989C78E60C3}" type="pres">
      <dgm:prSet presAssocID="{7C29060B-6894-4075-82B3-1EEBB1CDB240}" presName="Name0" presStyleCnt="0">
        <dgm:presLayoutVars>
          <dgm:chMax val="7"/>
          <dgm:dir/>
          <dgm:animLvl val="lvl"/>
          <dgm:resizeHandles val="exact"/>
        </dgm:presLayoutVars>
      </dgm:prSet>
      <dgm:spPr/>
    </dgm:pt>
    <dgm:pt modelId="{DE7DDCAC-557F-4A7A-8154-C71982CE7CBD}" type="pres">
      <dgm:prSet presAssocID="{7669E261-96FD-40B5-950E-6DFE53099C3D}" presName="circle1" presStyleLbl="node1" presStyleIdx="0" presStyleCnt="1"/>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F99F0A6A-8F5F-441A-94D4-667DBF2F2E94}" type="pres">
      <dgm:prSet presAssocID="{7669E261-96FD-40B5-950E-6DFE53099C3D}" presName="space" presStyleCnt="0"/>
      <dgm:spPr/>
    </dgm:pt>
    <dgm:pt modelId="{5006517E-6273-4968-B29E-FB09D977217C}" type="pres">
      <dgm:prSet presAssocID="{7669E261-96FD-40B5-950E-6DFE53099C3D}" presName="rect1" presStyleLbl="alignAcc1" presStyleIdx="0" presStyleCnt="1"/>
      <dgm:spPr/>
    </dgm:pt>
    <dgm:pt modelId="{68318870-BF3F-49E6-88A2-3DDB8F635DAC}" type="pres">
      <dgm:prSet presAssocID="{7669E261-96FD-40B5-950E-6DFE53099C3D}" presName="rect1ParTxNoCh" presStyleLbl="alignAcc1" presStyleIdx="0" presStyleCnt="1">
        <dgm:presLayoutVars>
          <dgm:chMax val="1"/>
          <dgm:bulletEnabled val="1"/>
        </dgm:presLayoutVars>
      </dgm:prSet>
      <dgm:spPr/>
    </dgm:pt>
  </dgm:ptLst>
  <dgm:cxnLst>
    <dgm:cxn modelId="{9F4CB308-D513-4931-A6DB-0336B46B11EE}" type="presOf" srcId="{7669E261-96FD-40B5-950E-6DFE53099C3D}" destId="{68318870-BF3F-49E6-88A2-3DDB8F635DAC}" srcOrd="1" destOrd="0" presId="urn:microsoft.com/office/officeart/2005/8/layout/target3"/>
    <dgm:cxn modelId="{CC6944B2-B214-40F2-B832-4FE75AA05FC1}" srcId="{7C29060B-6894-4075-82B3-1EEBB1CDB240}" destId="{7669E261-96FD-40B5-950E-6DFE53099C3D}" srcOrd="0" destOrd="0" parTransId="{15989FE5-DBA9-48CA-814A-AFA8390201A1}" sibTransId="{849975B8-13EF-47CD-AAE1-D814EEBCC838}"/>
    <dgm:cxn modelId="{0340BAD0-B537-400A-BCCA-A097072C4A92}" type="presOf" srcId="{7669E261-96FD-40B5-950E-6DFE53099C3D}" destId="{5006517E-6273-4968-B29E-FB09D977217C}" srcOrd="0" destOrd="0" presId="urn:microsoft.com/office/officeart/2005/8/layout/target3"/>
    <dgm:cxn modelId="{C6EB6EFE-9751-4597-870B-BF7B152C71AF}" type="presOf" srcId="{7C29060B-6894-4075-82B3-1EEBB1CDB240}" destId="{AE7D3A95-0106-4D50-9994-2989C78E60C3}" srcOrd="0" destOrd="0" presId="urn:microsoft.com/office/officeart/2005/8/layout/target3"/>
    <dgm:cxn modelId="{E7013BD0-C638-4488-805D-EBD6F6B4CAEB}" type="presParOf" srcId="{AE7D3A95-0106-4D50-9994-2989C78E60C3}" destId="{DE7DDCAC-557F-4A7A-8154-C71982CE7CBD}" srcOrd="0" destOrd="0" presId="urn:microsoft.com/office/officeart/2005/8/layout/target3"/>
    <dgm:cxn modelId="{8D79527D-E4FC-40C4-A231-29B3D59047DF}" type="presParOf" srcId="{AE7D3A95-0106-4D50-9994-2989C78E60C3}" destId="{F99F0A6A-8F5F-441A-94D4-667DBF2F2E94}" srcOrd="1" destOrd="0" presId="urn:microsoft.com/office/officeart/2005/8/layout/target3"/>
    <dgm:cxn modelId="{D2DDDB86-4FF0-4D76-B383-D7CB9D6B7C30}" type="presParOf" srcId="{AE7D3A95-0106-4D50-9994-2989C78E60C3}" destId="{5006517E-6273-4968-B29E-FB09D977217C}" srcOrd="2" destOrd="0" presId="urn:microsoft.com/office/officeart/2005/8/layout/target3"/>
    <dgm:cxn modelId="{D6AFCB35-59DB-4D9F-B7DC-8F0581323543}" type="presParOf" srcId="{AE7D3A95-0106-4D50-9994-2989C78E60C3}" destId="{68318870-BF3F-49E6-88A2-3DDB8F635DAC}"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A94950-922E-4E04-B5D4-B516C14D52A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6BDB78A5-38FE-406B-B2BB-FD76ED93339F}">
      <dgm:prSet/>
      <dgm:spPr/>
      <dgm:t>
        <a:bodyPr/>
        <a:lstStyle/>
        <a:p>
          <a:r>
            <a:rPr lang="en-US" dirty="0"/>
            <a:t>Major Legend XIII : 1 – 3 retells the La Verna stigmata event, referring </a:t>
          </a:r>
          <a:r>
            <a:rPr lang="en-US" i="1" dirty="0"/>
            <a:t>Vita </a:t>
          </a:r>
          <a:r>
            <a:rPr lang="en-US" i="1" dirty="0" err="1"/>
            <a:t>beata</a:t>
          </a:r>
          <a:r>
            <a:rPr lang="en-US" i="1" dirty="0"/>
            <a:t> </a:t>
          </a:r>
          <a:r>
            <a:rPr lang="en-US" i="1" dirty="0" err="1"/>
            <a:t>Francisci</a:t>
          </a:r>
          <a:r>
            <a:rPr lang="en-US" i="1" dirty="0"/>
            <a:t> </a:t>
          </a:r>
          <a:r>
            <a:rPr lang="en-US" dirty="0"/>
            <a:t>(First </a:t>
          </a:r>
          <a:r>
            <a:rPr lang="en-US" dirty="0" err="1"/>
            <a:t>Celano</a:t>
          </a:r>
          <a:r>
            <a:rPr lang="en-US" dirty="0"/>
            <a:t>) in broad strokes, but with some modifications that should be considered hagiographical and theological developments. </a:t>
          </a:r>
          <a:endParaRPr lang="it-IT" dirty="0"/>
        </a:p>
      </dgm:t>
    </dgm:pt>
    <dgm:pt modelId="{DB088C24-F265-4D13-B71B-98DFA2B3BA84}" type="parTrans" cxnId="{328A8B72-EA3E-43A3-8ADE-2D603260F358}">
      <dgm:prSet/>
      <dgm:spPr/>
      <dgm:t>
        <a:bodyPr/>
        <a:lstStyle/>
        <a:p>
          <a:endParaRPr lang="en-GB"/>
        </a:p>
      </dgm:t>
    </dgm:pt>
    <dgm:pt modelId="{B7FA9C7F-2968-4457-92C9-C6D647DBC587}" type="sibTrans" cxnId="{328A8B72-EA3E-43A3-8ADE-2D603260F358}">
      <dgm:prSet/>
      <dgm:spPr/>
      <dgm:t>
        <a:bodyPr/>
        <a:lstStyle/>
        <a:p>
          <a:endParaRPr lang="en-GB"/>
        </a:p>
      </dgm:t>
    </dgm:pt>
    <dgm:pt modelId="{17727B14-2F30-4931-B342-72CF67ECF4C9}">
      <dgm:prSet/>
      <dgm:spPr/>
      <dgm:t>
        <a:bodyPr/>
        <a:lstStyle/>
        <a:p>
          <a:r>
            <a:rPr lang="en-US" dirty="0"/>
            <a:t>One difference in the narration of stigmata event between  Thomas of </a:t>
          </a:r>
          <a:r>
            <a:rPr lang="en-US" dirty="0" err="1"/>
            <a:t>Celano</a:t>
          </a:r>
          <a:r>
            <a:rPr lang="en-US" dirty="0"/>
            <a:t> and St. Bonaventure is: St. Francis no longer opens the Gospel book three times by himself but has an unnamed companion do it for him (XIII : 2 : 2).</a:t>
          </a:r>
          <a:endParaRPr lang="it-IT" dirty="0"/>
        </a:p>
      </dgm:t>
    </dgm:pt>
    <dgm:pt modelId="{03E601FF-0CBB-48B9-B6EC-3D2BC4841955}" type="parTrans" cxnId="{1BDB96E4-2C54-4D7A-85C1-9371D6FE83F5}">
      <dgm:prSet/>
      <dgm:spPr/>
      <dgm:t>
        <a:bodyPr/>
        <a:lstStyle/>
        <a:p>
          <a:endParaRPr lang="en-GB"/>
        </a:p>
      </dgm:t>
    </dgm:pt>
    <dgm:pt modelId="{BEB79043-E158-4061-9ECB-51808A5725EF}" type="sibTrans" cxnId="{1BDB96E4-2C54-4D7A-85C1-9371D6FE83F5}">
      <dgm:prSet/>
      <dgm:spPr/>
      <dgm:t>
        <a:bodyPr/>
        <a:lstStyle/>
        <a:p>
          <a:endParaRPr lang="en-GB"/>
        </a:p>
      </dgm:t>
    </dgm:pt>
    <dgm:pt modelId="{9976BF4E-2696-4A10-8945-2630B9C55B15}" type="pres">
      <dgm:prSet presAssocID="{5AA94950-922E-4E04-B5D4-B516C14D52AB}" presName="Name0" presStyleCnt="0">
        <dgm:presLayoutVars>
          <dgm:chMax val="7"/>
          <dgm:dir/>
          <dgm:animLvl val="lvl"/>
          <dgm:resizeHandles val="exact"/>
        </dgm:presLayoutVars>
      </dgm:prSet>
      <dgm:spPr/>
    </dgm:pt>
    <dgm:pt modelId="{BB52A806-25F0-414B-B65B-3BD6E6A3A396}" type="pres">
      <dgm:prSet presAssocID="{6BDB78A5-38FE-406B-B2BB-FD76ED93339F}" presName="circle1" presStyleLbl="node1" presStyleIdx="0" presStyleCnt="2"/>
      <dgm:spPr>
        <a:solidFill>
          <a:schemeClr val="accent2"/>
        </a:solidFill>
      </dgm:spPr>
    </dgm:pt>
    <dgm:pt modelId="{AE331E06-90EA-4F6A-BF83-8B3C0A954B25}" type="pres">
      <dgm:prSet presAssocID="{6BDB78A5-38FE-406B-B2BB-FD76ED93339F}" presName="space" presStyleCnt="0"/>
      <dgm:spPr/>
    </dgm:pt>
    <dgm:pt modelId="{CDEB37B6-F3F0-4CDE-B653-C9F60651F69A}" type="pres">
      <dgm:prSet presAssocID="{6BDB78A5-38FE-406B-B2BB-FD76ED93339F}" presName="rect1" presStyleLbl="alignAcc1" presStyleIdx="0" presStyleCnt="2"/>
      <dgm:spPr/>
    </dgm:pt>
    <dgm:pt modelId="{86DB5862-9F76-43DE-A6CA-0BCB598B289E}" type="pres">
      <dgm:prSet presAssocID="{17727B14-2F30-4931-B342-72CF67ECF4C9}" presName="vertSpace2" presStyleLbl="node1" presStyleIdx="0" presStyleCnt="2"/>
      <dgm:spPr/>
    </dgm:pt>
    <dgm:pt modelId="{B584B2B4-2FC2-494B-9002-7F3F84D7452E}" type="pres">
      <dgm:prSet presAssocID="{17727B14-2F30-4931-B342-72CF67ECF4C9}" presName="circle2" presStyleLbl="node1" presStyleIdx="1" presStyleCnt="2"/>
      <dgm:spPr/>
    </dgm:pt>
    <dgm:pt modelId="{173BA108-15C3-44DF-8791-06BBE4A4BC53}" type="pres">
      <dgm:prSet presAssocID="{17727B14-2F30-4931-B342-72CF67ECF4C9}" presName="rect2" presStyleLbl="alignAcc1" presStyleIdx="1" presStyleCnt="2"/>
      <dgm:spPr/>
    </dgm:pt>
    <dgm:pt modelId="{B5F59B03-D582-40C8-ACF7-47F881A3529A}" type="pres">
      <dgm:prSet presAssocID="{6BDB78A5-38FE-406B-B2BB-FD76ED93339F}" presName="rect1ParTxNoCh" presStyleLbl="alignAcc1" presStyleIdx="1" presStyleCnt="2">
        <dgm:presLayoutVars>
          <dgm:chMax val="1"/>
          <dgm:bulletEnabled val="1"/>
        </dgm:presLayoutVars>
      </dgm:prSet>
      <dgm:spPr/>
    </dgm:pt>
    <dgm:pt modelId="{1EBF69A0-F4C0-4AEC-9D7D-F551ABF286F4}" type="pres">
      <dgm:prSet presAssocID="{17727B14-2F30-4931-B342-72CF67ECF4C9}" presName="rect2ParTxNoCh" presStyleLbl="alignAcc1" presStyleIdx="1" presStyleCnt="2">
        <dgm:presLayoutVars>
          <dgm:chMax val="1"/>
          <dgm:bulletEnabled val="1"/>
        </dgm:presLayoutVars>
      </dgm:prSet>
      <dgm:spPr/>
    </dgm:pt>
  </dgm:ptLst>
  <dgm:cxnLst>
    <dgm:cxn modelId="{4159CB46-6135-47EA-B413-7A1803771BD5}" type="presOf" srcId="{5AA94950-922E-4E04-B5D4-B516C14D52AB}" destId="{9976BF4E-2696-4A10-8945-2630B9C55B15}" srcOrd="0" destOrd="0" presId="urn:microsoft.com/office/officeart/2005/8/layout/target3"/>
    <dgm:cxn modelId="{74F3F76C-4E01-41A7-87C6-02A60D577198}" type="presOf" srcId="{17727B14-2F30-4931-B342-72CF67ECF4C9}" destId="{173BA108-15C3-44DF-8791-06BBE4A4BC53}" srcOrd="0" destOrd="0" presId="urn:microsoft.com/office/officeart/2005/8/layout/target3"/>
    <dgm:cxn modelId="{328A8B72-EA3E-43A3-8ADE-2D603260F358}" srcId="{5AA94950-922E-4E04-B5D4-B516C14D52AB}" destId="{6BDB78A5-38FE-406B-B2BB-FD76ED93339F}" srcOrd="0" destOrd="0" parTransId="{DB088C24-F265-4D13-B71B-98DFA2B3BA84}" sibTransId="{B7FA9C7F-2968-4457-92C9-C6D647DBC587}"/>
    <dgm:cxn modelId="{BD735F8A-93AE-4F18-9521-4B2FBC055E3B}" type="presOf" srcId="{6BDB78A5-38FE-406B-B2BB-FD76ED93339F}" destId="{B5F59B03-D582-40C8-ACF7-47F881A3529A}" srcOrd="1" destOrd="0" presId="urn:microsoft.com/office/officeart/2005/8/layout/target3"/>
    <dgm:cxn modelId="{800E3AA2-755E-4EEC-B451-8E70C80375B5}" type="presOf" srcId="{17727B14-2F30-4931-B342-72CF67ECF4C9}" destId="{1EBF69A0-F4C0-4AEC-9D7D-F551ABF286F4}" srcOrd="1" destOrd="0" presId="urn:microsoft.com/office/officeart/2005/8/layout/target3"/>
    <dgm:cxn modelId="{05BE85B1-A400-4A69-9563-E832DD6ED140}" type="presOf" srcId="{6BDB78A5-38FE-406B-B2BB-FD76ED93339F}" destId="{CDEB37B6-F3F0-4CDE-B653-C9F60651F69A}" srcOrd="0" destOrd="0" presId="urn:microsoft.com/office/officeart/2005/8/layout/target3"/>
    <dgm:cxn modelId="{1BDB96E4-2C54-4D7A-85C1-9371D6FE83F5}" srcId="{5AA94950-922E-4E04-B5D4-B516C14D52AB}" destId="{17727B14-2F30-4931-B342-72CF67ECF4C9}" srcOrd="1" destOrd="0" parTransId="{03E601FF-0CBB-48B9-B6EC-3D2BC4841955}" sibTransId="{BEB79043-E158-4061-9ECB-51808A5725EF}"/>
    <dgm:cxn modelId="{E7F300DA-E6F8-4B0A-B839-6A948133424D}" type="presParOf" srcId="{9976BF4E-2696-4A10-8945-2630B9C55B15}" destId="{BB52A806-25F0-414B-B65B-3BD6E6A3A396}" srcOrd="0" destOrd="0" presId="urn:microsoft.com/office/officeart/2005/8/layout/target3"/>
    <dgm:cxn modelId="{8FD27AE4-FC65-46BB-B4AE-448E97270629}" type="presParOf" srcId="{9976BF4E-2696-4A10-8945-2630B9C55B15}" destId="{AE331E06-90EA-4F6A-BF83-8B3C0A954B25}" srcOrd="1" destOrd="0" presId="urn:microsoft.com/office/officeart/2005/8/layout/target3"/>
    <dgm:cxn modelId="{9043EFC1-EB44-4F0E-BEF3-9A2F8042B18D}" type="presParOf" srcId="{9976BF4E-2696-4A10-8945-2630B9C55B15}" destId="{CDEB37B6-F3F0-4CDE-B653-C9F60651F69A}" srcOrd="2" destOrd="0" presId="urn:microsoft.com/office/officeart/2005/8/layout/target3"/>
    <dgm:cxn modelId="{79608C7F-D8C6-4D80-BA05-707B1F09EAA8}" type="presParOf" srcId="{9976BF4E-2696-4A10-8945-2630B9C55B15}" destId="{86DB5862-9F76-43DE-A6CA-0BCB598B289E}" srcOrd="3" destOrd="0" presId="urn:microsoft.com/office/officeart/2005/8/layout/target3"/>
    <dgm:cxn modelId="{E9A9DC70-05C8-41A6-817E-5CF512A94A63}" type="presParOf" srcId="{9976BF4E-2696-4A10-8945-2630B9C55B15}" destId="{B584B2B4-2FC2-494B-9002-7F3F84D7452E}" srcOrd="4" destOrd="0" presId="urn:microsoft.com/office/officeart/2005/8/layout/target3"/>
    <dgm:cxn modelId="{B48795B5-2353-41E4-8CB7-FD7C1CF7878C}" type="presParOf" srcId="{9976BF4E-2696-4A10-8945-2630B9C55B15}" destId="{173BA108-15C3-44DF-8791-06BBE4A4BC53}" srcOrd="5" destOrd="0" presId="urn:microsoft.com/office/officeart/2005/8/layout/target3"/>
    <dgm:cxn modelId="{0979B0E7-5C12-4DA5-A2CD-A947BAAB6B50}" type="presParOf" srcId="{9976BF4E-2696-4A10-8945-2630B9C55B15}" destId="{B5F59B03-D582-40C8-ACF7-47F881A3529A}" srcOrd="6" destOrd="0" presId="urn:microsoft.com/office/officeart/2005/8/layout/target3"/>
    <dgm:cxn modelId="{E51C534E-6FEF-4B1D-98E3-B1CDEC51CD03}" type="presParOf" srcId="{9976BF4E-2696-4A10-8945-2630B9C55B15}" destId="{1EBF69A0-F4C0-4AEC-9D7D-F551ABF286F4}"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921E1CDB-4943-49D9-86DB-0B746C7B6A2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A04BC473-F2AF-449D-A972-513114C1CA77}">
      <dgm:prSet/>
      <dgm:spPr/>
      <dgm:t>
        <a:bodyPr/>
        <a:lstStyle/>
        <a:p>
          <a:r>
            <a:rPr lang="en-US" b="1"/>
            <a:t>This mountain, the Franciscan Thabor – Calvary, is the very symbol of solitude. </a:t>
          </a:r>
          <a:br>
            <a:rPr lang="it-IT"/>
          </a:br>
          <a:endParaRPr lang="it-IT"/>
        </a:p>
      </dgm:t>
    </dgm:pt>
    <dgm:pt modelId="{35C0028F-1F90-4B14-8D6E-CD9AFBAA3F80}" type="parTrans" cxnId="{257E20F9-1D0E-4393-A2E7-433F7A0738E5}">
      <dgm:prSet/>
      <dgm:spPr/>
      <dgm:t>
        <a:bodyPr/>
        <a:lstStyle/>
        <a:p>
          <a:endParaRPr lang="en-GB"/>
        </a:p>
      </dgm:t>
    </dgm:pt>
    <dgm:pt modelId="{6F17A995-51DA-48E1-A06D-F03A3EFBC2E6}" type="sibTrans" cxnId="{257E20F9-1D0E-4393-A2E7-433F7A0738E5}">
      <dgm:prSet/>
      <dgm:spPr/>
      <dgm:t>
        <a:bodyPr/>
        <a:lstStyle/>
        <a:p>
          <a:endParaRPr lang="en-GB"/>
        </a:p>
      </dgm:t>
    </dgm:pt>
    <dgm:pt modelId="{CC412815-EE38-409D-85D8-A6E211E22E19}" type="pres">
      <dgm:prSet presAssocID="{921E1CDB-4943-49D9-86DB-0B746C7B6A21}" presName="Name0" presStyleCnt="0">
        <dgm:presLayoutVars>
          <dgm:chMax val="7"/>
          <dgm:dir/>
          <dgm:animLvl val="lvl"/>
          <dgm:resizeHandles val="exact"/>
        </dgm:presLayoutVars>
      </dgm:prSet>
      <dgm:spPr/>
    </dgm:pt>
    <dgm:pt modelId="{70F37C66-110E-4F18-9B5F-0D244896C9CF}" type="pres">
      <dgm:prSet presAssocID="{A04BC473-F2AF-449D-A972-513114C1CA77}" presName="circle1" presStyleLbl="node1" presStyleIdx="0" presStyleCnt="1"/>
      <dgm:spPr/>
    </dgm:pt>
    <dgm:pt modelId="{F105094A-5F29-464A-8233-F2ED3E7C0F08}" type="pres">
      <dgm:prSet presAssocID="{A04BC473-F2AF-449D-A972-513114C1CA77}" presName="space" presStyleCnt="0"/>
      <dgm:spPr/>
    </dgm:pt>
    <dgm:pt modelId="{CB5C5AFB-33A0-459A-955C-51A757CDE5F4}" type="pres">
      <dgm:prSet presAssocID="{A04BC473-F2AF-449D-A972-513114C1CA77}" presName="rect1" presStyleLbl="alignAcc1" presStyleIdx="0" presStyleCnt="1"/>
      <dgm:spPr/>
    </dgm:pt>
    <dgm:pt modelId="{5971DAF7-7015-47A5-AD18-D5061F6BCB5A}" type="pres">
      <dgm:prSet presAssocID="{A04BC473-F2AF-449D-A972-513114C1CA77}" presName="rect1ParTxNoCh" presStyleLbl="alignAcc1" presStyleIdx="0" presStyleCnt="1">
        <dgm:presLayoutVars>
          <dgm:chMax val="1"/>
          <dgm:bulletEnabled val="1"/>
        </dgm:presLayoutVars>
      </dgm:prSet>
      <dgm:spPr/>
    </dgm:pt>
  </dgm:ptLst>
  <dgm:cxnLst>
    <dgm:cxn modelId="{009372A5-567C-499B-982B-952DE6B902BE}" type="presOf" srcId="{A04BC473-F2AF-449D-A972-513114C1CA77}" destId="{5971DAF7-7015-47A5-AD18-D5061F6BCB5A}" srcOrd="1" destOrd="0" presId="urn:microsoft.com/office/officeart/2005/8/layout/target3"/>
    <dgm:cxn modelId="{7D88A6C3-9C9C-445A-9564-F325A289E58C}" type="presOf" srcId="{A04BC473-F2AF-449D-A972-513114C1CA77}" destId="{CB5C5AFB-33A0-459A-955C-51A757CDE5F4}" srcOrd="0" destOrd="0" presId="urn:microsoft.com/office/officeart/2005/8/layout/target3"/>
    <dgm:cxn modelId="{603D50C8-6D2D-4661-A4F4-CB6DBB058618}" type="presOf" srcId="{921E1CDB-4943-49D9-86DB-0B746C7B6A21}" destId="{CC412815-EE38-409D-85D8-A6E211E22E19}" srcOrd="0" destOrd="0" presId="urn:microsoft.com/office/officeart/2005/8/layout/target3"/>
    <dgm:cxn modelId="{257E20F9-1D0E-4393-A2E7-433F7A0738E5}" srcId="{921E1CDB-4943-49D9-86DB-0B746C7B6A21}" destId="{A04BC473-F2AF-449D-A972-513114C1CA77}" srcOrd="0" destOrd="0" parTransId="{35C0028F-1F90-4B14-8D6E-CD9AFBAA3F80}" sibTransId="{6F17A995-51DA-48E1-A06D-F03A3EFBC2E6}"/>
    <dgm:cxn modelId="{45CDD14C-2B8F-4A22-AA7B-7C63470A9D2D}" type="presParOf" srcId="{CC412815-EE38-409D-85D8-A6E211E22E19}" destId="{70F37C66-110E-4F18-9B5F-0D244896C9CF}" srcOrd="0" destOrd="0" presId="urn:microsoft.com/office/officeart/2005/8/layout/target3"/>
    <dgm:cxn modelId="{4C24E7A7-4EBD-45E2-A0F1-9DD10C07284C}" type="presParOf" srcId="{CC412815-EE38-409D-85D8-A6E211E22E19}" destId="{F105094A-5F29-464A-8233-F2ED3E7C0F08}" srcOrd="1" destOrd="0" presId="urn:microsoft.com/office/officeart/2005/8/layout/target3"/>
    <dgm:cxn modelId="{134C0217-26F3-4BC0-ACA1-C7F19FCBACC2}" type="presParOf" srcId="{CC412815-EE38-409D-85D8-A6E211E22E19}" destId="{CB5C5AFB-33A0-459A-955C-51A757CDE5F4}" srcOrd="2" destOrd="0" presId="urn:microsoft.com/office/officeart/2005/8/layout/target3"/>
    <dgm:cxn modelId="{B1D979CD-7C26-4341-B690-C17BF5CBB21D}" type="presParOf" srcId="{CC412815-EE38-409D-85D8-A6E211E22E19}" destId="{5971DAF7-7015-47A5-AD18-D5061F6BCB5A}"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C5E77A5E-6C20-41AF-BE12-0925AB54620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17B94FD2-0019-45E7-B65D-FAE0024CFAF5}">
      <dgm:prSet/>
      <dgm:spPr/>
      <dgm:t>
        <a:bodyPr/>
        <a:lstStyle/>
        <a:p>
          <a:r>
            <a:rPr lang="en-US"/>
            <a:t>Francis’s Genthsemani lasted for about two years. The fear which created it and sustained it was, that the ideal observance of evangelical poverty on which he had built his Order was about to be supplanted by a less perfect form of observance. This torturing apprehension was founded on the movement among some of the brethren to adjust the primitive demands of the Rule to the changing status of the Order. </a:t>
          </a:r>
          <a:endParaRPr lang="it-IT"/>
        </a:p>
      </dgm:t>
    </dgm:pt>
    <dgm:pt modelId="{664F83C3-A848-4309-8513-9BBB49E68008}" type="parTrans" cxnId="{E221AD7E-9915-4D22-98F5-5D94113646B4}">
      <dgm:prSet/>
      <dgm:spPr/>
      <dgm:t>
        <a:bodyPr/>
        <a:lstStyle/>
        <a:p>
          <a:endParaRPr lang="en-GB"/>
        </a:p>
      </dgm:t>
    </dgm:pt>
    <dgm:pt modelId="{5C46ED45-5F42-4C86-9E39-8F4D71619B9C}" type="sibTrans" cxnId="{E221AD7E-9915-4D22-98F5-5D94113646B4}">
      <dgm:prSet/>
      <dgm:spPr/>
      <dgm:t>
        <a:bodyPr/>
        <a:lstStyle/>
        <a:p>
          <a:endParaRPr lang="en-GB"/>
        </a:p>
      </dgm:t>
    </dgm:pt>
    <dgm:pt modelId="{AEE6A6C6-598F-4804-84B6-51586F761FCF}" type="pres">
      <dgm:prSet presAssocID="{C5E77A5E-6C20-41AF-BE12-0925AB546206}" presName="Name0" presStyleCnt="0">
        <dgm:presLayoutVars>
          <dgm:chMax val="7"/>
          <dgm:dir/>
          <dgm:animLvl val="lvl"/>
          <dgm:resizeHandles val="exact"/>
        </dgm:presLayoutVars>
      </dgm:prSet>
      <dgm:spPr/>
    </dgm:pt>
    <dgm:pt modelId="{31C1C56A-03F0-44C1-A0F8-BD9F90274C13}" type="pres">
      <dgm:prSet presAssocID="{17B94FD2-0019-45E7-B65D-FAE0024CFAF5}" presName="circle1" presStyleLbl="node1" presStyleIdx="0" presStyleCnt="1"/>
      <dgm:spPr/>
    </dgm:pt>
    <dgm:pt modelId="{6C947FDC-4518-45A9-95A5-5211B024BF82}" type="pres">
      <dgm:prSet presAssocID="{17B94FD2-0019-45E7-B65D-FAE0024CFAF5}" presName="space" presStyleCnt="0"/>
      <dgm:spPr/>
    </dgm:pt>
    <dgm:pt modelId="{37B06E4D-0FD2-4849-909A-A845450BF961}" type="pres">
      <dgm:prSet presAssocID="{17B94FD2-0019-45E7-B65D-FAE0024CFAF5}" presName="rect1" presStyleLbl="alignAcc1" presStyleIdx="0" presStyleCnt="1"/>
      <dgm:spPr/>
    </dgm:pt>
    <dgm:pt modelId="{D97282A9-FFBF-42B2-9202-004ED11F9575}" type="pres">
      <dgm:prSet presAssocID="{17B94FD2-0019-45E7-B65D-FAE0024CFAF5}" presName="rect1ParTxNoCh" presStyleLbl="alignAcc1" presStyleIdx="0" presStyleCnt="1">
        <dgm:presLayoutVars>
          <dgm:chMax val="1"/>
          <dgm:bulletEnabled val="1"/>
        </dgm:presLayoutVars>
      </dgm:prSet>
      <dgm:spPr/>
    </dgm:pt>
  </dgm:ptLst>
  <dgm:cxnLst>
    <dgm:cxn modelId="{36D48217-37FE-46A2-A5EE-6F48DF4ECD49}" type="presOf" srcId="{C5E77A5E-6C20-41AF-BE12-0925AB546206}" destId="{AEE6A6C6-598F-4804-84B6-51586F761FCF}" srcOrd="0" destOrd="0" presId="urn:microsoft.com/office/officeart/2005/8/layout/target3"/>
    <dgm:cxn modelId="{E221AD7E-9915-4D22-98F5-5D94113646B4}" srcId="{C5E77A5E-6C20-41AF-BE12-0925AB546206}" destId="{17B94FD2-0019-45E7-B65D-FAE0024CFAF5}" srcOrd="0" destOrd="0" parTransId="{664F83C3-A848-4309-8513-9BBB49E68008}" sibTransId="{5C46ED45-5F42-4C86-9E39-8F4D71619B9C}"/>
    <dgm:cxn modelId="{4B851FAA-DF52-4214-B3BE-E8F7792A1E24}" type="presOf" srcId="{17B94FD2-0019-45E7-B65D-FAE0024CFAF5}" destId="{D97282A9-FFBF-42B2-9202-004ED11F9575}" srcOrd="1" destOrd="0" presId="urn:microsoft.com/office/officeart/2005/8/layout/target3"/>
    <dgm:cxn modelId="{FE9B4BB4-26FB-4F3E-8D4C-E9C68DFB56C6}" type="presOf" srcId="{17B94FD2-0019-45E7-B65D-FAE0024CFAF5}" destId="{37B06E4D-0FD2-4849-909A-A845450BF961}" srcOrd="0" destOrd="0" presId="urn:microsoft.com/office/officeart/2005/8/layout/target3"/>
    <dgm:cxn modelId="{96B13DFF-7E69-4786-95FA-FF6881CF224C}" type="presParOf" srcId="{AEE6A6C6-598F-4804-84B6-51586F761FCF}" destId="{31C1C56A-03F0-44C1-A0F8-BD9F90274C13}" srcOrd="0" destOrd="0" presId="urn:microsoft.com/office/officeart/2005/8/layout/target3"/>
    <dgm:cxn modelId="{BB3AEB76-DB41-454C-90CB-06EA6709F32A}" type="presParOf" srcId="{AEE6A6C6-598F-4804-84B6-51586F761FCF}" destId="{6C947FDC-4518-45A9-95A5-5211B024BF82}" srcOrd="1" destOrd="0" presId="urn:microsoft.com/office/officeart/2005/8/layout/target3"/>
    <dgm:cxn modelId="{36E0CD99-8400-4128-82FB-4D19B8825393}" type="presParOf" srcId="{AEE6A6C6-598F-4804-84B6-51586F761FCF}" destId="{37B06E4D-0FD2-4849-909A-A845450BF961}" srcOrd="2" destOrd="0" presId="urn:microsoft.com/office/officeart/2005/8/layout/target3"/>
    <dgm:cxn modelId="{45090C7D-F229-41D8-97AE-24C3DFF7F159}" type="presParOf" srcId="{AEE6A6C6-598F-4804-84B6-51586F761FCF}" destId="{D97282A9-FFBF-42B2-9202-004ED11F9575}"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AE2C1BC8-1145-4CFE-9AB1-BE78FA6A1BC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D1DC8A9E-29F0-4470-9ED4-4DAE1A22FAD1}">
      <dgm:prSet/>
      <dgm:spPr/>
      <dgm:t>
        <a:bodyPr/>
        <a:lstStyle/>
        <a:p>
          <a:r>
            <a:rPr lang="en-US" b="1" dirty="0"/>
            <a:t>Christian Suffering and the Stigmata</a:t>
          </a:r>
          <a:br>
            <a:rPr lang="it-IT" dirty="0"/>
          </a:br>
          <a:endParaRPr lang="it-IT" dirty="0"/>
        </a:p>
      </dgm:t>
    </dgm:pt>
    <dgm:pt modelId="{7120746C-1BD0-4709-BDB8-FA5EF5618D41}" type="parTrans" cxnId="{47F87BDD-9874-4151-996E-F5E1809A51AC}">
      <dgm:prSet/>
      <dgm:spPr/>
      <dgm:t>
        <a:bodyPr/>
        <a:lstStyle/>
        <a:p>
          <a:endParaRPr lang="en-GB"/>
        </a:p>
      </dgm:t>
    </dgm:pt>
    <dgm:pt modelId="{E856D2AA-687F-4CC1-B189-1CCF5D12753B}" type="sibTrans" cxnId="{47F87BDD-9874-4151-996E-F5E1809A51AC}">
      <dgm:prSet/>
      <dgm:spPr/>
      <dgm:t>
        <a:bodyPr/>
        <a:lstStyle/>
        <a:p>
          <a:endParaRPr lang="en-GB"/>
        </a:p>
      </dgm:t>
    </dgm:pt>
    <dgm:pt modelId="{0D7562E8-E26C-454A-899B-294C527898F1}" type="pres">
      <dgm:prSet presAssocID="{AE2C1BC8-1145-4CFE-9AB1-BE78FA6A1BCD}" presName="Name0" presStyleCnt="0">
        <dgm:presLayoutVars>
          <dgm:chMax val="7"/>
          <dgm:dir/>
          <dgm:animLvl val="lvl"/>
          <dgm:resizeHandles val="exact"/>
        </dgm:presLayoutVars>
      </dgm:prSet>
      <dgm:spPr/>
    </dgm:pt>
    <dgm:pt modelId="{2950253E-6026-4356-8A62-D4377933CA19}" type="pres">
      <dgm:prSet presAssocID="{D1DC8A9E-29F0-4470-9ED4-4DAE1A22FAD1}" presName="circle1" presStyleLbl="node1" presStyleIdx="0" presStyleCnt="1"/>
      <dgm:spPr/>
    </dgm:pt>
    <dgm:pt modelId="{9BBCBED8-0779-4547-B188-963D6D36ED91}" type="pres">
      <dgm:prSet presAssocID="{D1DC8A9E-29F0-4470-9ED4-4DAE1A22FAD1}" presName="space" presStyleCnt="0"/>
      <dgm:spPr/>
    </dgm:pt>
    <dgm:pt modelId="{BFE7E7EC-4C95-4948-8091-E5EE045F0AFB}" type="pres">
      <dgm:prSet presAssocID="{D1DC8A9E-29F0-4470-9ED4-4DAE1A22FAD1}" presName="rect1" presStyleLbl="alignAcc1" presStyleIdx="0" presStyleCnt="1"/>
      <dgm:spPr/>
    </dgm:pt>
    <dgm:pt modelId="{09FF2EF8-D067-46C7-B833-95643F05DFE9}" type="pres">
      <dgm:prSet presAssocID="{D1DC8A9E-29F0-4470-9ED4-4DAE1A22FAD1}" presName="rect1ParTxNoCh" presStyleLbl="alignAcc1" presStyleIdx="0" presStyleCnt="1">
        <dgm:presLayoutVars>
          <dgm:chMax val="1"/>
          <dgm:bulletEnabled val="1"/>
        </dgm:presLayoutVars>
      </dgm:prSet>
      <dgm:spPr/>
    </dgm:pt>
  </dgm:ptLst>
  <dgm:cxnLst>
    <dgm:cxn modelId="{A0C4B829-9643-4AD9-870A-1B3A2C7306B3}" type="presOf" srcId="{AE2C1BC8-1145-4CFE-9AB1-BE78FA6A1BCD}" destId="{0D7562E8-E26C-454A-899B-294C527898F1}" srcOrd="0" destOrd="0" presId="urn:microsoft.com/office/officeart/2005/8/layout/target3"/>
    <dgm:cxn modelId="{EA905DC0-7911-42EE-9C4A-3490E992B7B6}" type="presOf" srcId="{D1DC8A9E-29F0-4470-9ED4-4DAE1A22FAD1}" destId="{09FF2EF8-D067-46C7-B833-95643F05DFE9}" srcOrd="1" destOrd="0" presId="urn:microsoft.com/office/officeart/2005/8/layout/target3"/>
    <dgm:cxn modelId="{47F87BDD-9874-4151-996E-F5E1809A51AC}" srcId="{AE2C1BC8-1145-4CFE-9AB1-BE78FA6A1BCD}" destId="{D1DC8A9E-29F0-4470-9ED4-4DAE1A22FAD1}" srcOrd="0" destOrd="0" parTransId="{7120746C-1BD0-4709-BDB8-FA5EF5618D41}" sibTransId="{E856D2AA-687F-4CC1-B189-1CCF5D12753B}"/>
    <dgm:cxn modelId="{14695FE8-ACCD-4DBF-884B-8D944C58E3D8}" type="presOf" srcId="{D1DC8A9E-29F0-4470-9ED4-4DAE1A22FAD1}" destId="{BFE7E7EC-4C95-4948-8091-E5EE045F0AFB}" srcOrd="0" destOrd="0" presId="urn:microsoft.com/office/officeart/2005/8/layout/target3"/>
    <dgm:cxn modelId="{C0DDD927-FADE-482E-B752-5EF43E7242AB}" type="presParOf" srcId="{0D7562E8-E26C-454A-899B-294C527898F1}" destId="{2950253E-6026-4356-8A62-D4377933CA19}" srcOrd="0" destOrd="0" presId="urn:microsoft.com/office/officeart/2005/8/layout/target3"/>
    <dgm:cxn modelId="{C7E9909A-A7DB-4D4F-8D45-FD92B11883B5}" type="presParOf" srcId="{0D7562E8-E26C-454A-899B-294C527898F1}" destId="{9BBCBED8-0779-4547-B188-963D6D36ED91}" srcOrd="1" destOrd="0" presId="urn:microsoft.com/office/officeart/2005/8/layout/target3"/>
    <dgm:cxn modelId="{92699D65-7AC6-426B-BC78-9DD9C46868D7}" type="presParOf" srcId="{0D7562E8-E26C-454A-899B-294C527898F1}" destId="{BFE7E7EC-4C95-4948-8091-E5EE045F0AFB}" srcOrd="2" destOrd="0" presId="urn:microsoft.com/office/officeart/2005/8/layout/target3"/>
    <dgm:cxn modelId="{DA477219-4912-4D30-BD22-6EE967B205A9}" type="presParOf" srcId="{0D7562E8-E26C-454A-899B-294C527898F1}" destId="{09FF2EF8-D067-46C7-B833-95643F05DFE9}"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8FD7C3C8-8926-4730-B841-B57027DF0C9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58BC066E-FE80-428B-9F25-EBDBF077404F}">
      <dgm:prSet custT="1"/>
      <dgm:spPr/>
      <dgm:t>
        <a:bodyPr/>
        <a:lstStyle/>
        <a:p>
          <a:endParaRPr lang="en-US" sz="2000" dirty="0"/>
        </a:p>
        <a:p>
          <a:endParaRPr lang="en-US" sz="2000" dirty="0"/>
        </a:p>
        <a:p>
          <a:endParaRPr lang="en-US" sz="2000" dirty="0"/>
        </a:p>
        <a:p>
          <a:endParaRPr lang="en-US" sz="2000" dirty="0"/>
        </a:p>
        <a:p>
          <a:r>
            <a:rPr lang="en-US" sz="3200" dirty="0"/>
            <a:t>In his meditations on the birth of Jesus, Bonaventure emphasizes the humility of God from the moment of Jesus’s birth, describing the manger  scene as the birth of the “humble God,” the “humble </a:t>
          </a:r>
          <a:r>
            <a:rPr lang="en-US" sz="3200" dirty="0" err="1"/>
            <a:t>Saviour</a:t>
          </a:r>
          <a:r>
            <a:rPr lang="en-US" sz="3200" dirty="0"/>
            <a:t>,” the “humble king.” Concerning the Incarnation, he writes, “the eternal God has humbly bent down and lifted the lowliness of our nature into unity with his own persons.”</a:t>
          </a:r>
        </a:p>
        <a:p>
          <a:r>
            <a:rPr lang="en-US" sz="2000" dirty="0"/>
            <a:t> </a:t>
          </a:r>
          <a:endParaRPr lang="it-IT" sz="2000" dirty="0"/>
        </a:p>
      </dgm:t>
    </dgm:pt>
    <dgm:pt modelId="{D246AC00-2B8F-4EAD-8253-5C8C518F36DC}" type="parTrans" cxnId="{2BEDC1B6-64C0-47CF-BC9D-E55BFC443D85}">
      <dgm:prSet/>
      <dgm:spPr/>
      <dgm:t>
        <a:bodyPr/>
        <a:lstStyle/>
        <a:p>
          <a:endParaRPr lang="en-GB"/>
        </a:p>
      </dgm:t>
    </dgm:pt>
    <dgm:pt modelId="{452C2546-D8D5-4E57-8E07-E1A121CFF376}" type="sibTrans" cxnId="{2BEDC1B6-64C0-47CF-BC9D-E55BFC443D85}">
      <dgm:prSet/>
      <dgm:spPr/>
      <dgm:t>
        <a:bodyPr/>
        <a:lstStyle/>
        <a:p>
          <a:endParaRPr lang="en-GB"/>
        </a:p>
      </dgm:t>
    </dgm:pt>
    <dgm:pt modelId="{8E204B1C-3067-4519-9EB7-10DC1BAAE0EB}">
      <dgm:prSet/>
      <dgm:spPr/>
      <dgm:t>
        <a:bodyPr/>
        <a:lstStyle/>
        <a:p>
          <a:r>
            <a:rPr lang="it-IT" dirty="0" err="1"/>
            <a:t>Bonaventure</a:t>
          </a:r>
          <a:r>
            <a:rPr lang="it-IT" dirty="0"/>
            <a:t>, </a:t>
          </a:r>
          <a:r>
            <a:rPr lang="it-IT" i="1" dirty="0" err="1"/>
            <a:t>Lignum</a:t>
          </a:r>
          <a:r>
            <a:rPr lang="it-IT" i="1" dirty="0"/>
            <a:t> Vitae</a:t>
          </a:r>
          <a:r>
            <a:rPr lang="it-IT" dirty="0"/>
            <a:t>, 5 – 6, T. VIII, 72. </a:t>
          </a:r>
        </a:p>
      </dgm:t>
    </dgm:pt>
    <dgm:pt modelId="{54064BA4-AF8E-425A-B4B4-A48593A3E45D}" type="parTrans" cxnId="{675844FC-AAA8-43DB-939F-C64B69A19123}">
      <dgm:prSet/>
      <dgm:spPr/>
      <dgm:t>
        <a:bodyPr/>
        <a:lstStyle/>
        <a:p>
          <a:endParaRPr lang="en-GB"/>
        </a:p>
      </dgm:t>
    </dgm:pt>
    <dgm:pt modelId="{186A69C6-F6A4-4EB2-A621-BC604EF1B97C}" type="sibTrans" cxnId="{675844FC-AAA8-43DB-939F-C64B69A19123}">
      <dgm:prSet/>
      <dgm:spPr/>
      <dgm:t>
        <a:bodyPr/>
        <a:lstStyle/>
        <a:p>
          <a:endParaRPr lang="en-GB"/>
        </a:p>
      </dgm:t>
    </dgm:pt>
    <dgm:pt modelId="{19F3B9D6-4AFA-4BE0-9D4F-E938A5F0B874}" type="pres">
      <dgm:prSet presAssocID="{8FD7C3C8-8926-4730-B841-B57027DF0C97}" presName="Name0" presStyleCnt="0">
        <dgm:presLayoutVars>
          <dgm:chMax val="7"/>
          <dgm:dir/>
          <dgm:animLvl val="lvl"/>
          <dgm:resizeHandles val="exact"/>
        </dgm:presLayoutVars>
      </dgm:prSet>
      <dgm:spPr/>
    </dgm:pt>
    <dgm:pt modelId="{FEA64DD3-1474-4160-80EC-7AB5FCDA7078}" type="pres">
      <dgm:prSet presAssocID="{58BC066E-FE80-428B-9F25-EBDBF077404F}" presName="circle1" presStyleLbl="node1" presStyleIdx="0" presStyleCnt="2"/>
      <dgm:spPr/>
    </dgm:pt>
    <dgm:pt modelId="{5A8A8000-DA79-49BD-8C0C-5525650A1C08}" type="pres">
      <dgm:prSet presAssocID="{58BC066E-FE80-428B-9F25-EBDBF077404F}" presName="space" presStyleCnt="0"/>
      <dgm:spPr/>
    </dgm:pt>
    <dgm:pt modelId="{06054C41-5A3E-4D37-ABE5-48D1084C2353}" type="pres">
      <dgm:prSet presAssocID="{58BC066E-FE80-428B-9F25-EBDBF077404F}" presName="rect1" presStyleLbl="alignAcc1" presStyleIdx="0" presStyleCnt="2"/>
      <dgm:spPr/>
    </dgm:pt>
    <dgm:pt modelId="{6F687313-E5FB-4F33-BC9A-177FD0F436C3}" type="pres">
      <dgm:prSet presAssocID="{8E204B1C-3067-4519-9EB7-10DC1BAAE0EB}" presName="vertSpace2" presStyleLbl="node1" presStyleIdx="0" presStyleCnt="2"/>
      <dgm:spPr/>
    </dgm:pt>
    <dgm:pt modelId="{DD5A0C4A-747F-472A-B295-0D0B0AC4B4F1}" type="pres">
      <dgm:prSet presAssocID="{8E204B1C-3067-4519-9EB7-10DC1BAAE0EB}" presName="circle2" presStyleLbl="node1" presStyleIdx="1" presStyleCnt="2"/>
      <dgm:spPr/>
    </dgm:pt>
    <dgm:pt modelId="{768D9F15-8CF8-44AF-849D-A4A124B17615}" type="pres">
      <dgm:prSet presAssocID="{8E204B1C-3067-4519-9EB7-10DC1BAAE0EB}" presName="rect2" presStyleLbl="alignAcc1" presStyleIdx="1" presStyleCnt="2" custScaleY="30293" custLinFactNeighborX="-1075" custLinFactNeighborY="21553"/>
      <dgm:spPr/>
    </dgm:pt>
    <dgm:pt modelId="{503D5DC7-E646-44E3-8A50-191BB1D6735A}" type="pres">
      <dgm:prSet presAssocID="{58BC066E-FE80-428B-9F25-EBDBF077404F}" presName="rect1ParTxNoCh" presStyleLbl="alignAcc1" presStyleIdx="1" presStyleCnt="2">
        <dgm:presLayoutVars>
          <dgm:chMax val="1"/>
          <dgm:bulletEnabled val="1"/>
        </dgm:presLayoutVars>
      </dgm:prSet>
      <dgm:spPr/>
    </dgm:pt>
    <dgm:pt modelId="{1CE44A12-8F5D-4C69-B00F-C4FBA4C7A934}" type="pres">
      <dgm:prSet presAssocID="{8E204B1C-3067-4519-9EB7-10DC1BAAE0EB}" presName="rect2ParTxNoCh" presStyleLbl="alignAcc1" presStyleIdx="1" presStyleCnt="2">
        <dgm:presLayoutVars>
          <dgm:chMax val="1"/>
          <dgm:bulletEnabled val="1"/>
        </dgm:presLayoutVars>
      </dgm:prSet>
      <dgm:spPr/>
    </dgm:pt>
  </dgm:ptLst>
  <dgm:cxnLst>
    <dgm:cxn modelId="{3D3C0B1A-A923-424C-B689-6B6772B3128C}" type="presOf" srcId="{8E204B1C-3067-4519-9EB7-10DC1BAAE0EB}" destId="{768D9F15-8CF8-44AF-849D-A4A124B17615}" srcOrd="0" destOrd="0" presId="urn:microsoft.com/office/officeart/2005/8/layout/target3"/>
    <dgm:cxn modelId="{526C266A-964E-4741-9494-5B36015008C3}" type="presOf" srcId="{8FD7C3C8-8926-4730-B841-B57027DF0C97}" destId="{19F3B9D6-4AFA-4BE0-9D4F-E938A5F0B874}" srcOrd="0" destOrd="0" presId="urn:microsoft.com/office/officeart/2005/8/layout/target3"/>
    <dgm:cxn modelId="{7797D57F-AC1C-40CB-BE25-DA5BBB48206F}" type="presOf" srcId="{58BC066E-FE80-428B-9F25-EBDBF077404F}" destId="{503D5DC7-E646-44E3-8A50-191BB1D6735A}" srcOrd="1" destOrd="0" presId="urn:microsoft.com/office/officeart/2005/8/layout/target3"/>
    <dgm:cxn modelId="{2BEDC1B6-64C0-47CF-BC9D-E55BFC443D85}" srcId="{8FD7C3C8-8926-4730-B841-B57027DF0C97}" destId="{58BC066E-FE80-428B-9F25-EBDBF077404F}" srcOrd="0" destOrd="0" parTransId="{D246AC00-2B8F-4EAD-8253-5C8C518F36DC}" sibTransId="{452C2546-D8D5-4E57-8E07-E1A121CFF376}"/>
    <dgm:cxn modelId="{AC8A8DD5-0119-4BFB-94AE-5427FF212C95}" type="presOf" srcId="{8E204B1C-3067-4519-9EB7-10DC1BAAE0EB}" destId="{1CE44A12-8F5D-4C69-B00F-C4FBA4C7A934}" srcOrd="1" destOrd="0" presId="urn:microsoft.com/office/officeart/2005/8/layout/target3"/>
    <dgm:cxn modelId="{F34918D8-DD14-4EE2-A54B-11018E002788}" type="presOf" srcId="{58BC066E-FE80-428B-9F25-EBDBF077404F}" destId="{06054C41-5A3E-4D37-ABE5-48D1084C2353}" srcOrd="0" destOrd="0" presId="urn:microsoft.com/office/officeart/2005/8/layout/target3"/>
    <dgm:cxn modelId="{675844FC-AAA8-43DB-939F-C64B69A19123}" srcId="{8FD7C3C8-8926-4730-B841-B57027DF0C97}" destId="{8E204B1C-3067-4519-9EB7-10DC1BAAE0EB}" srcOrd="1" destOrd="0" parTransId="{54064BA4-AF8E-425A-B4B4-A48593A3E45D}" sibTransId="{186A69C6-F6A4-4EB2-A621-BC604EF1B97C}"/>
    <dgm:cxn modelId="{C52B4BE7-7B86-44CE-B10F-80A8AB3C119C}" type="presParOf" srcId="{19F3B9D6-4AFA-4BE0-9D4F-E938A5F0B874}" destId="{FEA64DD3-1474-4160-80EC-7AB5FCDA7078}" srcOrd="0" destOrd="0" presId="urn:microsoft.com/office/officeart/2005/8/layout/target3"/>
    <dgm:cxn modelId="{02FB9AE4-50E1-48A8-8118-F6BE7A03E60D}" type="presParOf" srcId="{19F3B9D6-4AFA-4BE0-9D4F-E938A5F0B874}" destId="{5A8A8000-DA79-49BD-8C0C-5525650A1C08}" srcOrd="1" destOrd="0" presId="urn:microsoft.com/office/officeart/2005/8/layout/target3"/>
    <dgm:cxn modelId="{7321CCED-A971-45C8-9AE3-5780F4B8AFBE}" type="presParOf" srcId="{19F3B9D6-4AFA-4BE0-9D4F-E938A5F0B874}" destId="{06054C41-5A3E-4D37-ABE5-48D1084C2353}" srcOrd="2" destOrd="0" presId="urn:microsoft.com/office/officeart/2005/8/layout/target3"/>
    <dgm:cxn modelId="{9033228F-877C-492B-AB8D-69636964BE5A}" type="presParOf" srcId="{19F3B9D6-4AFA-4BE0-9D4F-E938A5F0B874}" destId="{6F687313-E5FB-4F33-BC9A-177FD0F436C3}" srcOrd="3" destOrd="0" presId="urn:microsoft.com/office/officeart/2005/8/layout/target3"/>
    <dgm:cxn modelId="{39E0A67D-6073-4586-BC0E-C2EAA906B8D1}" type="presParOf" srcId="{19F3B9D6-4AFA-4BE0-9D4F-E938A5F0B874}" destId="{DD5A0C4A-747F-472A-B295-0D0B0AC4B4F1}" srcOrd="4" destOrd="0" presId="urn:microsoft.com/office/officeart/2005/8/layout/target3"/>
    <dgm:cxn modelId="{703DCEEE-E3EC-4B33-AB19-C94DA5A97FA9}" type="presParOf" srcId="{19F3B9D6-4AFA-4BE0-9D4F-E938A5F0B874}" destId="{768D9F15-8CF8-44AF-849D-A4A124B17615}" srcOrd="5" destOrd="0" presId="urn:microsoft.com/office/officeart/2005/8/layout/target3"/>
    <dgm:cxn modelId="{03BD5012-A7DA-4121-862E-AEBE310FF755}" type="presParOf" srcId="{19F3B9D6-4AFA-4BE0-9D4F-E938A5F0B874}" destId="{503D5DC7-E646-44E3-8A50-191BB1D6735A}" srcOrd="6" destOrd="0" presId="urn:microsoft.com/office/officeart/2005/8/layout/target3"/>
    <dgm:cxn modelId="{C418E73C-F654-4DEA-8C6E-96081AE1217B}" type="presParOf" srcId="{19F3B9D6-4AFA-4BE0-9D4F-E938A5F0B874}" destId="{1CE44A12-8F5D-4C69-B00F-C4FBA4C7A934}"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556122F4-1080-4D59-90FB-6629A6E818B4}"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FC773140-641E-441C-B87A-1623F9BB49B2}">
      <dgm:prSet/>
      <dgm:spPr/>
      <dgm:t>
        <a:bodyPr/>
        <a:lstStyle/>
        <a:p>
          <a:r>
            <a:rPr lang="en-GB"/>
            <a:t>Christian sufferings and the stigmata </a:t>
          </a:r>
          <a:endParaRPr lang="it-IT"/>
        </a:p>
      </dgm:t>
    </dgm:pt>
    <dgm:pt modelId="{BAF327EE-88DA-4763-BD32-EAD87BC470D9}" type="parTrans" cxnId="{FCF2EDC3-D211-453B-A776-C0924BC0E8DD}">
      <dgm:prSet/>
      <dgm:spPr/>
      <dgm:t>
        <a:bodyPr/>
        <a:lstStyle/>
        <a:p>
          <a:endParaRPr lang="en-GB"/>
        </a:p>
      </dgm:t>
    </dgm:pt>
    <dgm:pt modelId="{9EC0CB0A-D3C6-49F7-9D91-5387B711A1A1}" type="sibTrans" cxnId="{FCF2EDC3-D211-453B-A776-C0924BC0E8DD}">
      <dgm:prSet/>
      <dgm:spPr/>
      <dgm:t>
        <a:bodyPr/>
        <a:lstStyle/>
        <a:p>
          <a:endParaRPr lang="en-GB"/>
        </a:p>
      </dgm:t>
    </dgm:pt>
    <dgm:pt modelId="{0B20CEB9-271B-410E-82A7-A6E666409E9C}" type="pres">
      <dgm:prSet presAssocID="{556122F4-1080-4D59-90FB-6629A6E818B4}" presName="Name0" presStyleCnt="0">
        <dgm:presLayoutVars>
          <dgm:chMax val="7"/>
          <dgm:dir/>
          <dgm:animLvl val="lvl"/>
          <dgm:resizeHandles val="exact"/>
        </dgm:presLayoutVars>
      </dgm:prSet>
      <dgm:spPr/>
    </dgm:pt>
    <dgm:pt modelId="{68708E75-385C-44AF-8071-B78F47511580}" type="pres">
      <dgm:prSet presAssocID="{FC773140-641E-441C-B87A-1623F9BB49B2}" presName="circle1" presStyleLbl="node1" presStyleIdx="0" presStyleCnt="1"/>
      <dgm:spPr/>
    </dgm:pt>
    <dgm:pt modelId="{988E30FC-72D2-4BE7-A4B3-2FFAFD76C309}" type="pres">
      <dgm:prSet presAssocID="{FC773140-641E-441C-B87A-1623F9BB49B2}" presName="space" presStyleCnt="0"/>
      <dgm:spPr/>
    </dgm:pt>
    <dgm:pt modelId="{DAC08642-2870-4297-A8F5-6C3009725EAC}" type="pres">
      <dgm:prSet presAssocID="{FC773140-641E-441C-B87A-1623F9BB49B2}" presName="rect1" presStyleLbl="alignAcc1" presStyleIdx="0" presStyleCnt="1"/>
      <dgm:spPr/>
    </dgm:pt>
    <dgm:pt modelId="{0434485F-B058-4C6A-A77D-74F7F4DAD11E}" type="pres">
      <dgm:prSet presAssocID="{FC773140-641E-441C-B87A-1623F9BB49B2}" presName="rect1ParTxNoCh" presStyleLbl="alignAcc1" presStyleIdx="0" presStyleCnt="1">
        <dgm:presLayoutVars>
          <dgm:chMax val="1"/>
          <dgm:bulletEnabled val="1"/>
        </dgm:presLayoutVars>
      </dgm:prSet>
      <dgm:spPr/>
    </dgm:pt>
  </dgm:ptLst>
  <dgm:cxnLst>
    <dgm:cxn modelId="{1C28DE14-C5A0-4621-9D79-890F1B98B326}" type="presOf" srcId="{FC773140-641E-441C-B87A-1623F9BB49B2}" destId="{0434485F-B058-4C6A-A77D-74F7F4DAD11E}" srcOrd="1" destOrd="0" presId="urn:microsoft.com/office/officeart/2005/8/layout/target3"/>
    <dgm:cxn modelId="{6FFB7C9B-3028-4D70-9AE7-586A0AAD742C}" type="presOf" srcId="{556122F4-1080-4D59-90FB-6629A6E818B4}" destId="{0B20CEB9-271B-410E-82A7-A6E666409E9C}" srcOrd="0" destOrd="0" presId="urn:microsoft.com/office/officeart/2005/8/layout/target3"/>
    <dgm:cxn modelId="{E60E5DBD-6F16-4B55-A838-8A264BF569CB}" type="presOf" srcId="{FC773140-641E-441C-B87A-1623F9BB49B2}" destId="{DAC08642-2870-4297-A8F5-6C3009725EAC}" srcOrd="0" destOrd="0" presId="urn:microsoft.com/office/officeart/2005/8/layout/target3"/>
    <dgm:cxn modelId="{FCF2EDC3-D211-453B-A776-C0924BC0E8DD}" srcId="{556122F4-1080-4D59-90FB-6629A6E818B4}" destId="{FC773140-641E-441C-B87A-1623F9BB49B2}" srcOrd="0" destOrd="0" parTransId="{BAF327EE-88DA-4763-BD32-EAD87BC470D9}" sibTransId="{9EC0CB0A-D3C6-49F7-9D91-5387B711A1A1}"/>
    <dgm:cxn modelId="{2FA3799D-8310-4819-A9DE-3E3FDC2AF763}" type="presParOf" srcId="{0B20CEB9-271B-410E-82A7-A6E666409E9C}" destId="{68708E75-385C-44AF-8071-B78F47511580}" srcOrd="0" destOrd="0" presId="urn:microsoft.com/office/officeart/2005/8/layout/target3"/>
    <dgm:cxn modelId="{A007D36D-7500-43C9-9464-EE444C18957F}" type="presParOf" srcId="{0B20CEB9-271B-410E-82A7-A6E666409E9C}" destId="{988E30FC-72D2-4BE7-A4B3-2FFAFD76C309}" srcOrd="1" destOrd="0" presId="urn:microsoft.com/office/officeart/2005/8/layout/target3"/>
    <dgm:cxn modelId="{C5A589F7-897C-43D3-8E12-D0BBE524A8CA}" type="presParOf" srcId="{0B20CEB9-271B-410E-82A7-A6E666409E9C}" destId="{DAC08642-2870-4297-A8F5-6C3009725EAC}" srcOrd="2" destOrd="0" presId="urn:microsoft.com/office/officeart/2005/8/layout/target3"/>
    <dgm:cxn modelId="{E1959BA9-F706-46EF-B5E2-DF2E8CB7B40E}" type="presParOf" srcId="{0B20CEB9-271B-410E-82A7-A6E666409E9C}" destId="{0434485F-B058-4C6A-A77D-74F7F4DAD11E}"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4D4B44C8-50FC-4C40-B4E1-AB56D2E13DC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C994486C-CA02-4DB6-BCDE-E159176000F3}">
      <dgm:prSet custT="1"/>
      <dgm:spPr/>
      <dgm:t>
        <a:bodyPr/>
        <a:lstStyle/>
        <a:p>
          <a:endParaRPr lang="en-US" sz="2800" dirty="0"/>
        </a:p>
        <a:p>
          <a:endParaRPr lang="en-US" sz="2800" dirty="0"/>
        </a:p>
        <a:p>
          <a:endParaRPr lang="en-US" sz="2800" dirty="0"/>
        </a:p>
        <a:p>
          <a:r>
            <a:rPr lang="en-US" sz="2800" dirty="0"/>
            <a:t>Christ, as the teacher of perfect humility, shows us that it is in the humbling of self that the height of imitation lies – not as passive recognition or to truth and the experiential knowledge of one’s own reality. For Bonaventure, humility is what ultimately formed Francis into the likeness of Christ because Francis’s life was totally  turned to God in his conformity to Christ, and this likeness was expressed in the Stigmata.</a:t>
          </a:r>
          <a:endParaRPr lang="it-IT" sz="2800" dirty="0"/>
        </a:p>
      </dgm:t>
    </dgm:pt>
    <dgm:pt modelId="{3B3C83EE-8B82-4573-B7AB-A86B67A6C36D}" type="parTrans" cxnId="{135689F2-2169-4041-BE87-0BF56555EB23}">
      <dgm:prSet/>
      <dgm:spPr/>
      <dgm:t>
        <a:bodyPr/>
        <a:lstStyle/>
        <a:p>
          <a:endParaRPr lang="en-GB"/>
        </a:p>
      </dgm:t>
    </dgm:pt>
    <dgm:pt modelId="{1013770A-8439-406B-ABD2-234886AABECF}" type="sibTrans" cxnId="{135689F2-2169-4041-BE87-0BF56555EB23}">
      <dgm:prSet/>
      <dgm:spPr/>
      <dgm:t>
        <a:bodyPr/>
        <a:lstStyle/>
        <a:p>
          <a:endParaRPr lang="en-GB"/>
        </a:p>
      </dgm:t>
    </dgm:pt>
    <dgm:pt modelId="{1F95608A-9AA4-4CC3-9DCB-EB421DC3D118}">
      <dgm:prSet/>
      <dgm:spPr/>
      <dgm:t>
        <a:bodyPr/>
        <a:lstStyle/>
        <a:p>
          <a:r>
            <a:rPr lang="it-IT" dirty="0" err="1"/>
            <a:t>Ilia</a:t>
          </a:r>
          <a:r>
            <a:rPr lang="it-IT" dirty="0"/>
            <a:t> Delio, </a:t>
          </a:r>
          <a:r>
            <a:rPr lang="it-IT" i="1" dirty="0" err="1"/>
            <a:t>Simply</a:t>
          </a:r>
          <a:r>
            <a:rPr lang="it-IT" i="1" dirty="0"/>
            <a:t> </a:t>
          </a:r>
          <a:r>
            <a:rPr lang="it-IT" i="1" dirty="0" err="1"/>
            <a:t>Bonaventure</a:t>
          </a:r>
          <a:r>
            <a:rPr lang="it-IT" dirty="0"/>
            <a:t>, 118. </a:t>
          </a:r>
        </a:p>
      </dgm:t>
    </dgm:pt>
    <dgm:pt modelId="{0DAC25E7-9996-45FD-AE82-203BDE2484DB}" type="parTrans" cxnId="{8EDF14F4-4C04-433A-84F7-3E5A49BEA6A9}">
      <dgm:prSet/>
      <dgm:spPr/>
      <dgm:t>
        <a:bodyPr/>
        <a:lstStyle/>
        <a:p>
          <a:endParaRPr lang="en-GB"/>
        </a:p>
      </dgm:t>
    </dgm:pt>
    <dgm:pt modelId="{89E86812-2E0E-4C14-8345-43D4AD511820}" type="sibTrans" cxnId="{8EDF14F4-4C04-433A-84F7-3E5A49BEA6A9}">
      <dgm:prSet/>
      <dgm:spPr/>
      <dgm:t>
        <a:bodyPr/>
        <a:lstStyle/>
        <a:p>
          <a:endParaRPr lang="en-GB"/>
        </a:p>
      </dgm:t>
    </dgm:pt>
    <dgm:pt modelId="{E07184AD-4CFE-4C2A-9377-53F10953FD1B}" type="pres">
      <dgm:prSet presAssocID="{4D4B44C8-50FC-4C40-B4E1-AB56D2E13DCA}" presName="Name0" presStyleCnt="0">
        <dgm:presLayoutVars>
          <dgm:chMax val="7"/>
          <dgm:dir/>
          <dgm:animLvl val="lvl"/>
          <dgm:resizeHandles val="exact"/>
        </dgm:presLayoutVars>
      </dgm:prSet>
      <dgm:spPr/>
    </dgm:pt>
    <dgm:pt modelId="{E3E76B65-67C8-404D-B1C6-21F727FBB92A}" type="pres">
      <dgm:prSet presAssocID="{C994486C-CA02-4DB6-BCDE-E159176000F3}" presName="circle1" presStyleLbl="node1" presStyleIdx="0" presStyleCnt="2"/>
      <dgm:spPr/>
    </dgm:pt>
    <dgm:pt modelId="{EB72C033-4D9E-48D1-9443-5220C828A0BB}" type="pres">
      <dgm:prSet presAssocID="{C994486C-CA02-4DB6-BCDE-E159176000F3}" presName="space" presStyleCnt="0"/>
      <dgm:spPr/>
    </dgm:pt>
    <dgm:pt modelId="{2320F6AD-BDD5-42B9-9D7C-752D193DDD26}" type="pres">
      <dgm:prSet presAssocID="{C994486C-CA02-4DB6-BCDE-E159176000F3}" presName="rect1" presStyleLbl="alignAcc1" presStyleIdx="0" presStyleCnt="2"/>
      <dgm:spPr/>
    </dgm:pt>
    <dgm:pt modelId="{EAA0C89C-613C-42BD-B758-9E8DE3DE5174}" type="pres">
      <dgm:prSet presAssocID="{1F95608A-9AA4-4CC3-9DCB-EB421DC3D118}" presName="vertSpace2" presStyleLbl="node1" presStyleIdx="0" presStyleCnt="2"/>
      <dgm:spPr/>
    </dgm:pt>
    <dgm:pt modelId="{E8B4C56A-10D8-4B3D-963D-ADBFE56E0726}" type="pres">
      <dgm:prSet presAssocID="{1F95608A-9AA4-4CC3-9DCB-EB421DC3D118}" presName="circle2" presStyleLbl="node1" presStyleIdx="1" presStyleCnt="2"/>
      <dgm:spPr/>
    </dgm:pt>
    <dgm:pt modelId="{D3FF7CE2-FE4B-47C5-B493-EB6E4F4028B7}" type="pres">
      <dgm:prSet presAssocID="{1F95608A-9AA4-4CC3-9DCB-EB421DC3D118}" presName="rect2" presStyleLbl="alignAcc1" presStyleIdx="1" presStyleCnt="2" custScaleY="38306" custLinFactNeighborY="39903"/>
      <dgm:spPr/>
    </dgm:pt>
    <dgm:pt modelId="{4ED13716-7DF9-4457-84FA-E91071607AEE}" type="pres">
      <dgm:prSet presAssocID="{C994486C-CA02-4DB6-BCDE-E159176000F3}" presName="rect1ParTxNoCh" presStyleLbl="alignAcc1" presStyleIdx="1" presStyleCnt="2">
        <dgm:presLayoutVars>
          <dgm:chMax val="1"/>
          <dgm:bulletEnabled val="1"/>
        </dgm:presLayoutVars>
      </dgm:prSet>
      <dgm:spPr/>
    </dgm:pt>
    <dgm:pt modelId="{78D1BD98-05BA-40E5-BEA4-F387BE5F1379}" type="pres">
      <dgm:prSet presAssocID="{1F95608A-9AA4-4CC3-9DCB-EB421DC3D118}" presName="rect2ParTxNoCh" presStyleLbl="alignAcc1" presStyleIdx="1" presStyleCnt="2">
        <dgm:presLayoutVars>
          <dgm:chMax val="1"/>
          <dgm:bulletEnabled val="1"/>
        </dgm:presLayoutVars>
      </dgm:prSet>
      <dgm:spPr/>
    </dgm:pt>
  </dgm:ptLst>
  <dgm:cxnLst>
    <dgm:cxn modelId="{63DDAF20-500B-4CB4-9936-DEE1C2E8D950}" type="presOf" srcId="{C994486C-CA02-4DB6-BCDE-E159176000F3}" destId="{4ED13716-7DF9-4457-84FA-E91071607AEE}" srcOrd="1" destOrd="0" presId="urn:microsoft.com/office/officeart/2005/8/layout/target3"/>
    <dgm:cxn modelId="{45B8C7D3-C9D6-41E0-B9C0-208F2C67CE8D}" type="presOf" srcId="{1F95608A-9AA4-4CC3-9DCB-EB421DC3D118}" destId="{D3FF7CE2-FE4B-47C5-B493-EB6E4F4028B7}" srcOrd="0" destOrd="0" presId="urn:microsoft.com/office/officeart/2005/8/layout/target3"/>
    <dgm:cxn modelId="{2CE3AEE0-BB83-4F84-84A0-93364B082E01}" type="presOf" srcId="{4D4B44C8-50FC-4C40-B4E1-AB56D2E13DCA}" destId="{E07184AD-4CFE-4C2A-9377-53F10953FD1B}" srcOrd="0" destOrd="0" presId="urn:microsoft.com/office/officeart/2005/8/layout/target3"/>
    <dgm:cxn modelId="{9E6B71E5-A239-48BC-BFE6-814D69DF6977}" type="presOf" srcId="{C994486C-CA02-4DB6-BCDE-E159176000F3}" destId="{2320F6AD-BDD5-42B9-9D7C-752D193DDD26}" srcOrd="0" destOrd="0" presId="urn:microsoft.com/office/officeart/2005/8/layout/target3"/>
    <dgm:cxn modelId="{A29982EF-E924-477B-B1AC-A6347C840B80}" type="presOf" srcId="{1F95608A-9AA4-4CC3-9DCB-EB421DC3D118}" destId="{78D1BD98-05BA-40E5-BEA4-F387BE5F1379}" srcOrd="1" destOrd="0" presId="urn:microsoft.com/office/officeart/2005/8/layout/target3"/>
    <dgm:cxn modelId="{135689F2-2169-4041-BE87-0BF56555EB23}" srcId="{4D4B44C8-50FC-4C40-B4E1-AB56D2E13DCA}" destId="{C994486C-CA02-4DB6-BCDE-E159176000F3}" srcOrd="0" destOrd="0" parTransId="{3B3C83EE-8B82-4573-B7AB-A86B67A6C36D}" sibTransId="{1013770A-8439-406B-ABD2-234886AABECF}"/>
    <dgm:cxn modelId="{8EDF14F4-4C04-433A-84F7-3E5A49BEA6A9}" srcId="{4D4B44C8-50FC-4C40-B4E1-AB56D2E13DCA}" destId="{1F95608A-9AA4-4CC3-9DCB-EB421DC3D118}" srcOrd="1" destOrd="0" parTransId="{0DAC25E7-9996-45FD-AE82-203BDE2484DB}" sibTransId="{89E86812-2E0E-4C14-8345-43D4AD511820}"/>
    <dgm:cxn modelId="{6A0A0AAA-49C7-4FA6-9AE5-E6DB660D9E01}" type="presParOf" srcId="{E07184AD-4CFE-4C2A-9377-53F10953FD1B}" destId="{E3E76B65-67C8-404D-B1C6-21F727FBB92A}" srcOrd="0" destOrd="0" presId="urn:microsoft.com/office/officeart/2005/8/layout/target3"/>
    <dgm:cxn modelId="{A0622F07-EB9C-42DC-82ED-637AFED705E9}" type="presParOf" srcId="{E07184AD-4CFE-4C2A-9377-53F10953FD1B}" destId="{EB72C033-4D9E-48D1-9443-5220C828A0BB}" srcOrd="1" destOrd="0" presId="urn:microsoft.com/office/officeart/2005/8/layout/target3"/>
    <dgm:cxn modelId="{1FC1EF67-8DF9-4EA0-A87A-493E90CDD642}" type="presParOf" srcId="{E07184AD-4CFE-4C2A-9377-53F10953FD1B}" destId="{2320F6AD-BDD5-42B9-9D7C-752D193DDD26}" srcOrd="2" destOrd="0" presId="urn:microsoft.com/office/officeart/2005/8/layout/target3"/>
    <dgm:cxn modelId="{7413451A-79F6-42BC-8948-5860A2F8F8F5}" type="presParOf" srcId="{E07184AD-4CFE-4C2A-9377-53F10953FD1B}" destId="{EAA0C89C-613C-42BD-B758-9E8DE3DE5174}" srcOrd="3" destOrd="0" presId="urn:microsoft.com/office/officeart/2005/8/layout/target3"/>
    <dgm:cxn modelId="{14967324-31D9-4C3C-B41B-BAF38D72BC1E}" type="presParOf" srcId="{E07184AD-4CFE-4C2A-9377-53F10953FD1B}" destId="{E8B4C56A-10D8-4B3D-963D-ADBFE56E0726}" srcOrd="4" destOrd="0" presId="urn:microsoft.com/office/officeart/2005/8/layout/target3"/>
    <dgm:cxn modelId="{7D73A764-7912-4E51-BA89-66034838D556}" type="presParOf" srcId="{E07184AD-4CFE-4C2A-9377-53F10953FD1B}" destId="{D3FF7CE2-FE4B-47C5-B493-EB6E4F4028B7}" srcOrd="5" destOrd="0" presId="urn:microsoft.com/office/officeart/2005/8/layout/target3"/>
    <dgm:cxn modelId="{EDEB4DFB-B58F-4613-847B-BE6E03556B75}" type="presParOf" srcId="{E07184AD-4CFE-4C2A-9377-53F10953FD1B}" destId="{4ED13716-7DF9-4457-84FA-E91071607AEE}" srcOrd="6" destOrd="0" presId="urn:microsoft.com/office/officeart/2005/8/layout/target3"/>
    <dgm:cxn modelId="{EAA7DE4C-6F01-4CF1-94B2-BCB04F8ABC1F}" type="presParOf" srcId="{E07184AD-4CFE-4C2A-9377-53F10953FD1B}" destId="{78D1BD98-05BA-40E5-BEA4-F387BE5F1379}"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524C9F77-4DF2-4A4E-BC92-B32C468228E2}"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D2BCDA92-61B0-4F33-805D-BE73238826BD}">
      <dgm:prSet/>
      <dgm:spPr/>
      <dgm:t>
        <a:bodyPr/>
        <a:lstStyle/>
        <a:p>
          <a:r>
            <a:rPr lang="en-US" b="1"/>
            <a:t>Christian Suffering and the Stigmata</a:t>
          </a:r>
          <a:br>
            <a:rPr lang="it-IT"/>
          </a:br>
          <a:endParaRPr lang="it-IT"/>
        </a:p>
      </dgm:t>
    </dgm:pt>
    <dgm:pt modelId="{B789547A-A3FC-4D79-B8E7-51D05814673C}" type="parTrans" cxnId="{44594BE3-568D-445D-97BB-9C33ACB7301D}">
      <dgm:prSet/>
      <dgm:spPr/>
      <dgm:t>
        <a:bodyPr/>
        <a:lstStyle/>
        <a:p>
          <a:endParaRPr lang="en-GB"/>
        </a:p>
      </dgm:t>
    </dgm:pt>
    <dgm:pt modelId="{C00F44E1-ECF8-4516-8A07-268FF06A3880}" type="sibTrans" cxnId="{44594BE3-568D-445D-97BB-9C33ACB7301D}">
      <dgm:prSet/>
      <dgm:spPr/>
      <dgm:t>
        <a:bodyPr/>
        <a:lstStyle/>
        <a:p>
          <a:endParaRPr lang="en-GB"/>
        </a:p>
      </dgm:t>
    </dgm:pt>
    <dgm:pt modelId="{60E2DABB-AF5D-44D7-920B-B934B7554BEE}" type="pres">
      <dgm:prSet presAssocID="{524C9F77-4DF2-4A4E-BC92-B32C468228E2}" presName="Name0" presStyleCnt="0">
        <dgm:presLayoutVars>
          <dgm:chMax val="7"/>
          <dgm:dir/>
          <dgm:animLvl val="lvl"/>
          <dgm:resizeHandles val="exact"/>
        </dgm:presLayoutVars>
      </dgm:prSet>
      <dgm:spPr/>
    </dgm:pt>
    <dgm:pt modelId="{C208547A-3E4C-4315-88C7-2800758E8888}" type="pres">
      <dgm:prSet presAssocID="{D2BCDA92-61B0-4F33-805D-BE73238826BD}" presName="circle1" presStyleLbl="node1" presStyleIdx="0" presStyleCnt="1"/>
      <dgm:spPr/>
    </dgm:pt>
    <dgm:pt modelId="{3E3FCACF-437D-477F-BD9A-C9EF34E25EA0}" type="pres">
      <dgm:prSet presAssocID="{D2BCDA92-61B0-4F33-805D-BE73238826BD}" presName="space" presStyleCnt="0"/>
      <dgm:spPr/>
    </dgm:pt>
    <dgm:pt modelId="{F6E00CFC-1E38-47A0-BE45-AF89CB9EDDB1}" type="pres">
      <dgm:prSet presAssocID="{D2BCDA92-61B0-4F33-805D-BE73238826BD}" presName="rect1" presStyleLbl="alignAcc1" presStyleIdx="0" presStyleCnt="1"/>
      <dgm:spPr/>
    </dgm:pt>
    <dgm:pt modelId="{5F8DDD5E-667B-4842-8D19-B21EFBEFE9E7}" type="pres">
      <dgm:prSet presAssocID="{D2BCDA92-61B0-4F33-805D-BE73238826BD}" presName="rect1ParTxNoCh" presStyleLbl="alignAcc1" presStyleIdx="0" presStyleCnt="1">
        <dgm:presLayoutVars>
          <dgm:chMax val="1"/>
          <dgm:bulletEnabled val="1"/>
        </dgm:presLayoutVars>
      </dgm:prSet>
      <dgm:spPr/>
    </dgm:pt>
  </dgm:ptLst>
  <dgm:cxnLst>
    <dgm:cxn modelId="{FB61BC17-54C2-4BD0-800D-1634D592DCD9}" type="presOf" srcId="{D2BCDA92-61B0-4F33-805D-BE73238826BD}" destId="{F6E00CFC-1E38-47A0-BE45-AF89CB9EDDB1}" srcOrd="0" destOrd="0" presId="urn:microsoft.com/office/officeart/2005/8/layout/target3"/>
    <dgm:cxn modelId="{081445C7-D43A-4294-928C-C09F76B59106}" type="presOf" srcId="{D2BCDA92-61B0-4F33-805D-BE73238826BD}" destId="{5F8DDD5E-667B-4842-8D19-B21EFBEFE9E7}" srcOrd="1" destOrd="0" presId="urn:microsoft.com/office/officeart/2005/8/layout/target3"/>
    <dgm:cxn modelId="{44594BE3-568D-445D-97BB-9C33ACB7301D}" srcId="{524C9F77-4DF2-4A4E-BC92-B32C468228E2}" destId="{D2BCDA92-61B0-4F33-805D-BE73238826BD}" srcOrd="0" destOrd="0" parTransId="{B789547A-A3FC-4D79-B8E7-51D05814673C}" sibTransId="{C00F44E1-ECF8-4516-8A07-268FF06A3880}"/>
    <dgm:cxn modelId="{6F18CAE6-068B-4582-A6F0-313C6959FE07}" type="presOf" srcId="{524C9F77-4DF2-4A4E-BC92-B32C468228E2}" destId="{60E2DABB-AF5D-44D7-920B-B934B7554BEE}" srcOrd="0" destOrd="0" presId="urn:microsoft.com/office/officeart/2005/8/layout/target3"/>
    <dgm:cxn modelId="{386130AC-2C0D-4EA0-A866-3DC320D8A483}" type="presParOf" srcId="{60E2DABB-AF5D-44D7-920B-B934B7554BEE}" destId="{C208547A-3E4C-4315-88C7-2800758E8888}" srcOrd="0" destOrd="0" presId="urn:microsoft.com/office/officeart/2005/8/layout/target3"/>
    <dgm:cxn modelId="{4B948AC2-9C01-4CEC-AABB-406DA888F840}" type="presParOf" srcId="{60E2DABB-AF5D-44D7-920B-B934B7554BEE}" destId="{3E3FCACF-437D-477F-BD9A-C9EF34E25EA0}" srcOrd="1" destOrd="0" presId="urn:microsoft.com/office/officeart/2005/8/layout/target3"/>
    <dgm:cxn modelId="{B9726F9C-2883-4858-9DEB-C1E554138D04}" type="presParOf" srcId="{60E2DABB-AF5D-44D7-920B-B934B7554BEE}" destId="{F6E00CFC-1E38-47A0-BE45-AF89CB9EDDB1}" srcOrd="2" destOrd="0" presId="urn:microsoft.com/office/officeart/2005/8/layout/target3"/>
    <dgm:cxn modelId="{58ECE103-242B-4478-B404-752D12C05459}" type="presParOf" srcId="{60E2DABB-AF5D-44D7-920B-B934B7554BEE}" destId="{5F8DDD5E-667B-4842-8D19-B21EFBEFE9E7}"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F499F3CB-5292-4176-9B76-1856FB94C42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9310A143-9562-457B-935D-23F11D60D0B1}">
      <dgm:prSet/>
      <dgm:spPr/>
      <dgm:t>
        <a:bodyPr/>
        <a:lstStyle/>
        <a:p>
          <a:r>
            <a:rPr lang="en-US" dirty="0"/>
            <a:t>The stigmata emphasizes the unique character of </a:t>
          </a:r>
          <a:r>
            <a:rPr lang="en-US" u="sng"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Christian grief and suffering </a:t>
          </a:r>
          <a:r>
            <a:rPr lang="en-US" dirty="0">
              <a:solidFill>
                <a:schemeClr val="tx1"/>
              </a:solidFill>
            </a:rPr>
            <a:t>and</a:t>
          </a:r>
          <a:r>
            <a:rPr lang="en-US" dirty="0"/>
            <a:t> is a ultimate sign of reciprocal love between creator and creation. While defying the rationale of the mind, this miracle of the wounds of Christ is a reality given to some of the most special saints in Church history. </a:t>
          </a:r>
          <a:endParaRPr lang="it-IT" dirty="0"/>
        </a:p>
      </dgm:t>
    </dgm:pt>
    <dgm:pt modelId="{95B6AAE4-E45E-4FA3-8A33-06FCB4C6BB94}" type="parTrans" cxnId="{C55731A9-A294-4B02-BE11-F9AE69861257}">
      <dgm:prSet/>
      <dgm:spPr/>
      <dgm:t>
        <a:bodyPr/>
        <a:lstStyle/>
        <a:p>
          <a:endParaRPr lang="en-GB"/>
        </a:p>
      </dgm:t>
    </dgm:pt>
    <dgm:pt modelId="{DB6561E5-0D3F-46FD-858B-843FC6A68B91}" type="sibTrans" cxnId="{C55731A9-A294-4B02-BE11-F9AE69861257}">
      <dgm:prSet/>
      <dgm:spPr/>
      <dgm:t>
        <a:bodyPr/>
        <a:lstStyle/>
        <a:p>
          <a:endParaRPr lang="en-GB"/>
        </a:p>
      </dgm:t>
    </dgm:pt>
    <dgm:pt modelId="{189B8C62-3470-441E-B5EF-3EEE5AE0DB93}" type="pres">
      <dgm:prSet presAssocID="{F499F3CB-5292-4176-9B76-1856FB94C421}" presName="Name0" presStyleCnt="0">
        <dgm:presLayoutVars>
          <dgm:chMax val="7"/>
          <dgm:dir/>
          <dgm:animLvl val="lvl"/>
          <dgm:resizeHandles val="exact"/>
        </dgm:presLayoutVars>
      </dgm:prSet>
      <dgm:spPr/>
    </dgm:pt>
    <dgm:pt modelId="{E700F482-3A05-4898-B926-B017A4092D92}" type="pres">
      <dgm:prSet presAssocID="{9310A143-9562-457B-935D-23F11D60D0B1}" presName="circle1" presStyleLbl="node1" presStyleIdx="0" presStyleCnt="1"/>
      <dgm:spPr/>
    </dgm:pt>
    <dgm:pt modelId="{F3F31450-0150-4676-BFAD-06CC74A4A1B8}" type="pres">
      <dgm:prSet presAssocID="{9310A143-9562-457B-935D-23F11D60D0B1}" presName="space" presStyleCnt="0"/>
      <dgm:spPr/>
    </dgm:pt>
    <dgm:pt modelId="{57B68D5D-C3D5-4784-965D-000274658C14}" type="pres">
      <dgm:prSet presAssocID="{9310A143-9562-457B-935D-23F11D60D0B1}" presName="rect1" presStyleLbl="alignAcc1" presStyleIdx="0" presStyleCnt="1"/>
      <dgm:spPr/>
    </dgm:pt>
    <dgm:pt modelId="{3CD46914-C0C5-49FF-B023-88985DD8BF49}" type="pres">
      <dgm:prSet presAssocID="{9310A143-9562-457B-935D-23F11D60D0B1}" presName="rect1ParTxNoCh" presStyleLbl="alignAcc1" presStyleIdx="0" presStyleCnt="1">
        <dgm:presLayoutVars>
          <dgm:chMax val="1"/>
          <dgm:bulletEnabled val="1"/>
        </dgm:presLayoutVars>
      </dgm:prSet>
      <dgm:spPr/>
    </dgm:pt>
  </dgm:ptLst>
  <dgm:cxnLst>
    <dgm:cxn modelId="{E664BF03-1415-4576-96B8-0DD7FC6A4F52}" type="presOf" srcId="{9310A143-9562-457B-935D-23F11D60D0B1}" destId="{57B68D5D-C3D5-4784-965D-000274658C14}" srcOrd="0" destOrd="0" presId="urn:microsoft.com/office/officeart/2005/8/layout/target3"/>
    <dgm:cxn modelId="{DEDD9168-CF4D-4AE0-B3E6-265E0E2C9F99}" type="presOf" srcId="{9310A143-9562-457B-935D-23F11D60D0B1}" destId="{3CD46914-C0C5-49FF-B023-88985DD8BF49}" srcOrd="1" destOrd="0" presId="urn:microsoft.com/office/officeart/2005/8/layout/target3"/>
    <dgm:cxn modelId="{C55731A9-A294-4B02-BE11-F9AE69861257}" srcId="{F499F3CB-5292-4176-9B76-1856FB94C421}" destId="{9310A143-9562-457B-935D-23F11D60D0B1}" srcOrd="0" destOrd="0" parTransId="{95B6AAE4-E45E-4FA3-8A33-06FCB4C6BB94}" sibTransId="{DB6561E5-0D3F-46FD-858B-843FC6A68B91}"/>
    <dgm:cxn modelId="{D2FCDAE6-8CA8-4977-B3B8-2AD5F72D740C}" type="presOf" srcId="{F499F3CB-5292-4176-9B76-1856FB94C421}" destId="{189B8C62-3470-441E-B5EF-3EEE5AE0DB93}" srcOrd="0" destOrd="0" presId="urn:microsoft.com/office/officeart/2005/8/layout/target3"/>
    <dgm:cxn modelId="{4C332658-88FE-4368-9A62-E036768F87F3}" type="presParOf" srcId="{189B8C62-3470-441E-B5EF-3EEE5AE0DB93}" destId="{E700F482-3A05-4898-B926-B017A4092D92}" srcOrd="0" destOrd="0" presId="urn:microsoft.com/office/officeart/2005/8/layout/target3"/>
    <dgm:cxn modelId="{7B7DB67C-7617-45CB-88F0-437171023844}" type="presParOf" srcId="{189B8C62-3470-441E-B5EF-3EEE5AE0DB93}" destId="{F3F31450-0150-4676-BFAD-06CC74A4A1B8}" srcOrd="1" destOrd="0" presId="urn:microsoft.com/office/officeart/2005/8/layout/target3"/>
    <dgm:cxn modelId="{A17C8784-4E99-44E3-96D4-A11B6C91DD1B}" type="presParOf" srcId="{189B8C62-3470-441E-B5EF-3EEE5AE0DB93}" destId="{57B68D5D-C3D5-4784-965D-000274658C14}" srcOrd="2" destOrd="0" presId="urn:microsoft.com/office/officeart/2005/8/layout/target3"/>
    <dgm:cxn modelId="{4A72F5C2-582B-4147-803F-3E8314769030}" type="presParOf" srcId="{189B8C62-3470-441E-B5EF-3EEE5AE0DB93}" destId="{3CD46914-C0C5-49FF-B023-88985DD8BF49}"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5DCF1AC8-E2C1-4A9D-8AF0-0840AA2EF25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1E4E2044-A6D3-49EA-952B-758E1CAD4A33}">
      <dgm:prSet/>
      <dgm:spPr/>
      <dgm:t>
        <a:bodyPr/>
        <a:lstStyle/>
        <a:p>
          <a:r>
            <a:rPr lang="en-US" dirty="0"/>
            <a:t>From the wounds of St. Francis to Padre Pio to the mere thorn wound of St. Rita, this mystical form of suffering is a Stigmata; a beautiful bond of love that is manifested to a very select few. </a:t>
          </a:r>
          <a:r>
            <a:rPr lang="en-US" b="1" dirty="0">
              <a:effectLst>
                <a:outerShdw blurRad="38100" dist="38100" dir="2700000" algn="tl">
                  <a:srgbClr val="000000">
                    <a:alpha val="43137"/>
                  </a:srgbClr>
                </a:outerShdw>
              </a:effectLst>
            </a:rPr>
            <a:t>This miraculous gift from God reiterates the idea of redemptive suffering. </a:t>
          </a:r>
          <a:r>
            <a:rPr lang="en-US" dirty="0"/>
            <a:t>As in Christ’s death came life, so through suffering will come joy in Heaven. In everyday life, Christians are called to carry their cross and offer up their sufferings in union with Christ. </a:t>
          </a:r>
          <a:endParaRPr lang="it-IT" dirty="0"/>
        </a:p>
      </dgm:t>
    </dgm:pt>
    <dgm:pt modelId="{F758F00E-9D1B-4FAC-B283-855202A4C035}" type="parTrans" cxnId="{5B15889F-B307-4EBD-8DC9-107FB77AFD8E}">
      <dgm:prSet/>
      <dgm:spPr/>
      <dgm:t>
        <a:bodyPr/>
        <a:lstStyle/>
        <a:p>
          <a:endParaRPr lang="en-GB"/>
        </a:p>
      </dgm:t>
    </dgm:pt>
    <dgm:pt modelId="{EF18ED90-2C32-4023-B0C4-7DB6BDF51C6A}" type="sibTrans" cxnId="{5B15889F-B307-4EBD-8DC9-107FB77AFD8E}">
      <dgm:prSet/>
      <dgm:spPr/>
      <dgm:t>
        <a:bodyPr/>
        <a:lstStyle/>
        <a:p>
          <a:endParaRPr lang="en-GB"/>
        </a:p>
      </dgm:t>
    </dgm:pt>
    <dgm:pt modelId="{135F34D4-B166-4EA2-8A29-8CB51ADE6A85}" type="pres">
      <dgm:prSet presAssocID="{5DCF1AC8-E2C1-4A9D-8AF0-0840AA2EF25B}" presName="Name0" presStyleCnt="0">
        <dgm:presLayoutVars>
          <dgm:chMax val="7"/>
          <dgm:dir/>
          <dgm:animLvl val="lvl"/>
          <dgm:resizeHandles val="exact"/>
        </dgm:presLayoutVars>
      </dgm:prSet>
      <dgm:spPr/>
    </dgm:pt>
    <dgm:pt modelId="{9A750B98-34B8-4B3E-87E6-D1215B632A6F}" type="pres">
      <dgm:prSet presAssocID="{1E4E2044-A6D3-49EA-952B-758E1CAD4A33}" presName="circle1" presStyleLbl="node1" presStyleIdx="0" presStyleCnt="1"/>
      <dgm:spPr/>
    </dgm:pt>
    <dgm:pt modelId="{61C55EDD-84CA-4E31-BD68-606302EB9AAB}" type="pres">
      <dgm:prSet presAssocID="{1E4E2044-A6D3-49EA-952B-758E1CAD4A33}" presName="space" presStyleCnt="0"/>
      <dgm:spPr/>
    </dgm:pt>
    <dgm:pt modelId="{782630FE-976C-4AC5-9123-E6F30E07F4A0}" type="pres">
      <dgm:prSet presAssocID="{1E4E2044-A6D3-49EA-952B-758E1CAD4A33}" presName="rect1" presStyleLbl="alignAcc1" presStyleIdx="0" presStyleCnt="1"/>
      <dgm:spPr/>
    </dgm:pt>
    <dgm:pt modelId="{7075F359-0A97-4913-88C4-9F2A7867E007}" type="pres">
      <dgm:prSet presAssocID="{1E4E2044-A6D3-49EA-952B-758E1CAD4A33}" presName="rect1ParTxNoCh" presStyleLbl="alignAcc1" presStyleIdx="0" presStyleCnt="1">
        <dgm:presLayoutVars>
          <dgm:chMax val="1"/>
          <dgm:bulletEnabled val="1"/>
        </dgm:presLayoutVars>
      </dgm:prSet>
      <dgm:spPr/>
    </dgm:pt>
  </dgm:ptLst>
  <dgm:cxnLst>
    <dgm:cxn modelId="{986AD14F-0FEA-4897-AA0B-B14B1A0348CE}" type="presOf" srcId="{1E4E2044-A6D3-49EA-952B-758E1CAD4A33}" destId="{7075F359-0A97-4913-88C4-9F2A7867E007}" srcOrd="1" destOrd="0" presId="urn:microsoft.com/office/officeart/2005/8/layout/target3"/>
    <dgm:cxn modelId="{40E62A8F-E6A9-4D38-B72E-E8C033CACEDD}" type="presOf" srcId="{1E4E2044-A6D3-49EA-952B-758E1CAD4A33}" destId="{782630FE-976C-4AC5-9123-E6F30E07F4A0}" srcOrd="0" destOrd="0" presId="urn:microsoft.com/office/officeart/2005/8/layout/target3"/>
    <dgm:cxn modelId="{5B15889F-B307-4EBD-8DC9-107FB77AFD8E}" srcId="{5DCF1AC8-E2C1-4A9D-8AF0-0840AA2EF25B}" destId="{1E4E2044-A6D3-49EA-952B-758E1CAD4A33}" srcOrd="0" destOrd="0" parTransId="{F758F00E-9D1B-4FAC-B283-855202A4C035}" sibTransId="{EF18ED90-2C32-4023-B0C4-7DB6BDF51C6A}"/>
    <dgm:cxn modelId="{227F71FA-CFA3-4DD5-BBD3-2DB0404E34BD}" type="presOf" srcId="{5DCF1AC8-E2C1-4A9D-8AF0-0840AA2EF25B}" destId="{135F34D4-B166-4EA2-8A29-8CB51ADE6A85}" srcOrd="0" destOrd="0" presId="urn:microsoft.com/office/officeart/2005/8/layout/target3"/>
    <dgm:cxn modelId="{0D92121B-CBDA-4440-A669-A94C05AAC595}" type="presParOf" srcId="{135F34D4-B166-4EA2-8A29-8CB51ADE6A85}" destId="{9A750B98-34B8-4B3E-87E6-D1215B632A6F}" srcOrd="0" destOrd="0" presId="urn:microsoft.com/office/officeart/2005/8/layout/target3"/>
    <dgm:cxn modelId="{7ABA15B6-3740-4DE0-82C5-157D138A772B}" type="presParOf" srcId="{135F34D4-B166-4EA2-8A29-8CB51ADE6A85}" destId="{61C55EDD-84CA-4E31-BD68-606302EB9AAB}" srcOrd="1" destOrd="0" presId="urn:microsoft.com/office/officeart/2005/8/layout/target3"/>
    <dgm:cxn modelId="{32B7DC4B-3DFD-4434-B96E-1CEBAC2C980C}" type="presParOf" srcId="{135F34D4-B166-4EA2-8A29-8CB51ADE6A85}" destId="{782630FE-976C-4AC5-9123-E6F30E07F4A0}" srcOrd="2" destOrd="0" presId="urn:microsoft.com/office/officeart/2005/8/layout/target3"/>
    <dgm:cxn modelId="{0C244814-6AA5-4515-813B-4D854B2895D8}" type="presParOf" srcId="{135F34D4-B166-4EA2-8A29-8CB51ADE6A85}" destId="{7075F359-0A97-4913-88C4-9F2A7867E007}"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C765476A-B660-44AC-9312-15DC3E5785E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BFE130F7-0AAC-4D3A-A439-55C2C39D4F69}">
      <dgm:prSet/>
      <dgm:spPr/>
      <dgm:t>
        <a:bodyPr/>
        <a:lstStyle/>
        <a:p>
          <a:r>
            <a:rPr lang="en-GB" b="1"/>
            <a:t>LESSONS FROM THE STIGMATA OF ST. FRANCIS</a:t>
          </a:r>
          <a:endParaRPr lang="it-IT"/>
        </a:p>
      </dgm:t>
    </dgm:pt>
    <dgm:pt modelId="{EB01569A-EE9E-41B8-8429-7C427DB7B523}" type="parTrans" cxnId="{525D6A60-BB4C-4178-A1C3-4BE8BB95FD0A}">
      <dgm:prSet/>
      <dgm:spPr/>
      <dgm:t>
        <a:bodyPr/>
        <a:lstStyle/>
        <a:p>
          <a:endParaRPr lang="en-GB"/>
        </a:p>
      </dgm:t>
    </dgm:pt>
    <dgm:pt modelId="{19501357-F084-4B5D-8C6C-0CFE33AF0187}" type="sibTrans" cxnId="{525D6A60-BB4C-4178-A1C3-4BE8BB95FD0A}">
      <dgm:prSet/>
      <dgm:spPr/>
      <dgm:t>
        <a:bodyPr/>
        <a:lstStyle/>
        <a:p>
          <a:endParaRPr lang="en-GB"/>
        </a:p>
      </dgm:t>
    </dgm:pt>
    <dgm:pt modelId="{E4A539DB-FB1F-469E-B8DE-20A01BFDB9CA}" type="pres">
      <dgm:prSet presAssocID="{C765476A-B660-44AC-9312-15DC3E5785EE}" presName="Name0" presStyleCnt="0">
        <dgm:presLayoutVars>
          <dgm:chMax val="7"/>
          <dgm:dir/>
          <dgm:animLvl val="lvl"/>
          <dgm:resizeHandles val="exact"/>
        </dgm:presLayoutVars>
      </dgm:prSet>
      <dgm:spPr/>
    </dgm:pt>
    <dgm:pt modelId="{356E8040-FCA1-4F02-A03F-9B147D2D75E4}" type="pres">
      <dgm:prSet presAssocID="{BFE130F7-0AAC-4D3A-A439-55C2C39D4F69}" presName="circle1" presStyleLbl="node1" presStyleIdx="0" presStyleCnt="1"/>
      <dgm:spPr/>
    </dgm:pt>
    <dgm:pt modelId="{50B8EF5F-AE34-44FB-A3FD-16C1307EF54B}" type="pres">
      <dgm:prSet presAssocID="{BFE130F7-0AAC-4D3A-A439-55C2C39D4F69}" presName="space" presStyleCnt="0"/>
      <dgm:spPr/>
    </dgm:pt>
    <dgm:pt modelId="{DB715A4B-9056-4E0D-9D54-0E0C1C0171EC}" type="pres">
      <dgm:prSet presAssocID="{BFE130F7-0AAC-4D3A-A439-55C2C39D4F69}" presName="rect1" presStyleLbl="alignAcc1" presStyleIdx="0" presStyleCnt="1"/>
      <dgm:spPr/>
    </dgm:pt>
    <dgm:pt modelId="{2931722F-AB9D-4272-8A0D-AD228ED5B44B}" type="pres">
      <dgm:prSet presAssocID="{BFE130F7-0AAC-4D3A-A439-55C2C39D4F69}" presName="rect1ParTxNoCh" presStyleLbl="alignAcc1" presStyleIdx="0" presStyleCnt="1">
        <dgm:presLayoutVars>
          <dgm:chMax val="1"/>
          <dgm:bulletEnabled val="1"/>
        </dgm:presLayoutVars>
      </dgm:prSet>
      <dgm:spPr/>
    </dgm:pt>
  </dgm:ptLst>
  <dgm:cxnLst>
    <dgm:cxn modelId="{D6D94A3D-99DB-4428-AC82-EFC386FA81D7}" type="presOf" srcId="{C765476A-B660-44AC-9312-15DC3E5785EE}" destId="{E4A539DB-FB1F-469E-B8DE-20A01BFDB9CA}" srcOrd="0" destOrd="0" presId="urn:microsoft.com/office/officeart/2005/8/layout/target3"/>
    <dgm:cxn modelId="{525D6A60-BB4C-4178-A1C3-4BE8BB95FD0A}" srcId="{C765476A-B660-44AC-9312-15DC3E5785EE}" destId="{BFE130F7-0AAC-4D3A-A439-55C2C39D4F69}" srcOrd="0" destOrd="0" parTransId="{EB01569A-EE9E-41B8-8429-7C427DB7B523}" sibTransId="{19501357-F084-4B5D-8C6C-0CFE33AF0187}"/>
    <dgm:cxn modelId="{9F07ADA0-50A3-47BA-824A-C709FEA35FF5}" type="presOf" srcId="{BFE130F7-0AAC-4D3A-A439-55C2C39D4F69}" destId="{2931722F-AB9D-4272-8A0D-AD228ED5B44B}" srcOrd="1" destOrd="0" presId="urn:microsoft.com/office/officeart/2005/8/layout/target3"/>
    <dgm:cxn modelId="{6AD5ADA0-3648-4E23-B257-6C794B32897B}" type="presOf" srcId="{BFE130F7-0AAC-4D3A-A439-55C2C39D4F69}" destId="{DB715A4B-9056-4E0D-9D54-0E0C1C0171EC}" srcOrd="0" destOrd="0" presId="urn:microsoft.com/office/officeart/2005/8/layout/target3"/>
    <dgm:cxn modelId="{93937A1B-8921-44F4-A82A-D175FFD52021}" type="presParOf" srcId="{E4A539DB-FB1F-469E-B8DE-20A01BFDB9CA}" destId="{356E8040-FCA1-4F02-A03F-9B147D2D75E4}" srcOrd="0" destOrd="0" presId="urn:microsoft.com/office/officeart/2005/8/layout/target3"/>
    <dgm:cxn modelId="{FB533F07-2D3E-483D-A7F6-05086603231A}" type="presParOf" srcId="{E4A539DB-FB1F-469E-B8DE-20A01BFDB9CA}" destId="{50B8EF5F-AE34-44FB-A3FD-16C1307EF54B}" srcOrd="1" destOrd="0" presId="urn:microsoft.com/office/officeart/2005/8/layout/target3"/>
    <dgm:cxn modelId="{A0C5C020-7C32-4850-BA8A-2849FAB6700A}" type="presParOf" srcId="{E4A539DB-FB1F-469E-B8DE-20A01BFDB9CA}" destId="{DB715A4B-9056-4E0D-9D54-0E0C1C0171EC}" srcOrd="2" destOrd="0" presId="urn:microsoft.com/office/officeart/2005/8/layout/target3"/>
    <dgm:cxn modelId="{59D304CB-B1E9-4AD7-A689-AB4F1DD94BBF}" type="presParOf" srcId="{E4A539DB-FB1F-469E-B8DE-20A01BFDB9CA}" destId="{2931722F-AB9D-4272-8A0D-AD228ED5B44B}"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1CD64B-FABC-47C1-AEB0-092527C61FF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7241A038-63EA-47EB-AA40-1B3C211937CB}">
      <dgm:prSet/>
      <dgm:spPr/>
      <dgm:t>
        <a:bodyPr/>
        <a:lstStyle/>
        <a:p>
          <a:r>
            <a:rPr lang="en-US" dirty="0"/>
            <a:t>According to St. Bonaventure: Francis understands that as he has imitated Christ in his life (“</a:t>
          </a:r>
          <a:r>
            <a:rPr lang="en-US" i="1" dirty="0" err="1"/>
            <a:t>sicut</a:t>
          </a:r>
          <a:r>
            <a:rPr lang="en-US" i="1" dirty="0"/>
            <a:t> Christum </a:t>
          </a:r>
          <a:r>
            <a:rPr lang="en-US" i="1" dirty="0" err="1"/>
            <a:t>fuerat</a:t>
          </a:r>
          <a:r>
            <a:rPr lang="en-US" i="1" dirty="0"/>
            <a:t> </a:t>
          </a:r>
          <a:r>
            <a:rPr lang="en-US" i="1" dirty="0" err="1"/>
            <a:t>imitatus</a:t>
          </a:r>
          <a:r>
            <a:rPr lang="en-US" i="1" dirty="0"/>
            <a:t> in </a:t>
          </a:r>
          <a:r>
            <a:rPr lang="en-US" i="1" dirty="0" err="1"/>
            <a:t>actibus</a:t>
          </a:r>
          <a:r>
            <a:rPr lang="en-US" i="1" dirty="0"/>
            <a:t> vitae”</a:t>
          </a:r>
          <a:r>
            <a:rPr lang="en-US" dirty="0"/>
            <a:t>) he now must be conformed to him in his passion (“</a:t>
          </a:r>
          <a:r>
            <a:rPr lang="en-US" i="1" dirty="0"/>
            <a:t>sic </a:t>
          </a:r>
          <a:r>
            <a:rPr lang="en-US" i="1" dirty="0" err="1"/>
            <a:t>conformis</a:t>
          </a:r>
          <a:r>
            <a:rPr lang="en-US" i="1" dirty="0"/>
            <a:t> </a:t>
          </a:r>
          <a:r>
            <a:rPr lang="en-US" i="1" dirty="0" err="1"/>
            <a:t>ei</a:t>
          </a:r>
          <a:r>
            <a:rPr lang="en-US" i="1" dirty="0"/>
            <a:t> </a:t>
          </a:r>
          <a:r>
            <a:rPr lang="en-US" i="1" dirty="0" err="1"/>
            <a:t>esse</a:t>
          </a:r>
          <a:r>
            <a:rPr lang="en-US" i="1" dirty="0"/>
            <a:t> </a:t>
          </a:r>
          <a:r>
            <a:rPr lang="en-US" i="1" dirty="0" err="1"/>
            <a:t>deberet</a:t>
          </a:r>
          <a:r>
            <a:rPr lang="en-US" i="1" dirty="0"/>
            <a:t> in </a:t>
          </a:r>
          <a:r>
            <a:rPr lang="en-US" i="1" dirty="0" err="1"/>
            <a:t>afflictionibus</a:t>
          </a:r>
          <a:r>
            <a:rPr lang="en-US" i="1" dirty="0"/>
            <a:t> et </a:t>
          </a:r>
          <a:r>
            <a:rPr lang="en-US" i="1" dirty="0" err="1"/>
            <a:t>doloribus</a:t>
          </a:r>
          <a:r>
            <a:rPr lang="en-US" i="1" dirty="0"/>
            <a:t> </a:t>
          </a:r>
          <a:r>
            <a:rPr lang="en-US" i="1" dirty="0" err="1"/>
            <a:t>passionis</a:t>
          </a:r>
          <a:r>
            <a:rPr lang="en-US" dirty="0"/>
            <a:t>,” (XIII : 3: 3). </a:t>
          </a:r>
          <a:endParaRPr lang="it-IT" dirty="0"/>
        </a:p>
      </dgm:t>
    </dgm:pt>
    <dgm:pt modelId="{5A916D65-D79A-44E8-8EB6-EC014837413F}" type="parTrans" cxnId="{127BCFF9-8FC5-405E-9090-927D877216D9}">
      <dgm:prSet/>
      <dgm:spPr/>
      <dgm:t>
        <a:bodyPr/>
        <a:lstStyle/>
        <a:p>
          <a:endParaRPr lang="en-GB"/>
        </a:p>
      </dgm:t>
    </dgm:pt>
    <dgm:pt modelId="{1A98E0CE-8A9B-490A-BDA7-F8C60F221FF9}" type="sibTrans" cxnId="{127BCFF9-8FC5-405E-9090-927D877216D9}">
      <dgm:prSet/>
      <dgm:spPr/>
      <dgm:t>
        <a:bodyPr/>
        <a:lstStyle/>
        <a:p>
          <a:endParaRPr lang="en-GB"/>
        </a:p>
      </dgm:t>
    </dgm:pt>
    <dgm:pt modelId="{41F4C5F7-DD74-435B-B078-D8B2B07AE47F}">
      <dgm:prSet/>
      <dgm:spPr/>
      <dgm:t>
        <a:bodyPr/>
        <a:lstStyle/>
        <a:p>
          <a:r>
            <a:rPr lang="en-US" dirty="0"/>
            <a:t>With this phrase Bonaventure introduces a theme that will become standard in subsequent literature: </a:t>
          </a:r>
          <a:r>
            <a:rPr lang="en-US" i="1" dirty="0" err="1"/>
            <a:t>I</a:t>
          </a:r>
          <a:r>
            <a:rPr lang="en-US" b="1" i="1" dirty="0" err="1"/>
            <a:t>mitatio</a:t>
          </a:r>
          <a:r>
            <a:rPr lang="en-US" b="1" dirty="0"/>
            <a:t> that leads to </a:t>
          </a:r>
          <a:r>
            <a:rPr lang="en-US" b="1" i="1" dirty="0" err="1"/>
            <a:t>conformitas</a:t>
          </a:r>
          <a:r>
            <a:rPr lang="en-US" i="1" dirty="0"/>
            <a:t>. </a:t>
          </a:r>
          <a:endParaRPr lang="it-IT" dirty="0"/>
        </a:p>
      </dgm:t>
    </dgm:pt>
    <dgm:pt modelId="{91377B40-A856-49A2-9CF5-327616D2A904}" type="parTrans" cxnId="{44B02A07-FEBC-4CBC-B39F-94E9A0D6740A}">
      <dgm:prSet/>
      <dgm:spPr/>
      <dgm:t>
        <a:bodyPr/>
        <a:lstStyle/>
        <a:p>
          <a:endParaRPr lang="en-GB"/>
        </a:p>
      </dgm:t>
    </dgm:pt>
    <dgm:pt modelId="{4A9C6B61-B7E2-4BBB-94F5-DDD3E36964FE}" type="sibTrans" cxnId="{44B02A07-FEBC-4CBC-B39F-94E9A0D6740A}">
      <dgm:prSet/>
      <dgm:spPr/>
      <dgm:t>
        <a:bodyPr/>
        <a:lstStyle/>
        <a:p>
          <a:endParaRPr lang="en-GB"/>
        </a:p>
      </dgm:t>
    </dgm:pt>
    <dgm:pt modelId="{C051A988-943B-4CC6-914E-160010590349}" type="pres">
      <dgm:prSet presAssocID="{B31CD64B-FABC-47C1-AEB0-092527C61FFF}" presName="Name0" presStyleCnt="0">
        <dgm:presLayoutVars>
          <dgm:chMax val="7"/>
          <dgm:dir/>
          <dgm:animLvl val="lvl"/>
          <dgm:resizeHandles val="exact"/>
        </dgm:presLayoutVars>
      </dgm:prSet>
      <dgm:spPr/>
    </dgm:pt>
    <dgm:pt modelId="{54D37CA3-CFA5-4504-9A66-F531BE1250CD}" type="pres">
      <dgm:prSet presAssocID="{7241A038-63EA-47EB-AA40-1B3C211937CB}" presName="circle1" presStyleLbl="node1" presStyleIdx="0" presStyleCnt="2"/>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B4816368-F7BC-4098-B52F-DC3701A4DC9B}" type="pres">
      <dgm:prSet presAssocID="{7241A038-63EA-47EB-AA40-1B3C211937CB}" presName="space" presStyleCnt="0"/>
      <dgm:spPr/>
    </dgm:pt>
    <dgm:pt modelId="{F975F8EA-2A3C-4FCC-BFF7-3E6156D29CE6}" type="pres">
      <dgm:prSet presAssocID="{7241A038-63EA-47EB-AA40-1B3C211937CB}" presName="rect1" presStyleLbl="alignAcc1" presStyleIdx="0" presStyleCnt="2"/>
      <dgm:spPr/>
    </dgm:pt>
    <dgm:pt modelId="{45E07D80-95A9-4C87-A824-598CDA668C3E}" type="pres">
      <dgm:prSet presAssocID="{41F4C5F7-DD74-435B-B078-D8B2B07AE47F}" presName="vertSpace2" presStyleLbl="node1" presStyleIdx="0" presStyleCnt="2"/>
      <dgm:spPr/>
    </dgm:pt>
    <dgm:pt modelId="{9E6231B8-AD0A-468D-B0DD-44C643ECFDFB}" type="pres">
      <dgm:prSet presAssocID="{41F4C5F7-DD74-435B-B078-D8B2B07AE47F}" presName="circle2" presStyleLbl="node1" presStyleIdx="1" presStyleCnt="2" custLinFactNeighborX="279" custLinFactNeighborY="-846"/>
      <dgm:spPr>
        <a:blipFill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EF857273-6354-46C9-A414-FBD0A299D040}" type="pres">
      <dgm:prSet presAssocID="{41F4C5F7-DD74-435B-B078-D8B2B07AE47F}" presName="rect2" presStyleLbl="alignAcc1" presStyleIdx="1" presStyleCnt="2"/>
      <dgm:spPr/>
    </dgm:pt>
    <dgm:pt modelId="{45323878-4BE1-449F-9F64-C1A64CA9A21A}" type="pres">
      <dgm:prSet presAssocID="{7241A038-63EA-47EB-AA40-1B3C211937CB}" presName="rect1ParTxNoCh" presStyleLbl="alignAcc1" presStyleIdx="1" presStyleCnt="2">
        <dgm:presLayoutVars>
          <dgm:chMax val="1"/>
          <dgm:bulletEnabled val="1"/>
        </dgm:presLayoutVars>
      </dgm:prSet>
      <dgm:spPr/>
    </dgm:pt>
    <dgm:pt modelId="{68ECEA84-7ECA-4E85-9583-4D08C827EFB5}" type="pres">
      <dgm:prSet presAssocID="{41F4C5F7-DD74-435B-B078-D8B2B07AE47F}" presName="rect2ParTxNoCh" presStyleLbl="alignAcc1" presStyleIdx="1" presStyleCnt="2">
        <dgm:presLayoutVars>
          <dgm:chMax val="1"/>
          <dgm:bulletEnabled val="1"/>
        </dgm:presLayoutVars>
      </dgm:prSet>
      <dgm:spPr/>
    </dgm:pt>
  </dgm:ptLst>
  <dgm:cxnLst>
    <dgm:cxn modelId="{44B02A07-FEBC-4CBC-B39F-94E9A0D6740A}" srcId="{B31CD64B-FABC-47C1-AEB0-092527C61FFF}" destId="{41F4C5F7-DD74-435B-B078-D8B2B07AE47F}" srcOrd="1" destOrd="0" parTransId="{91377B40-A856-49A2-9CF5-327616D2A904}" sibTransId="{4A9C6B61-B7E2-4BBB-94F5-DDD3E36964FE}"/>
    <dgm:cxn modelId="{3819F225-E360-4084-AD83-A89B13700B75}" type="presOf" srcId="{41F4C5F7-DD74-435B-B078-D8B2B07AE47F}" destId="{EF857273-6354-46C9-A414-FBD0A299D040}" srcOrd="0" destOrd="0" presId="urn:microsoft.com/office/officeart/2005/8/layout/target3"/>
    <dgm:cxn modelId="{3B9FFC39-36B8-45D1-ADCF-2671844F18A8}" type="presOf" srcId="{41F4C5F7-DD74-435B-B078-D8B2B07AE47F}" destId="{68ECEA84-7ECA-4E85-9583-4D08C827EFB5}" srcOrd="1" destOrd="0" presId="urn:microsoft.com/office/officeart/2005/8/layout/target3"/>
    <dgm:cxn modelId="{7A263B44-7785-460A-9116-5ED2483E7BD8}" type="presOf" srcId="{7241A038-63EA-47EB-AA40-1B3C211937CB}" destId="{45323878-4BE1-449F-9F64-C1A64CA9A21A}" srcOrd="1" destOrd="0" presId="urn:microsoft.com/office/officeart/2005/8/layout/target3"/>
    <dgm:cxn modelId="{BF53FF56-1269-4132-9F4C-FC13222FF5FB}" type="presOf" srcId="{7241A038-63EA-47EB-AA40-1B3C211937CB}" destId="{F975F8EA-2A3C-4FCC-BFF7-3E6156D29CE6}" srcOrd="0" destOrd="0" presId="urn:microsoft.com/office/officeart/2005/8/layout/target3"/>
    <dgm:cxn modelId="{5E5D82F4-0520-411B-98EF-D2CF69F81946}" type="presOf" srcId="{B31CD64B-FABC-47C1-AEB0-092527C61FFF}" destId="{C051A988-943B-4CC6-914E-160010590349}" srcOrd="0" destOrd="0" presId="urn:microsoft.com/office/officeart/2005/8/layout/target3"/>
    <dgm:cxn modelId="{127BCFF9-8FC5-405E-9090-927D877216D9}" srcId="{B31CD64B-FABC-47C1-AEB0-092527C61FFF}" destId="{7241A038-63EA-47EB-AA40-1B3C211937CB}" srcOrd="0" destOrd="0" parTransId="{5A916D65-D79A-44E8-8EB6-EC014837413F}" sibTransId="{1A98E0CE-8A9B-490A-BDA7-F8C60F221FF9}"/>
    <dgm:cxn modelId="{787E2142-8EF0-4907-BF8C-46C4114FA0EF}" type="presParOf" srcId="{C051A988-943B-4CC6-914E-160010590349}" destId="{54D37CA3-CFA5-4504-9A66-F531BE1250CD}" srcOrd="0" destOrd="0" presId="urn:microsoft.com/office/officeart/2005/8/layout/target3"/>
    <dgm:cxn modelId="{4785F672-7B93-41C0-B00C-8CFD4827F3BD}" type="presParOf" srcId="{C051A988-943B-4CC6-914E-160010590349}" destId="{B4816368-F7BC-4098-B52F-DC3701A4DC9B}" srcOrd="1" destOrd="0" presId="urn:microsoft.com/office/officeart/2005/8/layout/target3"/>
    <dgm:cxn modelId="{FC67C31C-53A3-47A3-884D-E45536915765}" type="presParOf" srcId="{C051A988-943B-4CC6-914E-160010590349}" destId="{F975F8EA-2A3C-4FCC-BFF7-3E6156D29CE6}" srcOrd="2" destOrd="0" presId="urn:microsoft.com/office/officeart/2005/8/layout/target3"/>
    <dgm:cxn modelId="{21878422-BD80-4320-9BB7-64C7FE7397B2}" type="presParOf" srcId="{C051A988-943B-4CC6-914E-160010590349}" destId="{45E07D80-95A9-4C87-A824-598CDA668C3E}" srcOrd="3" destOrd="0" presId="urn:microsoft.com/office/officeart/2005/8/layout/target3"/>
    <dgm:cxn modelId="{11297774-AA68-419A-8CF2-5215F176CE86}" type="presParOf" srcId="{C051A988-943B-4CC6-914E-160010590349}" destId="{9E6231B8-AD0A-468D-B0DD-44C643ECFDFB}" srcOrd="4" destOrd="0" presId="urn:microsoft.com/office/officeart/2005/8/layout/target3"/>
    <dgm:cxn modelId="{0EE1614E-956B-4223-A7D8-86D5D6006DB8}" type="presParOf" srcId="{C051A988-943B-4CC6-914E-160010590349}" destId="{EF857273-6354-46C9-A414-FBD0A299D040}" srcOrd="5" destOrd="0" presId="urn:microsoft.com/office/officeart/2005/8/layout/target3"/>
    <dgm:cxn modelId="{1756EB99-E932-4FF6-B804-87B856F97E56}" type="presParOf" srcId="{C051A988-943B-4CC6-914E-160010590349}" destId="{45323878-4BE1-449F-9F64-C1A64CA9A21A}" srcOrd="6" destOrd="0" presId="urn:microsoft.com/office/officeart/2005/8/layout/target3"/>
    <dgm:cxn modelId="{5754FEBF-4EAC-48FF-AC4E-2DCD47BF9944}" type="presParOf" srcId="{C051A988-943B-4CC6-914E-160010590349}" destId="{68ECEA84-7ECA-4E85-9583-4D08C827EFB5}" srcOrd="7" destOrd="0" presId="urn:microsoft.com/office/officeart/2005/8/layout/target3"/>
  </dgm:cxnLst>
  <dgm:bg>
    <a:solidFill>
      <a:schemeClr val="accent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A284E39D-90A8-4795-B826-3528BCD15983}"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D3D670AC-F25E-4D21-B85C-7252C0D0FB91}">
      <dgm:prSet/>
      <dgm:spPr/>
      <dgm:t>
        <a:bodyPr/>
        <a:lstStyle/>
        <a:p>
          <a:r>
            <a:rPr lang="en-US"/>
            <a:t>Who of us can live each day hoping to die with Jesus on the cross? Who desires to be “transfixed” to the cross? In our contemporary culture, which can be appropriately described as “</a:t>
          </a:r>
          <a:r>
            <a:rPr lang="en-US" b="1"/>
            <a:t>analgesic</a:t>
          </a:r>
          <a:r>
            <a:rPr lang="en-US"/>
            <a:t>” we make every effort to avoid pain and suffering – whether physical, psychological or emotional.</a:t>
          </a:r>
          <a:endParaRPr lang="it-IT"/>
        </a:p>
      </dgm:t>
    </dgm:pt>
    <dgm:pt modelId="{B5D82E5F-11A1-4FD3-B4E3-B07D39B2E102}" type="parTrans" cxnId="{FD95257B-06BC-4D39-A4A8-586834287BA3}">
      <dgm:prSet/>
      <dgm:spPr/>
      <dgm:t>
        <a:bodyPr/>
        <a:lstStyle/>
        <a:p>
          <a:endParaRPr lang="en-GB"/>
        </a:p>
      </dgm:t>
    </dgm:pt>
    <dgm:pt modelId="{797AE8E9-A430-4907-B75A-9B202737E75E}" type="sibTrans" cxnId="{FD95257B-06BC-4D39-A4A8-586834287BA3}">
      <dgm:prSet/>
      <dgm:spPr/>
      <dgm:t>
        <a:bodyPr/>
        <a:lstStyle/>
        <a:p>
          <a:endParaRPr lang="en-GB"/>
        </a:p>
      </dgm:t>
    </dgm:pt>
    <dgm:pt modelId="{92E24194-C44C-41E2-84AD-277AEA62A8EF}" type="pres">
      <dgm:prSet presAssocID="{A284E39D-90A8-4795-B826-3528BCD15983}" presName="Name0" presStyleCnt="0">
        <dgm:presLayoutVars>
          <dgm:chMax val="7"/>
          <dgm:dir/>
          <dgm:animLvl val="lvl"/>
          <dgm:resizeHandles val="exact"/>
        </dgm:presLayoutVars>
      </dgm:prSet>
      <dgm:spPr/>
    </dgm:pt>
    <dgm:pt modelId="{6951EED8-2E52-4742-8816-4DBA96487E02}" type="pres">
      <dgm:prSet presAssocID="{D3D670AC-F25E-4D21-B85C-7252C0D0FB91}" presName="circle1" presStyleLbl="node1" presStyleIdx="0" presStyleCnt="1"/>
      <dgm:spPr/>
    </dgm:pt>
    <dgm:pt modelId="{F2DC0E53-C5A1-49BE-BE87-9B32D3696A2A}" type="pres">
      <dgm:prSet presAssocID="{D3D670AC-F25E-4D21-B85C-7252C0D0FB91}" presName="space" presStyleCnt="0"/>
      <dgm:spPr/>
    </dgm:pt>
    <dgm:pt modelId="{60950468-DD0A-46C3-AF41-99B74FF0C193}" type="pres">
      <dgm:prSet presAssocID="{D3D670AC-F25E-4D21-B85C-7252C0D0FB91}" presName="rect1" presStyleLbl="alignAcc1" presStyleIdx="0" presStyleCnt="1"/>
      <dgm:spPr/>
    </dgm:pt>
    <dgm:pt modelId="{004314FE-3ED3-4148-8408-122CCF6A917B}" type="pres">
      <dgm:prSet presAssocID="{D3D670AC-F25E-4D21-B85C-7252C0D0FB91}" presName="rect1ParTxNoCh" presStyleLbl="alignAcc1" presStyleIdx="0" presStyleCnt="1">
        <dgm:presLayoutVars>
          <dgm:chMax val="1"/>
          <dgm:bulletEnabled val="1"/>
        </dgm:presLayoutVars>
      </dgm:prSet>
      <dgm:spPr/>
    </dgm:pt>
  </dgm:ptLst>
  <dgm:cxnLst>
    <dgm:cxn modelId="{87A15B2C-C45B-4560-9DCD-4F8D1901793F}" type="presOf" srcId="{A284E39D-90A8-4795-B826-3528BCD15983}" destId="{92E24194-C44C-41E2-84AD-277AEA62A8EF}" srcOrd="0" destOrd="0" presId="urn:microsoft.com/office/officeart/2005/8/layout/target3"/>
    <dgm:cxn modelId="{FD95257B-06BC-4D39-A4A8-586834287BA3}" srcId="{A284E39D-90A8-4795-B826-3528BCD15983}" destId="{D3D670AC-F25E-4D21-B85C-7252C0D0FB91}" srcOrd="0" destOrd="0" parTransId="{B5D82E5F-11A1-4FD3-B4E3-B07D39B2E102}" sibTransId="{797AE8E9-A430-4907-B75A-9B202737E75E}"/>
    <dgm:cxn modelId="{F02166F8-BDB9-4A56-9FC1-BA3E29FAEEA7}" type="presOf" srcId="{D3D670AC-F25E-4D21-B85C-7252C0D0FB91}" destId="{004314FE-3ED3-4148-8408-122CCF6A917B}" srcOrd="1" destOrd="0" presId="urn:microsoft.com/office/officeart/2005/8/layout/target3"/>
    <dgm:cxn modelId="{72C41EFD-F969-4D9D-8167-C6BAE02B1AFA}" type="presOf" srcId="{D3D670AC-F25E-4D21-B85C-7252C0D0FB91}" destId="{60950468-DD0A-46C3-AF41-99B74FF0C193}" srcOrd="0" destOrd="0" presId="urn:microsoft.com/office/officeart/2005/8/layout/target3"/>
    <dgm:cxn modelId="{88D5205A-B355-4656-BF7B-2DD37F51EEC2}" type="presParOf" srcId="{92E24194-C44C-41E2-84AD-277AEA62A8EF}" destId="{6951EED8-2E52-4742-8816-4DBA96487E02}" srcOrd="0" destOrd="0" presId="urn:microsoft.com/office/officeart/2005/8/layout/target3"/>
    <dgm:cxn modelId="{91204493-7948-473F-B7A7-62489899A08C}" type="presParOf" srcId="{92E24194-C44C-41E2-84AD-277AEA62A8EF}" destId="{F2DC0E53-C5A1-49BE-BE87-9B32D3696A2A}" srcOrd="1" destOrd="0" presId="urn:microsoft.com/office/officeart/2005/8/layout/target3"/>
    <dgm:cxn modelId="{DA848138-EEAE-464C-AC58-1172276A6216}" type="presParOf" srcId="{92E24194-C44C-41E2-84AD-277AEA62A8EF}" destId="{60950468-DD0A-46C3-AF41-99B74FF0C193}" srcOrd="2" destOrd="0" presId="urn:microsoft.com/office/officeart/2005/8/layout/target3"/>
    <dgm:cxn modelId="{B442A955-7E23-40B1-A43A-87C78010BDC2}" type="presParOf" srcId="{92E24194-C44C-41E2-84AD-277AEA62A8EF}" destId="{004314FE-3ED3-4148-8408-122CCF6A917B}"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E398A398-D562-426B-9A7C-BD25FF363F2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4DC2BB5C-E926-4EFF-AFB4-392CBBCE34B4}">
      <dgm:prSet/>
      <dgm:spPr/>
      <dgm:t>
        <a:bodyPr/>
        <a:lstStyle/>
        <a:p>
          <a:r>
            <a:rPr lang="en-US" dirty="0"/>
            <a:t>Not that we should advocate pain and suffering, no less seek it out. The question is, how do we live life in the most fulfilling way in the midst of a suffering world? As Christians more so as consecrated people have we learnt to suffer meaningfully? The question is, how do we live life in the most fulfilling way in the midst of a suffering world? </a:t>
          </a:r>
          <a:endParaRPr lang="it-IT" dirty="0"/>
        </a:p>
      </dgm:t>
    </dgm:pt>
    <dgm:pt modelId="{52452481-8149-41FB-9921-886AEF4B8E6C}" type="parTrans" cxnId="{9F3B0A7A-B5F2-4182-8820-2CE5F423B7B0}">
      <dgm:prSet/>
      <dgm:spPr/>
      <dgm:t>
        <a:bodyPr/>
        <a:lstStyle/>
        <a:p>
          <a:endParaRPr lang="en-GB"/>
        </a:p>
      </dgm:t>
    </dgm:pt>
    <dgm:pt modelId="{28C6C694-F216-40AA-BF14-742C42C856DB}" type="sibTrans" cxnId="{9F3B0A7A-B5F2-4182-8820-2CE5F423B7B0}">
      <dgm:prSet/>
      <dgm:spPr/>
      <dgm:t>
        <a:bodyPr/>
        <a:lstStyle/>
        <a:p>
          <a:endParaRPr lang="en-GB"/>
        </a:p>
      </dgm:t>
    </dgm:pt>
    <dgm:pt modelId="{C8EA6750-30E1-41D7-A7E6-675C2CF4DE76}" type="pres">
      <dgm:prSet presAssocID="{E398A398-D562-426B-9A7C-BD25FF363F2E}" presName="Name0" presStyleCnt="0">
        <dgm:presLayoutVars>
          <dgm:chMax val="7"/>
          <dgm:dir/>
          <dgm:animLvl val="lvl"/>
          <dgm:resizeHandles val="exact"/>
        </dgm:presLayoutVars>
      </dgm:prSet>
      <dgm:spPr/>
    </dgm:pt>
    <dgm:pt modelId="{BC581955-AE8D-4D0B-B511-C1A5D8A895CA}" type="pres">
      <dgm:prSet presAssocID="{4DC2BB5C-E926-4EFF-AFB4-392CBBCE34B4}" presName="circle1" presStyleLbl="node1" presStyleIdx="0" presStyleCnt="1"/>
      <dgm:spPr/>
    </dgm:pt>
    <dgm:pt modelId="{F166F005-0820-4631-A4DE-1F97680AA81D}" type="pres">
      <dgm:prSet presAssocID="{4DC2BB5C-E926-4EFF-AFB4-392CBBCE34B4}" presName="space" presStyleCnt="0"/>
      <dgm:spPr/>
    </dgm:pt>
    <dgm:pt modelId="{26DC6C04-00F6-4702-B0BF-63D6F89C9E02}" type="pres">
      <dgm:prSet presAssocID="{4DC2BB5C-E926-4EFF-AFB4-392CBBCE34B4}" presName="rect1" presStyleLbl="alignAcc1" presStyleIdx="0" presStyleCnt="1"/>
      <dgm:spPr/>
    </dgm:pt>
    <dgm:pt modelId="{24675885-2354-42A7-A82B-C0DBA5987831}" type="pres">
      <dgm:prSet presAssocID="{4DC2BB5C-E926-4EFF-AFB4-392CBBCE34B4}" presName="rect1ParTxNoCh" presStyleLbl="alignAcc1" presStyleIdx="0" presStyleCnt="1">
        <dgm:presLayoutVars>
          <dgm:chMax val="1"/>
          <dgm:bulletEnabled val="1"/>
        </dgm:presLayoutVars>
      </dgm:prSet>
      <dgm:spPr/>
    </dgm:pt>
  </dgm:ptLst>
  <dgm:cxnLst>
    <dgm:cxn modelId="{3E8C7A73-E760-4CAE-9E8C-025B9C64F747}" type="presOf" srcId="{4DC2BB5C-E926-4EFF-AFB4-392CBBCE34B4}" destId="{26DC6C04-00F6-4702-B0BF-63D6F89C9E02}" srcOrd="0" destOrd="0" presId="urn:microsoft.com/office/officeart/2005/8/layout/target3"/>
    <dgm:cxn modelId="{9F3B0A7A-B5F2-4182-8820-2CE5F423B7B0}" srcId="{E398A398-D562-426B-9A7C-BD25FF363F2E}" destId="{4DC2BB5C-E926-4EFF-AFB4-392CBBCE34B4}" srcOrd="0" destOrd="0" parTransId="{52452481-8149-41FB-9921-886AEF4B8E6C}" sibTransId="{28C6C694-F216-40AA-BF14-742C42C856DB}"/>
    <dgm:cxn modelId="{CD453984-C78A-4D9A-A00D-048C6B816ABA}" type="presOf" srcId="{4DC2BB5C-E926-4EFF-AFB4-392CBBCE34B4}" destId="{24675885-2354-42A7-A82B-C0DBA5987831}" srcOrd="1" destOrd="0" presId="urn:microsoft.com/office/officeart/2005/8/layout/target3"/>
    <dgm:cxn modelId="{B8A969B7-CBA7-485A-86CE-C7D596FAC9C0}" type="presOf" srcId="{E398A398-D562-426B-9A7C-BD25FF363F2E}" destId="{C8EA6750-30E1-41D7-A7E6-675C2CF4DE76}" srcOrd="0" destOrd="0" presId="urn:microsoft.com/office/officeart/2005/8/layout/target3"/>
    <dgm:cxn modelId="{363058B2-85AF-4296-A1DF-52CE5AEE3261}" type="presParOf" srcId="{C8EA6750-30E1-41D7-A7E6-675C2CF4DE76}" destId="{BC581955-AE8D-4D0B-B511-C1A5D8A895CA}" srcOrd="0" destOrd="0" presId="urn:microsoft.com/office/officeart/2005/8/layout/target3"/>
    <dgm:cxn modelId="{3BA88440-B1A2-421C-9E8E-15744732345D}" type="presParOf" srcId="{C8EA6750-30E1-41D7-A7E6-675C2CF4DE76}" destId="{F166F005-0820-4631-A4DE-1F97680AA81D}" srcOrd="1" destOrd="0" presId="urn:microsoft.com/office/officeart/2005/8/layout/target3"/>
    <dgm:cxn modelId="{344A4B3F-1202-4902-B2D5-F5F9937FA4B9}" type="presParOf" srcId="{C8EA6750-30E1-41D7-A7E6-675C2CF4DE76}" destId="{26DC6C04-00F6-4702-B0BF-63D6F89C9E02}" srcOrd="2" destOrd="0" presId="urn:microsoft.com/office/officeart/2005/8/layout/target3"/>
    <dgm:cxn modelId="{7561E757-C87D-4E28-98F1-E8A45CDA53BF}" type="presParOf" srcId="{C8EA6750-30E1-41D7-A7E6-675C2CF4DE76}" destId="{24675885-2354-42A7-A82B-C0DBA5987831}"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FF87F5DA-187A-47A3-9AAE-7EAA429FF75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6FA8AA48-ED22-4114-BEAA-A48FDF586CF7}">
      <dgm:prSet/>
      <dgm:spPr/>
      <dgm:t>
        <a:bodyPr/>
        <a:lstStyle/>
        <a:p>
          <a:r>
            <a:rPr lang="en-US" dirty="0"/>
            <a:t>Bonaventure’s answer is that the God of compassionate love, who has loved us precisely in and through our suffering humanity, offers us an example on the cross, an example of poverty and humility that enables us to turn totally to God and to live in compassionate love. </a:t>
          </a:r>
          <a:r>
            <a:rPr lang="en-US" b="1" u="sng" dirty="0">
              <a:effectLst>
                <a:outerShdw blurRad="38100" dist="38100" dir="2700000" algn="tl">
                  <a:srgbClr val="000000">
                    <a:alpha val="43137"/>
                  </a:srgbClr>
                </a:outerShdw>
              </a:effectLst>
            </a:rPr>
            <a:t>The imitation of Christ, especially Christ crucified, is not about embracing pain and suffering; it is about where the center of our lives is located, how receptive we are to God’s love and in turn, how we share love with others. </a:t>
          </a:r>
          <a:endParaRPr lang="it-IT" b="1" u="sng" dirty="0">
            <a:effectLst>
              <a:outerShdw blurRad="38100" dist="38100" dir="2700000" algn="tl">
                <a:srgbClr val="000000">
                  <a:alpha val="43137"/>
                </a:srgbClr>
              </a:outerShdw>
            </a:effectLst>
          </a:endParaRPr>
        </a:p>
      </dgm:t>
    </dgm:pt>
    <dgm:pt modelId="{1F88636D-E7EA-4F08-A8ED-CF05CF889F91}" type="parTrans" cxnId="{A37D184E-600A-4698-9D26-12F62F760AF3}">
      <dgm:prSet/>
      <dgm:spPr/>
      <dgm:t>
        <a:bodyPr/>
        <a:lstStyle/>
        <a:p>
          <a:endParaRPr lang="en-GB"/>
        </a:p>
      </dgm:t>
    </dgm:pt>
    <dgm:pt modelId="{3B0DC54D-76A5-42D8-9B24-28E1BC6FC44B}" type="sibTrans" cxnId="{A37D184E-600A-4698-9D26-12F62F760AF3}">
      <dgm:prSet/>
      <dgm:spPr/>
      <dgm:t>
        <a:bodyPr/>
        <a:lstStyle/>
        <a:p>
          <a:endParaRPr lang="en-GB"/>
        </a:p>
      </dgm:t>
    </dgm:pt>
    <dgm:pt modelId="{CDA6B661-CD2A-4685-A327-61DECEFBE969}" type="pres">
      <dgm:prSet presAssocID="{FF87F5DA-187A-47A3-9AAE-7EAA429FF75F}" presName="Name0" presStyleCnt="0">
        <dgm:presLayoutVars>
          <dgm:chMax val="7"/>
          <dgm:dir/>
          <dgm:animLvl val="lvl"/>
          <dgm:resizeHandles val="exact"/>
        </dgm:presLayoutVars>
      </dgm:prSet>
      <dgm:spPr/>
    </dgm:pt>
    <dgm:pt modelId="{4BE7BD01-9B0D-4A3B-B00A-0A98B9A32F20}" type="pres">
      <dgm:prSet presAssocID="{6FA8AA48-ED22-4114-BEAA-A48FDF586CF7}" presName="circle1" presStyleLbl="node1" presStyleIdx="0" presStyleCnt="1"/>
      <dgm:spPr/>
    </dgm:pt>
    <dgm:pt modelId="{1F03FC28-8F30-4BA5-B4A4-2789AFBF0044}" type="pres">
      <dgm:prSet presAssocID="{6FA8AA48-ED22-4114-BEAA-A48FDF586CF7}" presName="space" presStyleCnt="0"/>
      <dgm:spPr/>
    </dgm:pt>
    <dgm:pt modelId="{618D048E-647C-40EF-B62F-0301698D7C69}" type="pres">
      <dgm:prSet presAssocID="{6FA8AA48-ED22-4114-BEAA-A48FDF586CF7}" presName="rect1" presStyleLbl="alignAcc1" presStyleIdx="0" presStyleCnt="1"/>
      <dgm:spPr/>
    </dgm:pt>
    <dgm:pt modelId="{FD41E1A4-63A0-4F5B-BE59-2FC96A529D2E}" type="pres">
      <dgm:prSet presAssocID="{6FA8AA48-ED22-4114-BEAA-A48FDF586CF7}" presName="rect1ParTxNoCh" presStyleLbl="alignAcc1" presStyleIdx="0" presStyleCnt="1">
        <dgm:presLayoutVars>
          <dgm:chMax val="1"/>
          <dgm:bulletEnabled val="1"/>
        </dgm:presLayoutVars>
      </dgm:prSet>
      <dgm:spPr/>
    </dgm:pt>
  </dgm:ptLst>
  <dgm:cxnLst>
    <dgm:cxn modelId="{52848014-505D-4413-A28A-E15972B048CD}" type="presOf" srcId="{6FA8AA48-ED22-4114-BEAA-A48FDF586CF7}" destId="{FD41E1A4-63A0-4F5B-BE59-2FC96A529D2E}" srcOrd="1" destOrd="0" presId="urn:microsoft.com/office/officeart/2005/8/layout/target3"/>
    <dgm:cxn modelId="{0ACE9268-BDCC-4EA4-9F99-A9D30D1AF7EB}" type="presOf" srcId="{FF87F5DA-187A-47A3-9AAE-7EAA429FF75F}" destId="{CDA6B661-CD2A-4685-A327-61DECEFBE969}" srcOrd="0" destOrd="0" presId="urn:microsoft.com/office/officeart/2005/8/layout/target3"/>
    <dgm:cxn modelId="{A37D184E-600A-4698-9D26-12F62F760AF3}" srcId="{FF87F5DA-187A-47A3-9AAE-7EAA429FF75F}" destId="{6FA8AA48-ED22-4114-BEAA-A48FDF586CF7}" srcOrd="0" destOrd="0" parTransId="{1F88636D-E7EA-4F08-A8ED-CF05CF889F91}" sibTransId="{3B0DC54D-76A5-42D8-9B24-28E1BC6FC44B}"/>
    <dgm:cxn modelId="{7E023D95-1BB3-4C1E-BD80-D522CFE8EB29}" type="presOf" srcId="{6FA8AA48-ED22-4114-BEAA-A48FDF586CF7}" destId="{618D048E-647C-40EF-B62F-0301698D7C69}" srcOrd="0" destOrd="0" presId="urn:microsoft.com/office/officeart/2005/8/layout/target3"/>
    <dgm:cxn modelId="{A0BA2CE7-32BE-46E3-9499-9032D71B7730}" type="presParOf" srcId="{CDA6B661-CD2A-4685-A327-61DECEFBE969}" destId="{4BE7BD01-9B0D-4A3B-B00A-0A98B9A32F20}" srcOrd="0" destOrd="0" presId="urn:microsoft.com/office/officeart/2005/8/layout/target3"/>
    <dgm:cxn modelId="{E3CF5EB2-386E-4994-9D6F-16821FF6B1F6}" type="presParOf" srcId="{CDA6B661-CD2A-4685-A327-61DECEFBE969}" destId="{1F03FC28-8F30-4BA5-B4A4-2789AFBF0044}" srcOrd="1" destOrd="0" presId="urn:microsoft.com/office/officeart/2005/8/layout/target3"/>
    <dgm:cxn modelId="{12FADED4-B960-46FE-BB79-109320F3F248}" type="presParOf" srcId="{CDA6B661-CD2A-4685-A327-61DECEFBE969}" destId="{618D048E-647C-40EF-B62F-0301698D7C69}" srcOrd="2" destOrd="0" presId="urn:microsoft.com/office/officeart/2005/8/layout/target3"/>
    <dgm:cxn modelId="{340520C3-CCDD-4F55-913B-E9A08C102B23}" type="presParOf" srcId="{CDA6B661-CD2A-4685-A327-61DECEFBE969}" destId="{FD41E1A4-63A0-4F5B-BE59-2FC96A529D2E}"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AED3AEF7-F2EF-4A8D-BD30-C294BC5F62E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FDA4D43D-BE9A-42A3-974A-8CD0E0E097AB}">
      <dgm:prSet custT="1"/>
      <dgm:spPr/>
      <dgm:t>
        <a:bodyPr/>
        <a:lstStyle/>
        <a:p>
          <a:endParaRPr lang="en-US" sz="2800" dirty="0"/>
        </a:p>
        <a:p>
          <a:endParaRPr lang="en-US" sz="2800" dirty="0"/>
        </a:p>
        <a:p>
          <a:endParaRPr lang="en-US" sz="2800" dirty="0"/>
        </a:p>
        <a:p>
          <a:endParaRPr lang="en-US" sz="2800" dirty="0"/>
        </a:p>
        <a:p>
          <a:r>
            <a:rPr lang="en-US" sz="2800" dirty="0"/>
            <a:t>Perhaps this idea of being crucified with the Crucified may deter some of us form pursuing this path but according to St. Paul: “I still live my human life, but it is a life of Faith in the Son of God, who loved me and gave himself for me.” (Gal. 2, 20). I think this sentence is key to what Bonaventure is saying and how he be conformed to Christ crucified and to be restored in the image of Christ is not to lose one’s identity or uniqueness nor is to be absorbed into Christ in some type of self-annihilation. </a:t>
          </a:r>
          <a:r>
            <a:rPr lang="en-US" sz="2800" b="1" u="sng" dirty="0">
              <a:effectLst>
                <a:outerShdw blurRad="38100" dist="38100" dir="2700000" algn="tl">
                  <a:srgbClr val="000000">
                    <a:alpha val="43137"/>
                  </a:srgbClr>
                </a:outerShdw>
              </a:effectLst>
            </a:rPr>
            <a:t>Rather, it is the mystery of union</a:t>
          </a:r>
          <a:r>
            <a:rPr lang="en-US" sz="2800" dirty="0"/>
            <a:t>, and is best stated in the terms of Pierre Teilhard de Chardin: </a:t>
          </a:r>
          <a:r>
            <a:rPr lang="en-US" sz="2800" b="1" dirty="0">
              <a:effectLst>
                <a:outerShdw blurRad="38100" dist="38100" dir="2700000" algn="tl">
                  <a:srgbClr val="000000">
                    <a:alpha val="43137"/>
                  </a:srgbClr>
                </a:outerShdw>
              </a:effectLst>
            </a:rPr>
            <a:t>“union differentiates.” </a:t>
          </a:r>
          <a:endParaRPr lang="it-IT" sz="2800" b="1" dirty="0">
            <a:effectLst>
              <a:outerShdw blurRad="38100" dist="38100" dir="2700000" algn="tl">
                <a:srgbClr val="000000">
                  <a:alpha val="43137"/>
                </a:srgbClr>
              </a:outerShdw>
            </a:effectLst>
          </a:endParaRPr>
        </a:p>
      </dgm:t>
    </dgm:pt>
    <dgm:pt modelId="{2071726E-74E0-4DE4-970A-F302C175351E}" type="parTrans" cxnId="{E85175C9-091A-4A3B-B672-24BF6D5298D5}">
      <dgm:prSet/>
      <dgm:spPr/>
      <dgm:t>
        <a:bodyPr/>
        <a:lstStyle/>
        <a:p>
          <a:endParaRPr lang="en-GB"/>
        </a:p>
      </dgm:t>
    </dgm:pt>
    <dgm:pt modelId="{F7D10954-C85A-448A-8893-3CF9C946630F}" type="sibTrans" cxnId="{E85175C9-091A-4A3B-B672-24BF6D5298D5}">
      <dgm:prSet/>
      <dgm:spPr/>
      <dgm:t>
        <a:bodyPr/>
        <a:lstStyle/>
        <a:p>
          <a:endParaRPr lang="en-GB"/>
        </a:p>
      </dgm:t>
    </dgm:pt>
    <dgm:pt modelId="{482E045F-96A5-48A6-80FB-CF01B2872AA6}">
      <dgm:prSet/>
      <dgm:spPr/>
      <dgm:t>
        <a:bodyPr/>
        <a:lstStyle/>
        <a:p>
          <a:r>
            <a:rPr lang="it-IT" dirty="0"/>
            <a:t>Pierre </a:t>
          </a:r>
          <a:r>
            <a:rPr lang="it-IT" dirty="0" err="1"/>
            <a:t>Teilhard</a:t>
          </a:r>
          <a:r>
            <a:rPr lang="it-IT" dirty="0"/>
            <a:t> de </a:t>
          </a:r>
          <a:r>
            <a:rPr lang="it-IT" dirty="0" err="1"/>
            <a:t>Chardin</a:t>
          </a:r>
          <a:r>
            <a:rPr lang="it-IT" dirty="0"/>
            <a:t>, </a:t>
          </a:r>
          <a:r>
            <a:rPr lang="it-IT" i="1" dirty="0"/>
            <a:t>The </a:t>
          </a:r>
          <a:r>
            <a:rPr lang="it-IT" i="1" dirty="0" err="1"/>
            <a:t>Phenomenon</a:t>
          </a:r>
          <a:r>
            <a:rPr lang="it-IT" i="1" dirty="0"/>
            <a:t> of Man</a:t>
          </a:r>
          <a:r>
            <a:rPr lang="it-IT" dirty="0"/>
            <a:t>, trans. </a:t>
          </a:r>
          <a:r>
            <a:rPr lang="en-US" dirty="0"/>
            <a:t>Bernard Wall, Harper and Row publications, New York, 1959, 263. </a:t>
          </a:r>
          <a:endParaRPr lang="it-IT" dirty="0"/>
        </a:p>
      </dgm:t>
    </dgm:pt>
    <dgm:pt modelId="{981B604E-2D21-4A6C-A9A2-96A30CD59580}" type="parTrans" cxnId="{22CF556C-9DD7-4E93-A848-3D962E896E15}">
      <dgm:prSet/>
      <dgm:spPr/>
      <dgm:t>
        <a:bodyPr/>
        <a:lstStyle/>
        <a:p>
          <a:endParaRPr lang="en-GB"/>
        </a:p>
      </dgm:t>
    </dgm:pt>
    <dgm:pt modelId="{6A4E4429-021E-4053-ADDE-0352B021897A}" type="sibTrans" cxnId="{22CF556C-9DD7-4E93-A848-3D962E896E15}">
      <dgm:prSet/>
      <dgm:spPr/>
      <dgm:t>
        <a:bodyPr/>
        <a:lstStyle/>
        <a:p>
          <a:endParaRPr lang="en-GB"/>
        </a:p>
      </dgm:t>
    </dgm:pt>
    <dgm:pt modelId="{28947F91-E503-425A-B5D9-3C993FA83081}" type="pres">
      <dgm:prSet presAssocID="{AED3AEF7-F2EF-4A8D-BD30-C294BC5F62EE}" presName="Name0" presStyleCnt="0">
        <dgm:presLayoutVars>
          <dgm:chMax val="7"/>
          <dgm:dir/>
          <dgm:animLvl val="lvl"/>
          <dgm:resizeHandles val="exact"/>
        </dgm:presLayoutVars>
      </dgm:prSet>
      <dgm:spPr/>
    </dgm:pt>
    <dgm:pt modelId="{248AFCCB-E476-43AA-818E-D5A6E3573B16}" type="pres">
      <dgm:prSet presAssocID="{FDA4D43D-BE9A-42A3-974A-8CD0E0E097AB}" presName="circle1" presStyleLbl="node1" presStyleIdx="0" presStyleCnt="2"/>
      <dgm:spPr/>
    </dgm:pt>
    <dgm:pt modelId="{0D70577C-A461-4C0E-87D7-7F0B24470614}" type="pres">
      <dgm:prSet presAssocID="{FDA4D43D-BE9A-42A3-974A-8CD0E0E097AB}" presName="space" presStyleCnt="0"/>
      <dgm:spPr/>
    </dgm:pt>
    <dgm:pt modelId="{6E4B0D0F-0CDF-4546-8644-A20E7FBE2E7D}" type="pres">
      <dgm:prSet presAssocID="{FDA4D43D-BE9A-42A3-974A-8CD0E0E097AB}" presName="rect1" presStyleLbl="alignAcc1" presStyleIdx="0" presStyleCnt="2"/>
      <dgm:spPr/>
    </dgm:pt>
    <dgm:pt modelId="{A11A534C-1F38-48D5-B23C-2D179976720C}" type="pres">
      <dgm:prSet presAssocID="{482E045F-96A5-48A6-80FB-CF01B2872AA6}" presName="vertSpace2" presStyleLbl="node1" presStyleIdx="0" presStyleCnt="2"/>
      <dgm:spPr/>
    </dgm:pt>
    <dgm:pt modelId="{B989BF5D-874F-4B36-83EA-FB490DE98C74}" type="pres">
      <dgm:prSet presAssocID="{482E045F-96A5-48A6-80FB-CF01B2872AA6}" presName="circle2" presStyleLbl="node1" presStyleIdx="1" presStyleCnt="2"/>
      <dgm:spPr/>
    </dgm:pt>
    <dgm:pt modelId="{12462FFB-FB12-462A-BF03-7DD2EAB1C44E}" type="pres">
      <dgm:prSet presAssocID="{482E045F-96A5-48A6-80FB-CF01B2872AA6}" presName="rect2" presStyleLbl="alignAcc1" presStyleIdx="1" presStyleCnt="2" custScaleY="27857" custLinFactNeighborX="938" custLinFactNeighborY="44824"/>
      <dgm:spPr/>
    </dgm:pt>
    <dgm:pt modelId="{CD913169-0FAC-418C-BB38-AF9357A5BC6D}" type="pres">
      <dgm:prSet presAssocID="{FDA4D43D-BE9A-42A3-974A-8CD0E0E097AB}" presName="rect1ParTxNoCh" presStyleLbl="alignAcc1" presStyleIdx="1" presStyleCnt="2">
        <dgm:presLayoutVars>
          <dgm:chMax val="1"/>
          <dgm:bulletEnabled val="1"/>
        </dgm:presLayoutVars>
      </dgm:prSet>
      <dgm:spPr/>
    </dgm:pt>
    <dgm:pt modelId="{C50CD6EF-6892-481B-9642-0CF0041511E7}" type="pres">
      <dgm:prSet presAssocID="{482E045F-96A5-48A6-80FB-CF01B2872AA6}" presName="rect2ParTxNoCh" presStyleLbl="alignAcc1" presStyleIdx="1" presStyleCnt="2">
        <dgm:presLayoutVars>
          <dgm:chMax val="1"/>
          <dgm:bulletEnabled val="1"/>
        </dgm:presLayoutVars>
      </dgm:prSet>
      <dgm:spPr/>
    </dgm:pt>
  </dgm:ptLst>
  <dgm:cxnLst>
    <dgm:cxn modelId="{6342660F-1B5D-4D45-970C-56C9B67584B7}" type="presOf" srcId="{482E045F-96A5-48A6-80FB-CF01B2872AA6}" destId="{12462FFB-FB12-462A-BF03-7DD2EAB1C44E}" srcOrd="0" destOrd="0" presId="urn:microsoft.com/office/officeart/2005/8/layout/target3"/>
    <dgm:cxn modelId="{22CF556C-9DD7-4E93-A848-3D962E896E15}" srcId="{AED3AEF7-F2EF-4A8D-BD30-C294BC5F62EE}" destId="{482E045F-96A5-48A6-80FB-CF01B2872AA6}" srcOrd="1" destOrd="0" parTransId="{981B604E-2D21-4A6C-A9A2-96A30CD59580}" sibTransId="{6A4E4429-021E-4053-ADDE-0352B021897A}"/>
    <dgm:cxn modelId="{FC9F1450-020F-46E5-B00B-CCE1D9BC4EE6}" type="presOf" srcId="{FDA4D43D-BE9A-42A3-974A-8CD0E0E097AB}" destId="{6E4B0D0F-0CDF-4546-8644-A20E7FBE2E7D}" srcOrd="0" destOrd="0" presId="urn:microsoft.com/office/officeart/2005/8/layout/target3"/>
    <dgm:cxn modelId="{05D55C94-4C46-4C46-A1B7-5F21B595477E}" type="presOf" srcId="{482E045F-96A5-48A6-80FB-CF01B2872AA6}" destId="{C50CD6EF-6892-481B-9642-0CF0041511E7}" srcOrd="1" destOrd="0" presId="urn:microsoft.com/office/officeart/2005/8/layout/target3"/>
    <dgm:cxn modelId="{4BDFB9A6-7250-4703-98B9-FC6FE924A629}" type="presOf" srcId="{FDA4D43D-BE9A-42A3-974A-8CD0E0E097AB}" destId="{CD913169-0FAC-418C-BB38-AF9357A5BC6D}" srcOrd="1" destOrd="0" presId="urn:microsoft.com/office/officeart/2005/8/layout/target3"/>
    <dgm:cxn modelId="{E85175C9-091A-4A3B-B672-24BF6D5298D5}" srcId="{AED3AEF7-F2EF-4A8D-BD30-C294BC5F62EE}" destId="{FDA4D43D-BE9A-42A3-974A-8CD0E0E097AB}" srcOrd="0" destOrd="0" parTransId="{2071726E-74E0-4DE4-970A-F302C175351E}" sibTransId="{F7D10954-C85A-448A-8893-3CF9C946630F}"/>
    <dgm:cxn modelId="{BBECEDCA-F143-49EF-A8D7-5214E344CB2B}" type="presOf" srcId="{AED3AEF7-F2EF-4A8D-BD30-C294BC5F62EE}" destId="{28947F91-E503-425A-B5D9-3C993FA83081}" srcOrd="0" destOrd="0" presId="urn:microsoft.com/office/officeart/2005/8/layout/target3"/>
    <dgm:cxn modelId="{D8307BF5-1019-4AF8-8DE9-E08C6CBA46E5}" type="presParOf" srcId="{28947F91-E503-425A-B5D9-3C993FA83081}" destId="{248AFCCB-E476-43AA-818E-D5A6E3573B16}" srcOrd="0" destOrd="0" presId="urn:microsoft.com/office/officeart/2005/8/layout/target3"/>
    <dgm:cxn modelId="{350A470E-66E3-4D52-AC5B-A9088193FD20}" type="presParOf" srcId="{28947F91-E503-425A-B5D9-3C993FA83081}" destId="{0D70577C-A461-4C0E-87D7-7F0B24470614}" srcOrd="1" destOrd="0" presId="urn:microsoft.com/office/officeart/2005/8/layout/target3"/>
    <dgm:cxn modelId="{D7F252D3-7CBF-45FB-916C-725AFE3F3FE6}" type="presParOf" srcId="{28947F91-E503-425A-B5D9-3C993FA83081}" destId="{6E4B0D0F-0CDF-4546-8644-A20E7FBE2E7D}" srcOrd="2" destOrd="0" presId="urn:microsoft.com/office/officeart/2005/8/layout/target3"/>
    <dgm:cxn modelId="{48A4776C-05C8-45DA-BDCA-288FE0A20620}" type="presParOf" srcId="{28947F91-E503-425A-B5D9-3C993FA83081}" destId="{A11A534C-1F38-48D5-B23C-2D179976720C}" srcOrd="3" destOrd="0" presId="urn:microsoft.com/office/officeart/2005/8/layout/target3"/>
    <dgm:cxn modelId="{C526A5C8-4617-497D-BC6C-97B7B5566043}" type="presParOf" srcId="{28947F91-E503-425A-B5D9-3C993FA83081}" destId="{B989BF5D-874F-4B36-83EA-FB490DE98C74}" srcOrd="4" destOrd="0" presId="urn:microsoft.com/office/officeart/2005/8/layout/target3"/>
    <dgm:cxn modelId="{ABF1BFEF-E796-412D-83D5-A2B94576B333}" type="presParOf" srcId="{28947F91-E503-425A-B5D9-3C993FA83081}" destId="{12462FFB-FB12-462A-BF03-7DD2EAB1C44E}" srcOrd="5" destOrd="0" presId="urn:microsoft.com/office/officeart/2005/8/layout/target3"/>
    <dgm:cxn modelId="{5943952D-CBD5-4155-9266-71E0C04302CE}" type="presParOf" srcId="{28947F91-E503-425A-B5D9-3C993FA83081}" destId="{CD913169-0FAC-418C-BB38-AF9357A5BC6D}" srcOrd="6" destOrd="0" presId="urn:microsoft.com/office/officeart/2005/8/layout/target3"/>
    <dgm:cxn modelId="{E1BDCFB1-AC00-4A8D-87A0-F755CD5288F4}" type="presParOf" srcId="{28947F91-E503-425A-B5D9-3C993FA83081}" destId="{C50CD6EF-6892-481B-9642-0CF0041511E7}"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407329FC-056F-435E-B251-745FADDF592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9F919D39-62CB-495A-B596-A239B6814E23}">
      <dgm:prSet/>
      <dgm:spPr/>
      <dgm:t>
        <a:bodyPr/>
        <a:lstStyle/>
        <a:p>
          <a:r>
            <a:rPr lang="en-US"/>
            <a:t>The more we are open to Christ and, in a particular way, to Christ crucified in our lives, the more we are open to the source of grace by which we follow the example and teaching of Christ. In turn, this leads us closer to God and to the truth of our lives in God. The more we are in union with Christ, the more truthful we become as human persons. </a:t>
          </a:r>
          <a:endParaRPr lang="it-IT"/>
        </a:p>
      </dgm:t>
    </dgm:pt>
    <dgm:pt modelId="{06AA1A59-D916-44EF-A644-6F6DD22580F0}" type="parTrans" cxnId="{F682D840-CD39-47FA-B721-CD9C3AB5F902}">
      <dgm:prSet/>
      <dgm:spPr/>
      <dgm:t>
        <a:bodyPr/>
        <a:lstStyle/>
        <a:p>
          <a:endParaRPr lang="en-GB"/>
        </a:p>
      </dgm:t>
    </dgm:pt>
    <dgm:pt modelId="{D7F339F5-7615-4AEF-9134-B6637B22A070}" type="sibTrans" cxnId="{F682D840-CD39-47FA-B721-CD9C3AB5F902}">
      <dgm:prSet/>
      <dgm:spPr/>
      <dgm:t>
        <a:bodyPr/>
        <a:lstStyle/>
        <a:p>
          <a:endParaRPr lang="en-GB"/>
        </a:p>
      </dgm:t>
    </dgm:pt>
    <dgm:pt modelId="{003FB96E-DA6B-4517-8A93-19F561262B7E}">
      <dgm:prSet/>
      <dgm:spPr/>
      <dgm:t>
        <a:bodyPr/>
        <a:lstStyle/>
        <a:p>
          <a:r>
            <a:rPr lang="en-US" dirty="0"/>
            <a:t>When Francis descended the mountain as an icon of the Crucified, he did not descend as the Crucified: he descended as Francis, that is, </a:t>
          </a:r>
          <a:r>
            <a:rPr lang="en-US" b="1" u="sng" dirty="0">
              <a:effectLst>
                <a:outerShdw blurRad="38100" dist="38100" dir="2700000" algn="tl">
                  <a:srgbClr val="000000">
                    <a:alpha val="43137"/>
                  </a:srgbClr>
                </a:outerShdw>
              </a:effectLst>
            </a:rPr>
            <a:t>as the truly loving person he was created to be. </a:t>
          </a:r>
          <a:endParaRPr lang="it-IT" b="1" u="sng" dirty="0">
            <a:effectLst>
              <a:outerShdw blurRad="38100" dist="38100" dir="2700000" algn="tl">
                <a:srgbClr val="000000">
                  <a:alpha val="43137"/>
                </a:srgbClr>
              </a:outerShdw>
            </a:effectLst>
          </a:endParaRPr>
        </a:p>
      </dgm:t>
    </dgm:pt>
    <dgm:pt modelId="{614AE41B-A2F7-4910-9A16-CA2953105235}" type="parTrans" cxnId="{6DB11414-277C-4DD5-B6BF-F572696AEE1E}">
      <dgm:prSet/>
      <dgm:spPr/>
      <dgm:t>
        <a:bodyPr/>
        <a:lstStyle/>
        <a:p>
          <a:endParaRPr lang="en-GB"/>
        </a:p>
      </dgm:t>
    </dgm:pt>
    <dgm:pt modelId="{E909BE12-0191-442F-94BF-78158FEAFD23}" type="sibTrans" cxnId="{6DB11414-277C-4DD5-B6BF-F572696AEE1E}">
      <dgm:prSet/>
      <dgm:spPr/>
      <dgm:t>
        <a:bodyPr/>
        <a:lstStyle/>
        <a:p>
          <a:endParaRPr lang="en-GB"/>
        </a:p>
      </dgm:t>
    </dgm:pt>
    <dgm:pt modelId="{2038BF0C-D10A-4AA5-ACE4-EBFA961397C0}" type="pres">
      <dgm:prSet presAssocID="{407329FC-056F-435E-B251-745FADDF592F}" presName="Name0" presStyleCnt="0">
        <dgm:presLayoutVars>
          <dgm:chMax val="7"/>
          <dgm:dir/>
          <dgm:animLvl val="lvl"/>
          <dgm:resizeHandles val="exact"/>
        </dgm:presLayoutVars>
      </dgm:prSet>
      <dgm:spPr/>
    </dgm:pt>
    <dgm:pt modelId="{D49A9654-50D7-49AB-BDA8-2C6BAF29D5CB}" type="pres">
      <dgm:prSet presAssocID="{9F919D39-62CB-495A-B596-A239B6814E23}" presName="circle1" presStyleLbl="node1" presStyleIdx="0" presStyleCnt="2"/>
      <dgm:spPr/>
    </dgm:pt>
    <dgm:pt modelId="{4D0FA6AE-245B-410C-8BA9-37E530FF15C2}" type="pres">
      <dgm:prSet presAssocID="{9F919D39-62CB-495A-B596-A239B6814E23}" presName="space" presStyleCnt="0"/>
      <dgm:spPr/>
    </dgm:pt>
    <dgm:pt modelId="{501E6D44-2C51-4322-8180-5DC528ADC714}" type="pres">
      <dgm:prSet presAssocID="{9F919D39-62CB-495A-B596-A239B6814E23}" presName="rect1" presStyleLbl="alignAcc1" presStyleIdx="0" presStyleCnt="2"/>
      <dgm:spPr/>
    </dgm:pt>
    <dgm:pt modelId="{65B21AFD-263C-4FFE-BC20-11B1C6A0C53F}" type="pres">
      <dgm:prSet presAssocID="{003FB96E-DA6B-4517-8A93-19F561262B7E}" presName="vertSpace2" presStyleLbl="node1" presStyleIdx="0" presStyleCnt="2"/>
      <dgm:spPr/>
    </dgm:pt>
    <dgm:pt modelId="{D5D0C997-2A3A-4E8B-A161-996244D02C80}" type="pres">
      <dgm:prSet presAssocID="{003FB96E-DA6B-4517-8A93-19F561262B7E}" presName="circle2" presStyleLbl="node1" presStyleIdx="1" presStyleCnt="2"/>
      <dgm:spPr/>
    </dgm:pt>
    <dgm:pt modelId="{8882BE0E-2F3E-44F2-88F7-6CC430569006}" type="pres">
      <dgm:prSet presAssocID="{003FB96E-DA6B-4517-8A93-19F561262B7E}" presName="rect2" presStyleLbl="alignAcc1" presStyleIdx="1" presStyleCnt="2"/>
      <dgm:spPr/>
    </dgm:pt>
    <dgm:pt modelId="{A297DBDE-B448-4BEE-98D7-61D776FC8566}" type="pres">
      <dgm:prSet presAssocID="{9F919D39-62CB-495A-B596-A239B6814E23}" presName="rect1ParTxNoCh" presStyleLbl="alignAcc1" presStyleIdx="1" presStyleCnt="2">
        <dgm:presLayoutVars>
          <dgm:chMax val="1"/>
          <dgm:bulletEnabled val="1"/>
        </dgm:presLayoutVars>
      </dgm:prSet>
      <dgm:spPr/>
    </dgm:pt>
    <dgm:pt modelId="{61ABF9F1-19C1-46CB-9311-F4A8009F043B}" type="pres">
      <dgm:prSet presAssocID="{003FB96E-DA6B-4517-8A93-19F561262B7E}" presName="rect2ParTxNoCh" presStyleLbl="alignAcc1" presStyleIdx="1" presStyleCnt="2">
        <dgm:presLayoutVars>
          <dgm:chMax val="1"/>
          <dgm:bulletEnabled val="1"/>
        </dgm:presLayoutVars>
      </dgm:prSet>
      <dgm:spPr/>
    </dgm:pt>
  </dgm:ptLst>
  <dgm:cxnLst>
    <dgm:cxn modelId="{6DB11414-277C-4DD5-B6BF-F572696AEE1E}" srcId="{407329FC-056F-435E-B251-745FADDF592F}" destId="{003FB96E-DA6B-4517-8A93-19F561262B7E}" srcOrd="1" destOrd="0" parTransId="{614AE41B-A2F7-4910-9A16-CA2953105235}" sibTransId="{E909BE12-0191-442F-94BF-78158FEAFD23}"/>
    <dgm:cxn modelId="{8F31012E-063A-4031-8DDD-03CEADD188E0}" type="presOf" srcId="{9F919D39-62CB-495A-B596-A239B6814E23}" destId="{501E6D44-2C51-4322-8180-5DC528ADC714}" srcOrd="0" destOrd="0" presId="urn:microsoft.com/office/officeart/2005/8/layout/target3"/>
    <dgm:cxn modelId="{F682D840-CD39-47FA-B721-CD9C3AB5F902}" srcId="{407329FC-056F-435E-B251-745FADDF592F}" destId="{9F919D39-62CB-495A-B596-A239B6814E23}" srcOrd="0" destOrd="0" parTransId="{06AA1A59-D916-44EF-A644-6F6DD22580F0}" sibTransId="{D7F339F5-7615-4AEF-9134-B6637B22A070}"/>
    <dgm:cxn modelId="{5FECE572-7D0D-4124-9764-6170956CDAAE}" type="presOf" srcId="{407329FC-056F-435E-B251-745FADDF592F}" destId="{2038BF0C-D10A-4AA5-ACE4-EBFA961397C0}" srcOrd="0" destOrd="0" presId="urn:microsoft.com/office/officeart/2005/8/layout/target3"/>
    <dgm:cxn modelId="{8CAEDB54-A3A8-4B6A-BA16-69BDBCA40FAD}" type="presOf" srcId="{9F919D39-62CB-495A-B596-A239B6814E23}" destId="{A297DBDE-B448-4BEE-98D7-61D776FC8566}" srcOrd="1" destOrd="0" presId="urn:microsoft.com/office/officeart/2005/8/layout/target3"/>
    <dgm:cxn modelId="{EC7ABF75-12B6-475A-B988-ECF25A5CC232}" type="presOf" srcId="{003FB96E-DA6B-4517-8A93-19F561262B7E}" destId="{61ABF9F1-19C1-46CB-9311-F4A8009F043B}" srcOrd="1" destOrd="0" presId="urn:microsoft.com/office/officeart/2005/8/layout/target3"/>
    <dgm:cxn modelId="{E1CEF5FE-17EA-4A97-8664-50A4D0380F9C}" type="presOf" srcId="{003FB96E-DA6B-4517-8A93-19F561262B7E}" destId="{8882BE0E-2F3E-44F2-88F7-6CC430569006}" srcOrd="0" destOrd="0" presId="urn:microsoft.com/office/officeart/2005/8/layout/target3"/>
    <dgm:cxn modelId="{34A07470-883E-40A9-877F-D36D7DE86BE0}" type="presParOf" srcId="{2038BF0C-D10A-4AA5-ACE4-EBFA961397C0}" destId="{D49A9654-50D7-49AB-BDA8-2C6BAF29D5CB}" srcOrd="0" destOrd="0" presId="urn:microsoft.com/office/officeart/2005/8/layout/target3"/>
    <dgm:cxn modelId="{77D87018-CC39-46F3-AFCF-CEF77E513EE0}" type="presParOf" srcId="{2038BF0C-D10A-4AA5-ACE4-EBFA961397C0}" destId="{4D0FA6AE-245B-410C-8BA9-37E530FF15C2}" srcOrd="1" destOrd="0" presId="urn:microsoft.com/office/officeart/2005/8/layout/target3"/>
    <dgm:cxn modelId="{6C74C15A-B7D3-405D-AB8F-A7D46CE26B0A}" type="presParOf" srcId="{2038BF0C-D10A-4AA5-ACE4-EBFA961397C0}" destId="{501E6D44-2C51-4322-8180-5DC528ADC714}" srcOrd="2" destOrd="0" presId="urn:microsoft.com/office/officeart/2005/8/layout/target3"/>
    <dgm:cxn modelId="{5B03AF50-5C80-4A26-8288-06BAD620A08F}" type="presParOf" srcId="{2038BF0C-D10A-4AA5-ACE4-EBFA961397C0}" destId="{65B21AFD-263C-4FFE-BC20-11B1C6A0C53F}" srcOrd="3" destOrd="0" presId="urn:microsoft.com/office/officeart/2005/8/layout/target3"/>
    <dgm:cxn modelId="{CCC52F6A-4AC0-4505-846C-B5CD7D760B8A}" type="presParOf" srcId="{2038BF0C-D10A-4AA5-ACE4-EBFA961397C0}" destId="{D5D0C997-2A3A-4E8B-A161-996244D02C80}" srcOrd="4" destOrd="0" presId="urn:microsoft.com/office/officeart/2005/8/layout/target3"/>
    <dgm:cxn modelId="{33696A56-C597-4CE4-AD9A-28EFDDD42F8F}" type="presParOf" srcId="{2038BF0C-D10A-4AA5-ACE4-EBFA961397C0}" destId="{8882BE0E-2F3E-44F2-88F7-6CC430569006}" srcOrd="5" destOrd="0" presId="urn:microsoft.com/office/officeart/2005/8/layout/target3"/>
    <dgm:cxn modelId="{44D86A1B-39CB-4EB8-BF51-4CCEF42351FB}" type="presParOf" srcId="{2038BF0C-D10A-4AA5-ACE4-EBFA961397C0}" destId="{A297DBDE-B448-4BEE-98D7-61D776FC8566}" srcOrd="6" destOrd="0" presId="urn:microsoft.com/office/officeart/2005/8/layout/target3"/>
    <dgm:cxn modelId="{8B08FCA2-3A2B-4124-BB13-570DADDDB152}" type="presParOf" srcId="{2038BF0C-D10A-4AA5-ACE4-EBFA961397C0}" destId="{61ABF9F1-19C1-46CB-9311-F4A8009F043B}"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0F0B6D4E-884B-4F22-99DB-99AD1B4D88C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DE2D69CB-4F9C-4E5C-B6BF-8E7199AF19AC}">
      <dgm:prSet/>
      <dgm:spPr/>
      <dgm:t>
        <a:bodyPr/>
        <a:lstStyle/>
        <a:p>
          <a:r>
            <a:rPr lang="en-US"/>
            <a:t>We can never become Jesus Christ or St. Francis in a literal sense, the best that we can become is who God created us to be in our “unsinful selves”, and this only discovered in Christ who is Word and exemplar, and in whom the truth of all created reality resides. </a:t>
          </a:r>
          <a:endParaRPr lang="it-IT"/>
        </a:p>
      </dgm:t>
    </dgm:pt>
    <dgm:pt modelId="{0C5B6B73-8764-4377-887C-06F0B7C2CE8C}" type="parTrans" cxnId="{D1EF0012-B095-4510-9192-9EADFE7EF056}">
      <dgm:prSet/>
      <dgm:spPr/>
      <dgm:t>
        <a:bodyPr/>
        <a:lstStyle/>
        <a:p>
          <a:endParaRPr lang="en-GB"/>
        </a:p>
      </dgm:t>
    </dgm:pt>
    <dgm:pt modelId="{E0666803-A0C4-441E-9762-17603533F5ED}" type="sibTrans" cxnId="{D1EF0012-B095-4510-9192-9EADFE7EF056}">
      <dgm:prSet/>
      <dgm:spPr/>
      <dgm:t>
        <a:bodyPr/>
        <a:lstStyle/>
        <a:p>
          <a:endParaRPr lang="en-GB"/>
        </a:p>
      </dgm:t>
    </dgm:pt>
    <dgm:pt modelId="{ECBFCB9D-37CF-4ECB-8B73-5B6333589D4F}">
      <dgm:prSet/>
      <dgm:spPr/>
      <dgm:t>
        <a:bodyPr/>
        <a:lstStyle/>
        <a:p>
          <a:r>
            <a:rPr lang="en-US"/>
            <a:t>To be restored in the image of Christ is to become truly poor and humble, not to win other people’s admiration or sympathy, but to become truthful in love. Christ lives in us when we live truthfully in Christ. </a:t>
          </a:r>
          <a:endParaRPr lang="it-IT"/>
        </a:p>
      </dgm:t>
    </dgm:pt>
    <dgm:pt modelId="{0F023EAE-CD8F-4F85-8E55-E1BAA78C0FA3}" type="parTrans" cxnId="{D78FCBAC-B961-44FB-9EBF-C94AF7BF53B0}">
      <dgm:prSet/>
      <dgm:spPr/>
      <dgm:t>
        <a:bodyPr/>
        <a:lstStyle/>
        <a:p>
          <a:endParaRPr lang="en-GB"/>
        </a:p>
      </dgm:t>
    </dgm:pt>
    <dgm:pt modelId="{23AA157D-A245-4B65-B1EC-FBAFCDC6447E}" type="sibTrans" cxnId="{D78FCBAC-B961-44FB-9EBF-C94AF7BF53B0}">
      <dgm:prSet/>
      <dgm:spPr/>
      <dgm:t>
        <a:bodyPr/>
        <a:lstStyle/>
        <a:p>
          <a:endParaRPr lang="en-GB"/>
        </a:p>
      </dgm:t>
    </dgm:pt>
    <dgm:pt modelId="{79800594-D91E-4AB8-AF90-72A32E0E5BA5}" type="pres">
      <dgm:prSet presAssocID="{0F0B6D4E-884B-4F22-99DB-99AD1B4D88C0}" presName="Name0" presStyleCnt="0">
        <dgm:presLayoutVars>
          <dgm:chMax val="7"/>
          <dgm:dir/>
          <dgm:animLvl val="lvl"/>
          <dgm:resizeHandles val="exact"/>
        </dgm:presLayoutVars>
      </dgm:prSet>
      <dgm:spPr/>
    </dgm:pt>
    <dgm:pt modelId="{AD232EF3-ED13-492D-89EB-87FFAD2989D9}" type="pres">
      <dgm:prSet presAssocID="{DE2D69CB-4F9C-4E5C-B6BF-8E7199AF19AC}" presName="circle1" presStyleLbl="node1" presStyleIdx="0" presStyleCnt="2"/>
      <dgm:spPr/>
    </dgm:pt>
    <dgm:pt modelId="{29DA888C-8C76-458E-ADBC-1E6E529C0FCC}" type="pres">
      <dgm:prSet presAssocID="{DE2D69CB-4F9C-4E5C-B6BF-8E7199AF19AC}" presName="space" presStyleCnt="0"/>
      <dgm:spPr/>
    </dgm:pt>
    <dgm:pt modelId="{E6A67167-3E8D-4077-89D3-D4307D4CBA80}" type="pres">
      <dgm:prSet presAssocID="{DE2D69CB-4F9C-4E5C-B6BF-8E7199AF19AC}" presName="rect1" presStyleLbl="alignAcc1" presStyleIdx="0" presStyleCnt="2"/>
      <dgm:spPr/>
    </dgm:pt>
    <dgm:pt modelId="{479D846A-D006-4502-93EC-7CEFB594CA99}" type="pres">
      <dgm:prSet presAssocID="{ECBFCB9D-37CF-4ECB-8B73-5B6333589D4F}" presName="vertSpace2" presStyleLbl="node1" presStyleIdx="0" presStyleCnt="2"/>
      <dgm:spPr/>
    </dgm:pt>
    <dgm:pt modelId="{BCC4FFA1-E569-47EC-AF1F-D592FFECF748}" type="pres">
      <dgm:prSet presAssocID="{ECBFCB9D-37CF-4ECB-8B73-5B6333589D4F}" presName="circle2" presStyleLbl="node1" presStyleIdx="1" presStyleCnt="2"/>
      <dgm:spPr/>
    </dgm:pt>
    <dgm:pt modelId="{79081C3E-F483-47DF-A89C-9458C5CEEDBA}" type="pres">
      <dgm:prSet presAssocID="{ECBFCB9D-37CF-4ECB-8B73-5B6333589D4F}" presName="rect2" presStyleLbl="alignAcc1" presStyleIdx="1" presStyleCnt="2"/>
      <dgm:spPr/>
    </dgm:pt>
    <dgm:pt modelId="{44AF09DA-ECBC-4B15-84E9-F654E1B00FF8}" type="pres">
      <dgm:prSet presAssocID="{DE2D69CB-4F9C-4E5C-B6BF-8E7199AF19AC}" presName="rect1ParTxNoCh" presStyleLbl="alignAcc1" presStyleIdx="1" presStyleCnt="2">
        <dgm:presLayoutVars>
          <dgm:chMax val="1"/>
          <dgm:bulletEnabled val="1"/>
        </dgm:presLayoutVars>
      </dgm:prSet>
      <dgm:spPr/>
    </dgm:pt>
    <dgm:pt modelId="{ECC4346B-1220-44DE-9973-36EBB4A6F603}" type="pres">
      <dgm:prSet presAssocID="{ECBFCB9D-37CF-4ECB-8B73-5B6333589D4F}" presName="rect2ParTxNoCh" presStyleLbl="alignAcc1" presStyleIdx="1" presStyleCnt="2">
        <dgm:presLayoutVars>
          <dgm:chMax val="1"/>
          <dgm:bulletEnabled val="1"/>
        </dgm:presLayoutVars>
      </dgm:prSet>
      <dgm:spPr/>
    </dgm:pt>
  </dgm:ptLst>
  <dgm:cxnLst>
    <dgm:cxn modelId="{D1EF0012-B095-4510-9192-9EADFE7EF056}" srcId="{0F0B6D4E-884B-4F22-99DB-99AD1B4D88C0}" destId="{DE2D69CB-4F9C-4E5C-B6BF-8E7199AF19AC}" srcOrd="0" destOrd="0" parTransId="{0C5B6B73-8764-4377-887C-06F0B7C2CE8C}" sibTransId="{E0666803-A0C4-441E-9762-17603533F5ED}"/>
    <dgm:cxn modelId="{C0987D17-7E3C-45E6-ABA4-95BCBF537C1F}" type="presOf" srcId="{DE2D69CB-4F9C-4E5C-B6BF-8E7199AF19AC}" destId="{44AF09DA-ECBC-4B15-84E9-F654E1B00FF8}" srcOrd="1" destOrd="0" presId="urn:microsoft.com/office/officeart/2005/8/layout/target3"/>
    <dgm:cxn modelId="{55909839-E296-42F5-9909-2E791F813915}" type="presOf" srcId="{0F0B6D4E-884B-4F22-99DB-99AD1B4D88C0}" destId="{79800594-D91E-4AB8-AF90-72A32E0E5BA5}" srcOrd="0" destOrd="0" presId="urn:microsoft.com/office/officeart/2005/8/layout/target3"/>
    <dgm:cxn modelId="{4CF7DB4A-0262-4789-8649-805890720699}" type="presOf" srcId="{ECBFCB9D-37CF-4ECB-8B73-5B6333589D4F}" destId="{ECC4346B-1220-44DE-9973-36EBB4A6F603}" srcOrd="1" destOrd="0" presId="urn:microsoft.com/office/officeart/2005/8/layout/target3"/>
    <dgm:cxn modelId="{E5029B4E-3D18-428C-BFF1-3EF835F5140C}" type="presOf" srcId="{ECBFCB9D-37CF-4ECB-8B73-5B6333589D4F}" destId="{79081C3E-F483-47DF-A89C-9458C5CEEDBA}" srcOrd="0" destOrd="0" presId="urn:microsoft.com/office/officeart/2005/8/layout/target3"/>
    <dgm:cxn modelId="{D78FCBAC-B961-44FB-9EBF-C94AF7BF53B0}" srcId="{0F0B6D4E-884B-4F22-99DB-99AD1B4D88C0}" destId="{ECBFCB9D-37CF-4ECB-8B73-5B6333589D4F}" srcOrd="1" destOrd="0" parTransId="{0F023EAE-CD8F-4F85-8E55-E1BAA78C0FA3}" sibTransId="{23AA157D-A245-4B65-B1EC-FBAFCDC6447E}"/>
    <dgm:cxn modelId="{BE9C86F9-6CBE-4F01-AEC2-BFB0060C1BC7}" type="presOf" srcId="{DE2D69CB-4F9C-4E5C-B6BF-8E7199AF19AC}" destId="{E6A67167-3E8D-4077-89D3-D4307D4CBA80}" srcOrd="0" destOrd="0" presId="urn:microsoft.com/office/officeart/2005/8/layout/target3"/>
    <dgm:cxn modelId="{25EAE1EB-FCAF-47EF-A345-8140033D5BE5}" type="presParOf" srcId="{79800594-D91E-4AB8-AF90-72A32E0E5BA5}" destId="{AD232EF3-ED13-492D-89EB-87FFAD2989D9}" srcOrd="0" destOrd="0" presId="urn:microsoft.com/office/officeart/2005/8/layout/target3"/>
    <dgm:cxn modelId="{01D3069F-204B-4620-8EF0-222EBE6869E2}" type="presParOf" srcId="{79800594-D91E-4AB8-AF90-72A32E0E5BA5}" destId="{29DA888C-8C76-458E-ADBC-1E6E529C0FCC}" srcOrd="1" destOrd="0" presId="urn:microsoft.com/office/officeart/2005/8/layout/target3"/>
    <dgm:cxn modelId="{C96E1C6E-3939-4E48-AD42-32E4F6BAFB6F}" type="presParOf" srcId="{79800594-D91E-4AB8-AF90-72A32E0E5BA5}" destId="{E6A67167-3E8D-4077-89D3-D4307D4CBA80}" srcOrd="2" destOrd="0" presId="urn:microsoft.com/office/officeart/2005/8/layout/target3"/>
    <dgm:cxn modelId="{5E76C8EF-A98D-4772-AACA-41F50B1F4FBF}" type="presParOf" srcId="{79800594-D91E-4AB8-AF90-72A32E0E5BA5}" destId="{479D846A-D006-4502-93EC-7CEFB594CA99}" srcOrd="3" destOrd="0" presId="urn:microsoft.com/office/officeart/2005/8/layout/target3"/>
    <dgm:cxn modelId="{27D814C6-9BA1-4733-AB57-790C5055B7C3}" type="presParOf" srcId="{79800594-D91E-4AB8-AF90-72A32E0E5BA5}" destId="{BCC4FFA1-E569-47EC-AF1F-D592FFECF748}" srcOrd="4" destOrd="0" presId="urn:microsoft.com/office/officeart/2005/8/layout/target3"/>
    <dgm:cxn modelId="{50ECCAEA-72EF-4FD0-A3CE-165BA32D3D6C}" type="presParOf" srcId="{79800594-D91E-4AB8-AF90-72A32E0E5BA5}" destId="{79081C3E-F483-47DF-A89C-9458C5CEEDBA}" srcOrd="5" destOrd="0" presId="urn:microsoft.com/office/officeart/2005/8/layout/target3"/>
    <dgm:cxn modelId="{E1406DCA-75F4-4F80-89B8-140A8937F835}" type="presParOf" srcId="{79800594-D91E-4AB8-AF90-72A32E0E5BA5}" destId="{44AF09DA-ECBC-4B15-84E9-F654E1B00FF8}" srcOrd="6" destOrd="0" presId="urn:microsoft.com/office/officeart/2005/8/layout/target3"/>
    <dgm:cxn modelId="{ADD0B050-E923-4099-B009-FCE1D1F5F233}" type="presParOf" srcId="{79800594-D91E-4AB8-AF90-72A32E0E5BA5}" destId="{ECC4346B-1220-44DE-9973-36EBB4A6F603}"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FF5BE820-CE64-42A9-AB88-56716AA2C6A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9FD7376F-F72B-43AD-92DC-E11B45698208}">
      <dgm:prSet custT="1"/>
      <dgm:spPr/>
      <dgm:t>
        <a:bodyPr/>
        <a:lstStyle/>
        <a:p>
          <a:endParaRPr lang="en-US" sz="3200" dirty="0"/>
        </a:p>
        <a:p>
          <a:endParaRPr lang="en-US" sz="3200" dirty="0"/>
        </a:p>
        <a:p>
          <a:endParaRPr lang="en-US" sz="3200" dirty="0"/>
        </a:p>
        <a:p>
          <a:r>
            <a:rPr lang="en-US" sz="3200" dirty="0"/>
            <a:t>Francis choose to follow the poor and humble Christ, and Bonaventure emphasizes this freedom of choice in the light of Francis. Commenting on the Stigmata of Francis, Bonaventure writes. “St. Francis chose the highest poverty. It is fitting, therefore, that the sign of the Son of man, namely, Christ’s cross, should be found on Saint Francis.”.</a:t>
          </a:r>
          <a:endParaRPr lang="it-IT" sz="3200" dirty="0"/>
        </a:p>
      </dgm:t>
    </dgm:pt>
    <dgm:pt modelId="{ADCB9D7E-7FF4-410A-829D-74A9F8026393}" type="parTrans" cxnId="{7DFB7534-8DE2-484B-A61D-874CEA886092}">
      <dgm:prSet/>
      <dgm:spPr/>
      <dgm:t>
        <a:bodyPr/>
        <a:lstStyle/>
        <a:p>
          <a:endParaRPr lang="en-GB"/>
        </a:p>
      </dgm:t>
    </dgm:pt>
    <dgm:pt modelId="{3104585A-CD07-4259-A8C7-79745ED120DF}" type="sibTrans" cxnId="{7DFB7534-8DE2-484B-A61D-874CEA886092}">
      <dgm:prSet/>
      <dgm:spPr/>
      <dgm:t>
        <a:bodyPr/>
        <a:lstStyle/>
        <a:p>
          <a:endParaRPr lang="en-GB"/>
        </a:p>
      </dgm:t>
    </dgm:pt>
    <dgm:pt modelId="{5BC504B6-7520-42A7-B36D-247BE5B48C62}">
      <dgm:prSet/>
      <dgm:spPr/>
      <dgm:t>
        <a:bodyPr/>
        <a:lstStyle/>
        <a:p>
          <a:r>
            <a:rPr lang="en-US" dirty="0"/>
            <a:t>Bonaventure, “The Evening Sermon on Saint Francis, 1262.” </a:t>
          </a:r>
          <a:r>
            <a:rPr lang="it-IT" dirty="0" err="1"/>
            <a:t>Engl</a:t>
          </a:r>
          <a:r>
            <a:rPr lang="it-IT" dirty="0"/>
            <a:t> Trans. FA: ED II, 722. </a:t>
          </a:r>
        </a:p>
      </dgm:t>
    </dgm:pt>
    <dgm:pt modelId="{DBE0DC8E-5E64-4038-92DE-F22231D97176}" type="parTrans" cxnId="{B180D62E-CEE5-4A8B-97E6-998CEC259A2B}">
      <dgm:prSet/>
      <dgm:spPr/>
      <dgm:t>
        <a:bodyPr/>
        <a:lstStyle/>
        <a:p>
          <a:endParaRPr lang="en-GB"/>
        </a:p>
      </dgm:t>
    </dgm:pt>
    <dgm:pt modelId="{591ACFBE-2440-44AF-AA3B-2DA0644D4DD5}" type="sibTrans" cxnId="{B180D62E-CEE5-4A8B-97E6-998CEC259A2B}">
      <dgm:prSet/>
      <dgm:spPr/>
      <dgm:t>
        <a:bodyPr/>
        <a:lstStyle/>
        <a:p>
          <a:endParaRPr lang="en-GB"/>
        </a:p>
      </dgm:t>
    </dgm:pt>
    <dgm:pt modelId="{0F758BCA-4B15-4EBC-900E-347FD393C88A}" type="pres">
      <dgm:prSet presAssocID="{FF5BE820-CE64-42A9-AB88-56716AA2C6A5}" presName="Name0" presStyleCnt="0">
        <dgm:presLayoutVars>
          <dgm:chMax val="7"/>
          <dgm:dir/>
          <dgm:animLvl val="lvl"/>
          <dgm:resizeHandles val="exact"/>
        </dgm:presLayoutVars>
      </dgm:prSet>
      <dgm:spPr/>
    </dgm:pt>
    <dgm:pt modelId="{9960FD0C-7C3F-41F9-8A4C-D65D68896D09}" type="pres">
      <dgm:prSet presAssocID="{9FD7376F-F72B-43AD-92DC-E11B45698208}" presName="circle1" presStyleLbl="node1" presStyleIdx="0" presStyleCnt="2"/>
      <dgm:spPr/>
    </dgm:pt>
    <dgm:pt modelId="{35047AEE-AB36-4580-8676-830061078A49}" type="pres">
      <dgm:prSet presAssocID="{9FD7376F-F72B-43AD-92DC-E11B45698208}" presName="space" presStyleCnt="0"/>
      <dgm:spPr/>
    </dgm:pt>
    <dgm:pt modelId="{1C617630-9A72-4C8F-9302-FA9CF12FFE0D}" type="pres">
      <dgm:prSet presAssocID="{9FD7376F-F72B-43AD-92DC-E11B45698208}" presName="rect1" presStyleLbl="alignAcc1" presStyleIdx="0" presStyleCnt="2"/>
      <dgm:spPr/>
    </dgm:pt>
    <dgm:pt modelId="{39B0166B-9AD8-4243-BFA5-6BEDEA7CBE30}" type="pres">
      <dgm:prSet presAssocID="{5BC504B6-7520-42A7-B36D-247BE5B48C62}" presName="vertSpace2" presStyleLbl="node1" presStyleIdx="0" presStyleCnt="2"/>
      <dgm:spPr/>
    </dgm:pt>
    <dgm:pt modelId="{37C54B59-4968-44F7-9920-2CFE54261498}" type="pres">
      <dgm:prSet presAssocID="{5BC504B6-7520-42A7-B36D-247BE5B48C62}" presName="circle2" presStyleLbl="node1" presStyleIdx="1" presStyleCnt="2"/>
      <dgm:spPr/>
    </dgm:pt>
    <dgm:pt modelId="{24388793-15DC-4D40-8ACF-4A23FDEF1026}" type="pres">
      <dgm:prSet presAssocID="{5BC504B6-7520-42A7-B36D-247BE5B48C62}" presName="rect2" presStyleLbl="alignAcc1" presStyleIdx="1" presStyleCnt="2" custScaleY="43265" custLinFactNeighborX="-644" custLinFactNeighborY="37940"/>
      <dgm:spPr/>
    </dgm:pt>
    <dgm:pt modelId="{178D2AEC-99A5-48BD-BFB6-A0F5DD68872A}" type="pres">
      <dgm:prSet presAssocID="{9FD7376F-F72B-43AD-92DC-E11B45698208}" presName="rect1ParTxNoCh" presStyleLbl="alignAcc1" presStyleIdx="1" presStyleCnt="2">
        <dgm:presLayoutVars>
          <dgm:chMax val="1"/>
          <dgm:bulletEnabled val="1"/>
        </dgm:presLayoutVars>
      </dgm:prSet>
      <dgm:spPr/>
    </dgm:pt>
    <dgm:pt modelId="{72BE64D3-C163-4007-85CE-039DC173AB36}" type="pres">
      <dgm:prSet presAssocID="{5BC504B6-7520-42A7-B36D-247BE5B48C62}" presName="rect2ParTxNoCh" presStyleLbl="alignAcc1" presStyleIdx="1" presStyleCnt="2">
        <dgm:presLayoutVars>
          <dgm:chMax val="1"/>
          <dgm:bulletEnabled val="1"/>
        </dgm:presLayoutVars>
      </dgm:prSet>
      <dgm:spPr/>
    </dgm:pt>
  </dgm:ptLst>
  <dgm:cxnLst>
    <dgm:cxn modelId="{B180D62E-CEE5-4A8B-97E6-998CEC259A2B}" srcId="{FF5BE820-CE64-42A9-AB88-56716AA2C6A5}" destId="{5BC504B6-7520-42A7-B36D-247BE5B48C62}" srcOrd="1" destOrd="0" parTransId="{DBE0DC8E-5E64-4038-92DE-F22231D97176}" sibTransId="{591ACFBE-2440-44AF-AA3B-2DA0644D4DD5}"/>
    <dgm:cxn modelId="{7DFB7534-8DE2-484B-A61D-874CEA886092}" srcId="{FF5BE820-CE64-42A9-AB88-56716AA2C6A5}" destId="{9FD7376F-F72B-43AD-92DC-E11B45698208}" srcOrd="0" destOrd="0" parTransId="{ADCB9D7E-7FF4-410A-829D-74A9F8026393}" sibTransId="{3104585A-CD07-4259-A8C7-79745ED120DF}"/>
    <dgm:cxn modelId="{4F6F303D-3720-420A-8F3A-F2B96BA75E53}" type="presOf" srcId="{9FD7376F-F72B-43AD-92DC-E11B45698208}" destId="{1C617630-9A72-4C8F-9302-FA9CF12FFE0D}" srcOrd="0" destOrd="0" presId="urn:microsoft.com/office/officeart/2005/8/layout/target3"/>
    <dgm:cxn modelId="{0010474C-0A03-4B79-B0B6-0C47FBD71529}" type="presOf" srcId="{9FD7376F-F72B-43AD-92DC-E11B45698208}" destId="{178D2AEC-99A5-48BD-BFB6-A0F5DD68872A}" srcOrd="1" destOrd="0" presId="urn:microsoft.com/office/officeart/2005/8/layout/target3"/>
    <dgm:cxn modelId="{F03D714D-D6DE-47F0-999F-AF2351902DF6}" type="presOf" srcId="{5BC504B6-7520-42A7-B36D-247BE5B48C62}" destId="{24388793-15DC-4D40-8ACF-4A23FDEF1026}" srcOrd="0" destOrd="0" presId="urn:microsoft.com/office/officeart/2005/8/layout/target3"/>
    <dgm:cxn modelId="{DFB9D498-0D2F-4DC8-BD56-0185AE46BAFB}" type="presOf" srcId="{FF5BE820-CE64-42A9-AB88-56716AA2C6A5}" destId="{0F758BCA-4B15-4EBC-900E-347FD393C88A}" srcOrd="0" destOrd="0" presId="urn:microsoft.com/office/officeart/2005/8/layout/target3"/>
    <dgm:cxn modelId="{BEEBB9FC-B026-4EEA-B1F3-9AE4419CA6F0}" type="presOf" srcId="{5BC504B6-7520-42A7-B36D-247BE5B48C62}" destId="{72BE64D3-C163-4007-85CE-039DC173AB36}" srcOrd="1" destOrd="0" presId="urn:microsoft.com/office/officeart/2005/8/layout/target3"/>
    <dgm:cxn modelId="{9C5824E1-737E-4880-97D0-48BECF4E7216}" type="presParOf" srcId="{0F758BCA-4B15-4EBC-900E-347FD393C88A}" destId="{9960FD0C-7C3F-41F9-8A4C-D65D68896D09}" srcOrd="0" destOrd="0" presId="urn:microsoft.com/office/officeart/2005/8/layout/target3"/>
    <dgm:cxn modelId="{47F8B89B-A16E-468F-B51E-DC7AE4B642F7}" type="presParOf" srcId="{0F758BCA-4B15-4EBC-900E-347FD393C88A}" destId="{35047AEE-AB36-4580-8676-830061078A49}" srcOrd="1" destOrd="0" presId="urn:microsoft.com/office/officeart/2005/8/layout/target3"/>
    <dgm:cxn modelId="{FFD7C8C2-5D6F-4DB4-9A46-B8D1A5D5F36D}" type="presParOf" srcId="{0F758BCA-4B15-4EBC-900E-347FD393C88A}" destId="{1C617630-9A72-4C8F-9302-FA9CF12FFE0D}" srcOrd="2" destOrd="0" presId="urn:microsoft.com/office/officeart/2005/8/layout/target3"/>
    <dgm:cxn modelId="{3E7C4E71-288A-4349-9A7C-D1753D40FA25}" type="presParOf" srcId="{0F758BCA-4B15-4EBC-900E-347FD393C88A}" destId="{39B0166B-9AD8-4243-BFA5-6BEDEA7CBE30}" srcOrd="3" destOrd="0" presId="urn:microsoft.com/office/officeart/2005/8/layout/target3"/>
    <dgm:cxn modelId="{0286F71A-846C-45FC-9CAB-792CDEFB1779}" type="presParOf" srcId="{0F758BCA-4B15-4EBC-900E-347FD393C88A}" destId="{37C54B59-4968-44F7-9920-2CFE54261498}" srcOrd="4" destOrd="0" presId="urn:microsoft.com/office/officeart/2005/8/layout/target3"/>
    <dgm:cxn modelId="{5061249F-4EC4-44F3-AD2B-D97E48CB9A22}" type="presParOf" srcId="{0F758BCA-4B15-4EBC-900E-347FD393C88A}" destId="{24388793-15DC-4D40-8ACF-4A23FDEF1026}" srcOrd="5" destOrd="0" presId="urn:microsoft.com/office/officeart/2005/8/layout/target3"/>
    <dgm:cxn modelId="{4B0F716E-17E9-469A-B18E-7D5B021036B6}" type="presParOf" srcId="{0F758BCA-4B15-4EBC-900E-347FD393C88A}" destId="{178D2AEC-99A5-48BD-BFB6-A0F5DD68872A}" srcOrd="6" destOrd="0" presId="urn:microsoft.com/office/officeart/2005/8/layout/target3"/>
    <dgm:cxn modelId="{E3283AE9-256B-4A5B-B8D5-9BADB2C8543B}" type="presParOf" srcId="{0F758BCA-4B15-4EBC-900E-347FD393C88A}" destId="{72BE64D3-C163-4007-85CE-039DC173AB36}"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C4E6A6CB-4125-4F61-AFFA-B2811F4F049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854CC708-D680-4F62-A7A9-89EB20A0A082}">
      <dgm:prSet/>
      <dgm:spPr/>
      <dgm:t>
        <a:bodyPr/>
        <a:lstStyle/>
        <a:p>
          <a:r>
            <a:rPr lang="en-US"/>
            <a:t>Living in the spirit of Christ crucified, therefore, imparts new meaning to the cross. For the cross is not a means of vindicating wrongful action of violence and oppression. The cross is not something we give to others. Rather, the cross is what our lives become, that is, the shape they take in relation to our neighbors and to the created world around us. </a:t>
          </a:r>
          <a:endParaRPr lang="it-IT"/>
        </a:p>
      </dgm:t>
    </dgm:pt>
    <dgm:pt modelId="{4A0A3AAF-5E85-4F47-810A-B10C1E99A225}" type="parTrans" cxnId="{A9551A9D-EFBC-4EAE-A776-3531F318A653}">
      <dgm:prSet/>
      <dgm:spPr/>
      <dgm:t>
        <a:bodyPr/>
        <a:lstStyle/>
        <a:p>
          <a:endParaRPr lang="en-GB"/>
        </a:p>
      </dgm:t>
    </dgm:pt>
    <dgm:pt modelId="{E7F0E67E-E598-473E-A2D8-0BFCAF48465B}" type="sibTrans" cxnId="{A9551A9D-EFBC-4EAE-A776-3531F318A653}">
      <dgm:prSet/>
      <dgm:spPr/>
      <dgm:t>
        <a:bodyPr/>
        <a:lstStyle/>
        <a:p>
          <a:endParaRPr lang="en-GB"/>
        </a:p>
      </dgm:t>
    </dgm:pt>
    <dgm:pt modelId="{0F3821A5-139E-4F24-A311-28A508324F5A}" type="pres">
      <dgm:prSet presAssocID="{C4E6A6CB-4125-4F61-AFFA-B2811F4F049C}" presName="Name0" presStyleCnt="0">
        <dgm:presLayoutVars>
          <dgm:chMax val="7"/>
          <dgm:dir/>
          <dgm:animLvl val="lvl"/>
          <dgm:resizeHandles val="exact"/>
        </dgm:presLayoutVars>
      </dgm:prSet>
      <dgm:spPr/>
    </dgm:pt>
    <dgm:pt modelId="{0DB9DB1D-A440-43CF-B809-B66B01061D4A}" type="pres">
      <dgm:prSet presAssocID="{854CC708-D680-4F62-A7A9-89EB20A0A082}" presName="circle1" presStyleLbl="node1" presStyleIdx="0" presStyleCnt="1"/>
      <dgm:spPr/>
    </dgm:pt>
    <dgm:pt modelId="{D3A4B033-7F9D-4892-A9B4-2998807DF998}" type="pres">
      <dgm:prSet presAssocID="{854CC708-D680-4F62-A7A9-89EB20A0A082}" presName="space" presStyleCnt="0"/>
      <dgm:spPr/>
    </dgm:pt>
    <dgm:pt modelId="{733BF91A-192A-45DE-B9FE-139D75B14114}" type="pres">
      <dgm:prSet presAssocID="{854CC708-D680-4F62-A7A9-89EB20A0A082}" presName="rect1" presStyleLbl="alignAcc1" presStyleIdx="0" presStyleCnt="1"/>
      <dgm:spPr/>
    </dgm:pt>
    <dgm:pt modelId="{A3F91B5F-474B-461B-8776-B5D4E75A6EAF}" type="pres">
      <dgm:prSet presAssocID="{854CC708-D680-4F62-A7A9-89EB20A0A082}" presName="rect1ParTxNoCh" presStyleLbl="alignAcc1" presStyleIdx="0" presStyleCnt="1">
        <dgm:presLayoutVars>
          <dgm:chMax val="1"/>
          <dgm:bulletEnabled val="1"/>
        </dgm:presLayoutVars>
      </dgm:prSet>
      <dgm:spPr/>
    </dgm:pt>
  </dgm:ptLst>
  <dgm:cxnLst>
    <dgm:cxn modelId="{987C9599-4D84-4BAE-B5D6-36EF77F1B941}" type="presOf" srcId="{854CC708-D680-4F62-A7A9-89EB20A0A082}" destId="{733BF91A-192A-45DE-B9FE-139D75B14114}" srcOrd="0" destOrd="0" presId="urn:microsoft.com/office/officeart/2005/8/layout/target3"/>
    <dgm:cxn modelId="{A9551A9D-EFBC-4EAE-A776-3531F318A653}" srcId="{C4E6A6CB-4125-4F61-AFFA-B2811F4F049C}" destId="{854CC708-D680-4F62-A7A9-89EB20A0A082}" srcOrd="0" destOrd="0" parTransId="{4A0A3AAF-5E85-4F47-810A-B10C1E99A225}" sibTransId="{E7F0E67E-E598-473E-A2D8-0BFCAF48465B}"/>
    <dgm:cxn modelId="{A9D5B09D-7D97-4DBD-ABCE-24349294BEF7}" type="presOf" srcId="{C4E6A6CB-4125-4F61-AFFA-B2811F4F049C}" destId="{0F3821A5-139E-4F24-A311-28A508324F5A}" srcOrd="0" destOrd="0" presId="urn:microsoft.com/office/officeart/2005/8/layout/target3"/>
    <dgm:cxn modelId="{1CD689D4-EA55-4648-9FC6-24E3941779C0}" type="presOf" srcId="{854CC708-D680-4F62-A7A9-89EB20A0A082}" destId="{A3F91B5F-474B-461B-8776-B5D4E75A6EAF}" srcOrd="1" destOrd="0" presId="urn:microsoft.com/office/officeart/2005/8/layout/target3"/>
    <dgm:cxn modelId="{B17E945D-C4E5-4973-B55B-B34D940F26DF}" type="presParOf" srcId="{0F3821A5-139E-4F24-A311-28A508324F5A}" destId="{0DB9DB1D-A440-43CF-B809-B66B01061D4A}" srcOrd="0" destOrd="0" presId="urn:microsoft.com/office/officeart/2005/8/layout/target3"/>
    <dgm:cxn modelId="{0E96E6CE-9759-4184-BCFC-149AB2E53263}" type="presParOf" srcId="{0F3821A5-139E-4F24-A311-28A508324F5A}" destId="{D3A4B033-7F9D-4892-A9B4-2998807DF998}" srcOrd="1" destOrd="0" presId="urn:microsoft.com/office/officeart/2005/8/layout/target3"/>
    <dgm:cxn modelId="{3AA9FFB9-5A48-4B36-8437-8AEF74E5CC57}" type="presParOf" srcId="{0F3821A5-139E-4F24-A311-28A508324F5A}" destId="{733BF91A-192A-45DE-B9FE-139D75B14114}" srcOrd="2" destOrd="0" presId="urn:microsoft.com/office/officeart/2005/8/layout/target3"/>
    <dgm:cxn modelId="{A7E490D3-4218-46E7-B6D1-8923EC94C580}" type="presParOf" srcId="{0F3821A5-139E-4F24-A311-28A508324F5A}" destId="{A3F91B5F-474B-461B-8776-B5D4E75A6EAF}"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8D6486D0-88D9-4555-AA0F-267D6C09190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A8020111-A10D-4D3E-9937-51A7E374BC26}">
      <dgm:prSet/>
      <dgm:spPr/>
      <dgm:t>
        <a:bodyPr/>
        <a:lstStyle/>
        <a:p>
          <a:r>
            <a:rPr lang="en-US" dirty="0"/>
            <a:t>If we can interpret pragmatically the stigmata of St. Francis it would be in these words: </a:t>
          </a:r>
          <a:r>
            <a:rPr lang="en-US" b="1" dirty="0"/>
            <a:t>The person of desire who has entered into the mystery of love through the wounds of the Crucified is led by love into a union with God. </a:t>
          </a:r>
        </a:p>
        <a:p>
          <a:r>
            <a:rPr lang="en-US" dirty="0"/>
            <a:t>It is a union of love that is beyond knowledge or words, that is, a union in darkness because it is a love of such intensity and degree that the sheer luminosity of it renders the inner eye blind to the things of the physical sense or of the intellect. </a:t>
          </a:r>
          <a:endParaRPr lang="it-IT" dirty="0"/>
        </a:p>
      </dgm:t>
    </dgm:pt>
    <dgm:pt modelId="{3B613A06-85BE-4A38-ACBA-0671E28CDA17}" type="parTrans" cxnId="{CDC5C256-3AC1-4CA3-9B72-F3BB15DE29A1}">
      <dgm:prSet/>
      <dgm:spPr/>
      <dgm:t>
        <a:bodyPr/>
        <a:lstStyle/>
        <a:p>
          <a:endParaRPr lang="en-GB"/>
        </a:p>
      </dgm:t>
    </dgm:pt>
    <dgm:pt modelId="{AD3E2EDE-1C4F-4D23-81A6-5F4FEA07A9B4}" type="sibTrans" cxnId="{CDC5C256-3AC1-4CA3-9B72-F3BB15DE29A1}">
      <dgm:prSet/>
      <dgm:spPr/>
      <dgm:t>
        <a:bodyPr/>
        <a:lstStyle/>
        <a:p>
          <a:endParaRPr lang="en-GB"/>
        </a:p>
      </dgm:t>
    </dgm:pt>
    <dgm:pt modelId="{ABFEEEE2-C1C3-4537-8878-1003A4CA65AE}" type="pres">
      <dgm:prSet presAssocID="{8D6486D0-88D9-4555-AA0F-267D6C091903}" presName="Name0" presStyleCnt="0">
        <dgm:presLayoutVars>
          <dgm:chMax val="7"/>
          <dgm:dir/>
          <dgm:animLvl val="lvl"/>
          <dgm:resizeHandles val="exact"/>
        </dgm:presLayoutVars>
      </dgm:prSet>
      <dgm:spPr/>
    </dgm:pt>
    <dgm:pt modelId="{6DD2E875-134D-4B50-B6A9-96D806BA8759}" type="pres">
      <dgm:prSet presAssocID="{A8020111-A10D-4D3E-9937-51A7E374BC26}" presName="circle1" presStyleLbl="node1" presStyleIdx="0" presStyleCnt="1"/>
      <dgm:spPr/>
    </dgm:pt>
    <dgm:pt modelId="{A814DD4B-2F16-41BF-B46C-20A97937F2BC}" type="pres">
      <dgm:prSet presAssocID="{A8020111-A10D-4D3E-9937-51A7E374BC26}" presName="space" presStyleCnt="0"/>
      <dgm:spPr/>
    </dgm:pt>
    <dgm:pt modelId="{3B708C2A-07E6-4DDB-8632-5743FA76435A}" type="pres">
      <dgm:prSet presAssocID="{A8020111-A10D-4D3E-9937-51A7E374BC26}" presName="rect1" presStyleLbl="alignAcc1" presStyleIdx="0" presStyleCnt="1"/>
      <dgm:spPr/>
    </dgm:pt>
    <dgm:pt modelId="{4C1A1151-12A5-4413-99F0-F1D9E21534EA}" type="pres">
      <dgm:prSet presAssocID="{A8020111-A10D-4D3E-9937-51A7E374BC26}" presName="rect1ParTxNoCh" presStyleLbl="alignAcc1" presStyleIdx="0" presStyleCnt="1">
        <dgm:presLayoutVars>
          <dgm:chMax val="1"/>
          <dgm:bulletEnabled val="1"/>
        </dgm:presLayoutVars>
      </dgm:prSet>
      <dgm:spPr/>
    </dgm:pt>
  </dgm:ptLst>
  <dgm:cxnLst>
    <dgm:cxn modelId="{C7401F01-0D7E-4EE4-B001-5BB0D472F8E2}" type="presOf" srcId="{A8020111-A10D-4D3E-9937-51A7E374BC26}" destId="{4C1A1151-12A5-4413-99F0-F1D9E21534EA}" srcOrd="1" destOrd="0" presId="urn:microsoft.com/office/officeart/2005/8/layout/target3"/>
    <dgm:cxn modelId="{50009361-69C0-4C6E-A318-DCA0B79DF11E}" type="presOf" srcId="{A8020111-A10D-4D3E-9937-51A7E374BC26}" destId="{3B708C2A-07E6-4DDB-8632-5743FA76435A}" srcOrd="0" destOrd="0" presId="urn:microsoft.com/office/officeart/2005/8/layout/target3"/>
    <dgm:cxn modelId="{CDC5C256-3AC1-4CA3-9B72-F3BB15DE29A1}" srcId="{8D6486D0-88D9-4555-AA0F-267D6C091903}" destId="{A8020111-A10D-4D3E-9937-51A7E374BC26}" srcOrd="0" destOrd="0" parTransId="{3B613A06-85BE-4A38-ACBA-0671E28CDA17}" sibTransId="{AD3E2EDE-1C4F-4D23-81A6-5F4FEA07A9B4}"/>
    <dgm:cxn modelId="{C10720D4-B765-40BC-85C6-52E45814EE58}" type="presOf" srcId="{8D6486D0-88D9-4555-AA0F-267D6C091903}" destId="{ABFEEEE2-C1C3-4537-8878-1003A4CA65AE}" srcOrd="0" destOrd="0" presId="urn:microsoft.com/office/officeart/2005/8/layout/target3"/>
    <dgm:cxn modelId="{09328C31-3E91-44C4-9117-EE5967DD6808}" type="presParOf" srcId="{ABFEEEE2-C1C3-4537-8878-1003A4CA65AE}" destId="{6DD2E875-134D-4B50-B6A9-96D806BA8759}" srcOrd="0" destOrd="0" presId="urn:microsoft.com/office/officeart/2005/8/layout/target3"/>
    <dgm:cxn modelId="{37535F5B-367E-465B-92D6-B9102D96A487}" type="presParOf" srcId="{ABFEEEE2-C1C3-4537-8878-1003A4CA65AE}" destId="{A814DD4B-2F16-41BF-B46C-20A97937F2BC}" srcOrd="1" destOrd="0" presId="urn:microsoft.com/office/officeart/2005/8/layout/target3"/>
    <dgm:cxn modelId="{073E802A-8420-4AF0-A30D-D2A8AF0FBAB7}" type="presParOf" srcId="{ABFEEEE2-C1C3-4537-8878-1003A4CA65AE}" destId="{3B708C2A-07E6-4DDB-8632-5743FA76435A}" srcOrd="2" destOrd="0" presId="urn:microsoft.com/office/officeart/2005/8/layout/target3"/>
    <dgm:cxn modelId="{2315BD9C-B653-4BE3-9B92-3C5C7409FE79}" type="presParOf" srcId="{ABFEEEE2-C1C3-4537-8878-1003A4CA65AE}" destId="{4C1A1151-12A5-4413-99F0-F1D9E21534EA}"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6C00C3B3-AFED-4A96-890E-9D9132BB960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283A45B4-234A-4AC5-9533-4B776D719775}">
      <dgm:prSet/>
      <dgm:spPr/>
      <dgm:t>
        <a:bodyPr/>
        <a:lstStyle/>
        <a:p>
          <a:r>
            <a:rPr lang="en-US"/>
            <a:t>It is seraphic or burning love, a love that Francis of Assisi attained in union with Christ, enkindled in the fire of his passion. Ecstatic contemplation of the glory of God in the cross transforms one into the compassionate crucified Christ. This was Francis’s experience on the mountain of La Verna where he received the Stigmata. </a:t>
          </a:r>
          <a:endParaRPr lang="it-IT"/>
        </a:p>
      </dgm:t>
    </dgm:pt>
    <dgm:pt modelId="{D37575FC-A154-4F1B-B7BA-242616CD713C}" type="parTrans" cxnId="{429C8642-C615-40A2-8429-27C4FCB6EA44}">
      <dgm:prSet/>
      <dgm:spPr/>
      <dgm:t>
        <a:bodyPr/>
        <a:lstStyle/>
        <a:p>
          <a:endParaRPr lang="en-GB"/>
        </a:p>
      </dgm:t>
    </dgm:pt>
    <dgm:pt modelId="{71498E08-411B-4AF5-9113-05FCA28C33D4}" type="sibTrans" cxnId="{429C8642-C615-40A2-8429-27C4FCB6EA44}">
      <dgm:prSet/>
      <dgm:spPr/>
      <dgm:t>
        <a:bodyPr/>
        <a:lstStyle/>
        <a:p>
          <a:endParaRPr lang="en-GB"/>
        </a:p>
      </dgm:t>
    </dgm:pt>
    <dgm:pt modelId="{45EB2481-D3CF-4A2E-A160-ECC78E64987B}" type="pres">
      <dgm:prSet presAssocID="{6C00C3B3-AFED-4A96-890E-9D9132BB960D}" presName="Name0" presStyleCnt="0">
        <dgm:presLayoutVars>
          <dgm:chMax val="7"/>
          <dgm:dir/>
          <dgm:animLvl val="lvl"/>
          <dgm:resizeHandles val="exact"/>
        </dgm:presLayoutVars>
      </dgm:prSet>
      <dgm:spPr/>
    </dgm:pt>
    <dgm:pt modelId="{2543D36C-CB78-40DA-A81C-03F9ED746B5B}" type="pres">
      <dgm:prSet presAssocID="{283A45B4-234A-4AC5-9533-4B776D719775}" presName="circle1" presStyleLbl="node1" presStyleIdx="0" presStyleCnt="1"/>
      <dgm:spPr/>
    </dgm:pt>
    <dgm:pt modelId="{8D9A7012-9455-438A-A348-8BAE73B5E70E}" type="pres">
      <dgm:prSet presAssocID="{283A45B4-234A-4AC5-9533-4B776D719775}" presName="space" presStyleCnt="0"/>
      <dgm:spPr/>
    </dgm:pt>
    <dgm:pt modelId="{C979CD40-D215-4271-B35D-762F0557B0B7}" type="pres">
      <dgm:prSet presAssocID="{283A45B4-234A-4AC5-9533-4B776D719775}" presName="rect1" presStyleLbl="alignAcc1" presStyleIdx="0" presStyleCnt="1"/>
      <dgm:spPr/>
    </dgm:pt>
    <dgm:pt modelId="{B6F339F0-30DC-41A7-B4D8-5282D6669D0C}" type="pres">
      <dgm:prSet presAssocID="{283A45B4-234A-4AC5-9533-4B776D719775}" presName="rect1ParTxNoCh" presStyleLbl="alignAcc1" presStyleIdx="0" presStyleCnt="1">
        <dgm:presLayoutVars>
          <dgm:chMax val="1"/>
          <dgm:bulletEnabled val="1"/>
        </dgm:presLayoutVars>
      </dgm:prSet>
      <dgm:spPr/>
    </dgm:pt>
  </dgm:ptLst>
  <dgm:cxnLst>
    <dgm:cxn modelId="{5A24E23C-A2DA-4DB8-A878-071A8CC9481F}" type="presOf" srcId="{283A45B4-234A-4AC5-9533-4B776D719775}" destId="{C979CD40-D215-4271-B35D-762F0557B0B7}" srcOrd="0" destOrd="0" presId="urn:microsoft.com/office/officeart/2005/8/layout/target3"/>
    <dgm:cxn modelId="{429C8642-C615-40A2-8429-27C4FCB6EA44}" srcId="{6C00C3B3-AFED-4A96-890E-9D9132BB960D}" destId="{283A45B4-234A-4AC5-9533-4B776D719775}" srcOrd="0" destOrd="0" parTransId="{D37575FC-A154-4F1B-B7BA-242616CD713C}" sibTransId="{71498E08-411B-4AF5-9113-05FCA28C33D4}"/>
    <dgm:cxn modelId="{AC473177-6B87-4804-AD14-AB25353011BA}" type="presOf" srcId="{6C00C3B3-AFED-4A96-890E-9D9132BB960D}" destId="{45EB2481-D3CF-4A2E-A160-ECC78E64987B}" srcOrd="0" destOrd="0" presId="urn:microsoft.com/office/officeart/2005/8/layout/target3"/>
    <dgm:cxn modelId="{B0AB1CC8-F33C-41C7-A71E-310FC6BC49CD}" type="presOf" srcId="{283A45B4-234A-4AC5-9533-4B776D719775}" destId="{B6F339F0-30DC-41A7-B4D8-5282D6669D0C}" srcOrd="1" destOrd="0" presId="urn:microsoft.com/office/officeart/2005/8/layout/target3"/>
    <dgm:cxn modelId="{D997E08B-D61A-4130-B073-94515A0457CE}" type="presParOf" srcId="{45EB2481-D3CF-4A2E-A160-ECC78E64987B}" destId="{2543D36C-CB78-40DA-A81C-03F9ED746B5B}" srcOrd="0" destOrd="0" presId="urn:microsoft.com/office/officeart/2005/8/layout/target3"/>
    <dgm:cxn modelId="{9C4D136D-C482-4C0B-B6EC-CEE621C90460}" type="presParOf" srcId="{45EB2481-D3CF-4A2E-A160-ECC78E64987B}" destId="{8D9A7012-9455-438A-A348-8BAE73B5E70E}" srcOrd="1" destOrd="0" presId="urn:microsoft.com/office/officeart/2005/8/layout/target3"/>
    <dgm:cxn modelId="{546ED8A1-3248-40F8-BF06-AAE3D68EE940}" type="presParOf" srcId="{45EB2481-D3CF-4A2E-A160-ECC78E64987B}" destId="{C979CD40-D215-4271-B35D-762F0557B0B7}" srcOrd="2" destOrd="0" presId="urn:microsoft.com/office/officeart/2005/8/layout/target3"/>
    <dgm:cxn modelId="{25946848-D7AA-4DE6-9F87-0994F469CD7E}" type="presParOf" srcId="{45EB2481-D3CF-4A2E-A160-ECC78E64987B}" destId="{B6F339F0-30DC-41A7-B4D8-5282D6669D0C}"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46EC2F-6014-45F6-9CA7-8D570846060F}"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en-GB"/>
        </a:p>
      </dgm:t>
    </dgm:pt>
    <dgm:pt modelId="{10B1653D-9326-462F-912E-F9C4A518D122}">
      <dgm:prSet custT="1"/>
      <dgm:spPr/>
      <dgm:t>
        <a:bodyPr/>
        <a:lstStyle/>
        <a:p>
          <a:r>
            <a:rPr lang="en-US" sz="3200" dirty="0"/>
            <a:t>St. Bonaventure is the first to add a date for the La Verna event, which is probably not a real but a symbolic date based on the liturgical coincidence noticed in hindsight, “around the feast of the Exaltation of the Cross” (XIII : 3 : 2) </a:t>
          </a:r>
          <a:endParaRPr lang="it-IT" sz="3200" dirty="0"/>
        </a:p>
      </dgm:t>
    </dgm:pt>
    <dgm:pt modelId="{AC83901D-036B-4BA5-9B5D-18CFDE84FF8A}" type="parTrans" cxnId="{2A774576-47E2-44FF-A155-A2A89EE8D83F}">
      <dgm:prSet/>
      <dgm:spPr/>
      <dgm:t>
        <a:bodyPr/>
        <a:lstStyle/>
        <a:p>
          <a:endParaRPr lang="en-GB"/>
        </a:p>
      </dgm:t>
    </dgm:pt>
    <dgm:pt modelId="{B7A942DA-5443-497A-BD8A-35A788BF024D}" type="sibTrans" cxnId="{2A774576-47E2-44FF-A155-A2A89EE8D83F}">
      <dgm:prSet/>
      <dgm:spPr/>
      <dgm:t>
        <a:bodyPr/>
        <a:lstStyle/>
        <a:p>
          <a:endParaRPr lang="en-GB"/>
        </a:p>
      </dgm:t>
    </dgm:pt>
    <dgm:pt modelId="{0842F6F2-5D32-4B4A-9B7A-505614C0235D}">
      <dgm:prSet/>
      <dgm:spPr/>
      <dgm:t>
        <a:bodyPr/>
        <a:lstStyle/>
        <a:p>
          <a:r>
            <a:rPr lang="en-US" dirty="0"/>
            <a:t>See: Jacques </a:t>
          </a:r>
          <a:r>
            <a:rPr lang="en-US" dirty="0" err="1"/>
            <a:t>Dalarun</a:t>
          </a:r>
          <a:r>
            <a:rPr lang="en-US" dirty="0"/>
            <a:t>, “The Great Secret of Francis”, in </a:t>
          </a:r>
          <a:r>
            <a:rPr lang="en-US" i="1" dirty="0"/>
            <a:t>The Stigmata of Francis of Assisi: New Studies, New Perspectives</a:t>
          </a:r>
          <a:r>
            <a:rPr lang="en-US" dirty="0"/>
            <a:t>, Franciscan Institute Publications, New York, 2006, 21 (total pages 9 – 26). </a:t>
          </a:r>
          <a:endParaRPr lang="it-IT" dirty="0"/>
        </a:p>
      </dgm:t>
    </dgm:pt>
    <dgm:pt modelId="{6A891ACC-7566-47F3-96B9-94B67F0CACDF}" type="parTrans" cxnId="{792D9633-3E5E-4C0B-9E11-B46F82AF252F}">
      <dgm:prSet/>
      <dgm:spPr/>
      <dgm:t>
        <a:bodyPr/>
        <a:lstStyle/>
        <a:p>
          <a:endParaRPr lang="en-GB"/>
        </a:p>
      </dgm:t>
    </dgm:pt>
    <dgm:pt modelId="{ED535EDE-779A-418D-9958-161D17CA501F}" type="sibTrans" cxnId="{792D9633-3E5E-4C0B-9E11-B46F82AF252F}">
      <dgm:prSet/>
      <dgm:spPr/>
      <dgm:t>
        <a:bodyPr/>
        <a:lstStyle/>
        <a:p>
          <a:endParaRPr lang="en-GB"/>
        </a:p>
      </dgm:t>
    </dgm:pt>
    <dgm:pt modelId="{059FF18E-5596-4694-A371-7D9E28B852FF}" type="pres">
      <dgm:prSet presAssocID="{6F46EC2F-6014-45F6-9CA7-8D570846060F}" presName="Name0" presStyleCnt="0">
        <dgm:presLayoutVars>
          <dgm:chMax val="7"/>
          <dgm:dir/>
          <dgm:animLvl val="lvl"/>
          <dgm:resizeHandles val="exact"/>
        </dgm:presLayoutVars>
      </dgm:prSet>
      <dgm:spPr/>
    </dgm:pt>
    <dgm:pt modelId="{AD3732C8-5EFF-408A-AA84-ED0036D14878}" type="pres">
      <dgm:prSet presAssocID="{10B1653D-9326-462F-912E-F9C4A518D122}" presName="circle1" presStyleLbl="node1" presStyleIdx="0" presStyleCnt="2"/>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A0AA1D1-45C8-4A6F-AADF-A2C6BCF9FD66}" type="pres">
      <dgm:prSet presAssocID="{10B1653D-9326-462F-912E-F9C4A518D122}" presName="space" presStyleCnt="0"/>
      <dgm:spPr/>
    </dgm:pt>
    <dgm:pt modelId="{7A148654-6E8B-468F-8656-3C41A8A3D49C}" type="pres">
      <dgm:prSet presAssocID="{10B1653D-9326-462F-912E-F9C4A518D122}" presName="rect1" presStyleLbl="alignAcc1" presStyleIdx="0" presStyleCnt="2"/>
      <dgm:spPr/>
    </dgm:pt>
    <dgm:pt modelId="{8AC2DB27-252B-444A-B25D-7810B9EC482B}" type="pres">
      <dgm:prSet presAssocID="{0842F6F2-5D32-4B4A-9B7A-505614C0235D}" presName="vertSpace2" presStyleLbl="node1" presStyleIdx="0" presStyleCnt="2"/>
      <dgm:spPr/>
    </dgm:pt>
    <dgm:pt modelId="{25736CC2-B469-4CAE-B569-53758C8BD6B5}" type="pres">
      <dgm:prSet presAssocID="{0842F6F2-5D32-4B4A-9B7A-505614C0235D}" presName="circle2" presStyleLbl="node1" presStyleIdx="1" presStyleCnt="2"/>
      <dgm:spPr/>
    </dgm:pt>
    <dgm:pt modelId="{CA484510-ED4D-49E8-9E19-71E9F9146570}" type="pres">
      <dgm:prSet presAssocID="{0842F6F2-5D32-4B4A-9B7A-505614C0235D}" presName="rect2" presStyleLbl="alignAcc1" presStyleIdx="1" presStyleCnt="2" custScaleY="45319"/>
      <dgm:spPr/>
    </dgm:pt>
    <dgm:pt modelId="{5533E4CA-82C2-4FA7-9E41-045FE466848D}" type="pres">
      <dgm:prSet presAssocID="{10B1653D-9326-462F-912E-F9C4A518D122}" presName="rect1ParTxNoCh" presStyleLbl="alignAcc1" presStyleIdx="1" presStyleCnt="2">
        <dgm:presLayoutVars>
          <dgm:chMax val="1"/>
          <dgm:bulletEnabled val="1"/>
        </dgm:presLayoutVars>
      </dgm:prSet>
      <dgm:spPr/>
    </dgm:pt>
    <dgm:pt modelId="{1F588709-E5F4-42CB-9253-C25E0A83CD92}" type="pres">
      <dgm:prSet presAssocID="{0842F6F2-5D32-4B4A-9B7A-505614C0235D}" presName="rect2ParTxNoCh" presStyleLbl="alignAcc1" presStyleIdx="1" presStyleCnt="2">
        <dgm:presLayoutVars>
          <dgm:chMax val="1"/>
          <dgm:bulletEnabled val="1"/>
        </dgm:presLayoutVars>
      </dgm:prSet>
      <dgm:spPr/>
    </dgm:pt>
  </dgm:ptLst>
  <dgm:cxnLst>
    <dgm:cxn modelId="{600F8C11-CB06-4946-8AC2-5CFE2EBFC44A}" type="presOf" srcId="{0842F6F2-5D32-4B4A-9B7A-505614C0235D}" destId="{CA484510-ED4D-49E8-9E19-71E9F9146570}" srcOrd="0" destOrd="0" presId="urn:microsoft.com/office/officeart/2005/8/layout/target3"/>
    <dgm:cxn modelId="{792D9633-3E5E-4C0B-9E11-B46F82AF252F}" srcId="{6F46EC2F-6014-45F6-9CA7-8D570846060F}" destId="{0842F6F2-5D32-4B4A-9B7A-505614C0235D}" srcOrd="1" destOrd="0" parTransId="{6A891ACC-7566-47F3-96B9-94B67F0CACDF}" sibTransId="{ED535EDE-779A-418D-9958-161D17CA501F}"/>
    <dgm:cxn modelId="{77CB6872-8714-4FE0-B612-727F517D3E5D}" type="presOf" srcId="{6F46EC2F-6014-45F6-9CA7-8D570846060F}" destId="{059FF18E-5596-4694-A371-7D9E28B852FF}" srcOrd="0" destOrd="0" presId="urn:microsoft.com/office/officeart/2005/8/layout/target3"/>
    <dgm:cxn modelId="{2A774576-47E2-44FF-A155-A2A89EE8D83F}" srcId="{6F46EC2F-6014-45F6-9CA7-8D570846060F}" destId="{10B1653D-9326-462F-912E-F9C4A518D122}" srcOrd="0" destOrd="0" parTransId="{AC83901D-036B-4BA5-9B5D-18CFDE84FF8A}" sibTransId="{B7A942DA-5443-497A-BD8A-35A788BF024D}"/>
    <dgm:cxn modelId="{261688B0-9D65-4BDE-BD67-BF904D172A47}" type="presOf" srcId="{10B1653D-9326-462F-912E-F9C4A518D122}" destId="{5533E4CA-82C2-4FA7-9E41-045FE466848D}" srcOrd="1" destOrd="0" presId="urn:microsoft.com/office/officeart/2005/8/layout/target3"/>
    <dgm:cxn modelId="{9B3B2FC4-FCEE-45E5-A7B3-A5EBC5A5D5A6}" type="presOf" srcId="{0842F6F2-5D32-4B4A-9B7A-505614C0235D}" destId="{1F588709-E5F4-42CB-9253-C25E0A83CD92}" srcOrd="1" destOrd="0" presId="urn:microsoft.com/office/officeart/2005/8/layout/target3"/>
    <dgm:cxn modelId="{85751ECF-DF9E-4C42-8F63-F069286A159E}" type="presOf" srcId="{10B1653D-9326-462F-912E-F9C4A518D122}" destId="{7A148654-6E8B-468F-8656-3C41A8A3D49C}" srcOrd="0" destOrd="0" presId="urn:microsoft.com/office/officeart/2005/8/layout/target3"/>
    <dgm:cxn modelId="{7F1F81CA-CEF1-48A3-BDA0-8875A3495DFF}" type="presParOf" srcId="{059FF18E-5596-4694-A371-7D9E28B852FF}" destId="{AD3732C8-5EFF-408A-AA84-ED0036D14878}" srcOrd="0" destOrd="0" presId="urn:microsoft.com/office/officeart/2005/8/layout/target3"/>
    <dgm:cxn modelId="{098F50DA-C8CB-4B37-960B-B33AE6EB3389}" type="presParOf" srcId="{059FF18E-5596-4694-A371-7D9E28B852FF}" destId="{1A0AA1D1-45C8-4A6F-AADF-A2C6BCF9FD66}" srcOrd="1" destOrd="0" presId="urn:microsoft.com/office/officeart/2005/8/layout/target3"/>
    <dgm:cxn modelId="{7CDC4828-5075-4068-AEBD-E84DE67CC9AC}" type="presParOf" srcId="{059FF18E-5596-4694-A371-7D9E28B852FF}" destId="{7A148654-6E8B-468F-8656-3C41A8A3D49C}" srcOrd="2" destOrd="0" presId="urn:microsoft.com/office/officeart/2005/8/layout/target3"/>
    <dgm:cxn modelId="{FBF6AEE8-2B84-48AE-9342-EBE6B130A78D}" type="presParOf" srcId="{059FF18E-5596-4694-A371-7D9E28B852FF}" destId="{8AC2DB27-252B-444A-B25D-7810B9EC482B}" srcOrd="3" destOrd="0" presId="urn:microsoft.com/office/officeart/2005/8/layout/target3"/>
    <dgm:cxn modelId="{CF546978-7F16-482A-BE23-2A58289CBEC8}" type="presParOf" srcId="{059FF18E-5596-4694-A371-7D9E28B852FF}" destId="{25736CC2-B469-4CAE-B569-53758C8BD6B5}" srcOrd="4" destOrd="0" presId="urn:microsoft.com/office/officeart/2005/8/layout/target3"/>
    <dgm:cxn modelId="{2C4CC28A-78CF-45F9-B2A4-4336587228C2}" type="presParOf" srcId="{059FF18E-5596-4694-A371-7D9E28B852FF}" destId="{CA484510-ED4D-49E8-9E19-71E9F9146570}" srcOrd="5" destOrd="0" presId="urn:microsoft.com/office/officeart/2005/8/layout/target3"/>
    <dgm:cxn modelId="{AB526434-F277-4BFE-B757-0F83C4824112}" type="presParOf" srcId="{059FF18E-5596-4694-A371-7D9E28B852FF}" destId="{5533E4CA-82C2-4FA7-9E41-045FE466848D}" srcOrd="6" destOrd="0" presId="urn:microsoft.com/office/officeart/2005/8/layout/target3"/>
    <dgm:cxn modelId="{D60D1B2C-5D05-4262-AF42-D658EB06CA4A}" type="presParOf" srcId="{059FF18E-5596-4694-A371-7D9E28B852FF}" destId="{1F588709-E5F4-42CB-9253-C25E0A83CD92}" srcOrd="7" destOrd="0" presId="urn:microsoft.com/office/officeart/2005/8/layout/target3"/>
  </dgm:cxnLst>
  <dgm:bg>
    <a:solidFill>
      <a:schemeClr val="accent2">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AE28449D-BC18-41D2-920C-8A05C5C7B1D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AD2F88A7-F7AD-4187-83DD-FA7F50A52F29}">
      <dgm:prSet custT="1"/>
      <dgm:spPr/>
      <dgm:t>
        <a:bodyPr/>
        <a:lstStyle/>
        <a:p>
          <a:endParaRPr lang="en-US" sz="3200" dirty="0"/>
        </a:p>
        <a:p>
          <a:endParaRPr lang="en-US" sz="3200" dirty="0"/>
        </a:p>
        <a:p>
          <a:endParaRPr lang="en-US" sz="3200" dirty="0"/>
        </a:p>
        <a:p>
          <a:endParaRPr lang="en-US" sz="3200" dirty="0"/>
        </a:p>
        <a:p>
          <a:r>
            <a:rPr lang="en-US" sz="2800" b="1" dirty="0">
              <a:effectLst>
                <a:outerShdw blurRad="38100" dist="38100" dir="2700000" algn="tl">
                  <a:srgbClr val="000000">
                    <a:alpha val="43137"/>
                  </a:srgbClr>
                </a:outerShdw>
              </a:effectLst>
            </a:rPr>
            <a:t>CONCLUSION</a:t>
          </a:r>
          <a:r>
            <a:rPr lang="en-US" sz="2800" dirty="0"/>
            <a:t>: Wayne Hellman writes: “the burning love is the passion of Christ in which the soul is transformed into the depths of compassionate love. Seraphic love is compassionate love. It is indeed compassionate love that Bonaventure develops to the fullest. For Bonaventure, Francis’s mystical experience of ecstatic contemplation of the transcendent glory of God transforms him into the compassionate crucified Christ. Seraphic glory and the divine intimacy of mystical contemplation not only places one in the seraphic order of angels. It places one on the cross, crucified with Christ.”</a:t>
          </a:r>
          <a:endParaRPr lang="it-IT" sz="2800" dirty="0"/>
        </a:p>
      </dgm:t>
    </dgm:pt>
    <dgm:pt modelId="{86237FA8-6E77-42A5-B72A-82CC012900AF}" type="parTrans" cxnId="{C722860F-D28D-4C31-B7BD-F1220C909F2E}">
      <dgm:prSet/>
      <dgm:spPr/>
      <dgm:t>
        <a:bodyPr/>
        <a:lstStyle/>
        <a:p>
          <a:endParaRPr lang="en-GB"/>
        </a:p>
      </dgm:t>
    </dgm:pt>
    <dgm:pt modelId="{0C00E9C0-E459-430A-95A7-D19D60A5F460}" type="sibTrans" cxnId="{C722860F-D28D-4C31-B7BD-F1220C909F2E}">
      <dgm:prSet/>
      <dgm:spPr/>
      <dgm:t>
        <a:bodyPr/>
        <a:lstStyle/>
        <a:p>
          <a:endParaRPr lang="en-GB"/>
        </a:p>
      </dgm:t>
    </dgm:pt>
    <dgm:pt modelId="{B90A7348-3E04-4F70-B825-2394D35CF885}">
      <dgm:prSet/>
      <dgm:spPr/>
      <dgm:t>
        <a:bodyPr/>
        <a:lstStyle/>
        <a:p>
          <a:r>
            <a:rPr lang="en-US"/>
            <a:t>WAYNE HELLMANN, “The Seraph in the Legends of Thomas of Celano and St. Bonaventure: The Victorine Tradition,” vol I, Bonaventuriana: Miscellanea in onore di Jacques Guy Bougerol, ed. Francisco de Asis Chavero Blanco, edizione Antonianum, Rome, 1988, 355. </a:t>
          </a:r>
          <a:endParaRPr lang="it-IT"/>
        </a:p>
      </dgm:t>
    </dgm:pt>
    <dgm:pt modelId="{AADFDF66-F1DA-4002-AC5E-BB3B2417FBD8}" type="parTrans" cxnId="{BEAFB5B8-2403-4325-8C79-EEA2AD8383B9}">
      <dgm:prSet/>
      <dgm:spPr/>
      <dgm:t>
        <a:bodyPr/>
        <a:lstStyle/>
        <a:p>
          <a:endParaRPr lang="en-GB"/>
        </a:p>
      </dgm:t>
    </dgm:pt>
    <dgm:pt modelId="{8A9F9D75-EF20-4F36-A700-EA1A25EFBBD8}" type="sibTrans" cxnId="{BEAFB5B8-2403-4325-8C79-EEA2AD8383B9}">
      <dgm:prSet/>
      <dgm:spPr/>
      <dgm:t>
        <a:bodyPr/>
        <a:lstStyle/>
        <a:p>
          <a:endParaRPr lang="en-GB"/>
        </a:p>
      </dgm:t>
    </dgm:pt>
    <dgm:pt modelId="{555313DE-3571-4255-A927-8CDE5BAD1311}" type="pres">
      <dgm:prSet presAssocID="{AE28449D-BC18-41D2-920C-8A05C5C7B1D4}" presName="Name0" presStyleCnt="0">
        <dgm:presLayoutVars>
          <dgm:chMax val="7"/>
          <dgm:dir/>
          <dgm:animLvl val="lvl"/>
          <dgm:resizeHandles val="exact"/>
        </dgm:presLayoutVars>
      </dgm:prSet>
      <dgm:spPr/>
    </dgm:pt>
    <dgm:pt modelId="{235E1979-FEEF-4FD9-B538-57049974661E}" type="pres">
      <dgm:prSet presAssocID="{AD2F88A7-F7AD-4187-83DD-FA7F50A52F29}" presName="circle1" presStyleLbl="node1" presStyleIdx="0" presStyleCnt="2"/>
      <dgm:spPr/>
    </dgm:pt>
    <dgm:pt modelId="{4F4E97E0-6ECD-462A-9C37-92E8C29A13AD}" type="pres">
      <dgm:prSet presAssocID="{AD2F88A7-F7AD-4187-83DD-FA7F50A52F29}" presName="space" presStyleCnt="0"/>
      <dgm:spPr/>
    </dgm:pt>
    <dgm:pt modelId="{6A5DECA5-0DF6-42CA-8394-FCD1860E06C3}" type="pres">
      <dgm:prSet presAssocID="{AD2F88A7-F7AD-4187-83DD-FA7F50A52F29}" presName="rect1" presStyleLbl="alignAcc1" presStyleIdx="0" presStyleCnt="2"/>
      <dgm:spPr/>
    </dgm:pt>
    <dgm:pt modelId="{C0666EFC-6A4B-4648-8073-BFEA3FA2A561}" type="pres">
      <dgm:prSet presAssocID="{B90A7348-3E04-4F70-B825-2394D35CF885}" presName="vertSpace2" presStyleLbl="node1" presStyleIdx="0" presStyleCnt="2"/>
      <dgm:spPr/>
    </dgm:pt>
    <dgm:pt modelId="{810E48EE-2706-44AD-B600-A630A63EDA5E}" type="pres">
      <dgm:prSet presAssocID="{B90A7348-3E04-4F70-B825-2394D35CF885}" presName="circle2" presStyleLbl="node1" presStyleIdx="1" presStyleCnt="2"/>
      <dgm:spPr/>
    </dgm:pt>
    <dgm:pt modelId="{B480C6F0-0080-4332-BFC0-DB2F8BCB85E0}" type="pres">
      <dgm:prSet presAssocID="{B90A7348-3E04-4F70-B825-2394D35CF885}" presName="rect2" presStyleLbl="alignAcc1" presStyleIdx="1" presStyleCnt="2" custScaleY="35601" custLinFactNeighborX="846" custLinFactNeighborY="42726"/>
      <dgm:spPr/>
    </dgm:pt>
    <dgm:pt modelId="{DB6A520A-44F7-4982-A056-FEFDCED2E655}" type="pres">
      <dgm:prSet presAssocID="{AD2F88A7-F7AD-4187-83DD-FA7F50A52F29}" presName="rect1ParTxNoCh" presStyleLbl="alignAcc1" presStyleIdx="1" presStyleCnt="2">
        <dgm:presLayoutVars>
          <dgm:chMax val="1"/>
          <dgm:bulletEnabled val="1"/>
        </dgm:presLayoutVars>
      </dgm:prSet>
      <dgm:spPr/>
    </dgm:pt>
    <dgm:pt modelId="{D4DDED2F-944F-4CDD-ACCB-44A351A8AE28}" type="pres">
      <dgm:prSet presAssocID="{B90A7348-3E04-4F70-B825-2394D35CF885}" presName="rect2ParTxNoCh" presStyleLbl="alignAcc1" presStyleIdx="1" presStyleCnt="2">
        <dgm:presLayoutVars>
          <dgm:chMax val="1"/>
          <dgm:bulletEnabled val="1"/>
        </dgm:presLayoutVars>
      </dgm:prSet>
      <dgm:spPr/>
    </dgm:pt>
  </dgm:ptLst>
  <dgm:cxnLst>
    <dgm:cxn modelId="{6CF2360E-CE80-41DE-8C91-18E364D8BE90}" type="presOf" srcId="{AE28449D-BC18-41D2-920C-8A05C5C7B1D4}" destId="{555313DE-3571-4255-A927-8CDE5BAD1311}" srcOrd="0" destOrd="0" presId="urn:microsoft.com/office/officeart/2005/8/layout/target3"/>
    <dgm:cxn modelId="{C722860F-D28D-4C31-B7BD-F1220C909F2E}" srcId="{AE28449D-BC18-41D2-920C-8A05C5C7B1D4}" destId="{AD2F88A7-F7AD-4187-83DD-FA7F50A52F29}" srcOrd="0" destOrd="0" parTransId="{86237FA8-6E77-42A5-B72A-82CC012900AF}" sibTransId="{0C00E9C0-E459-430A-95A7-D19D60A5F460}"/>
    <dgm:cxn modelId="{DDBAEF47-C455-467A-BF20-F37F8F75167B}" type="presOf" srcId="{B90A7348-3E04-4F70-B825-2394D35CF885}" destId="{D4DDED2F-944F-4CDD-ACCB-44A351A8AE28}" srcOrd="1" destOrd="0" presId="urn:microsoft.com/office/officeart/2005/8/layout/target3"/>
    <dgm:cxn modelId="{C32E6B9F-6F05-45F1-9561-24D6F296CF02}" type="presOf" srcId="{AD2F88A7-F7AD-4187-83DD-FA7F50A52F29}" destId="{6A5DECA5-0DF6-42CA-8394-FCD1860E06C3}" srcOrd="0" destOrd="0" presId="urn:microsoft.com/office/officeart/2005/8/layout/target3"/>
    <dgm:cxn modelId="{BEAFB5B8-2403-4325-8C79-EEA2AD8383B9}" srcId="{AE28449D-BC18-41D2-920C-8A05C5C7B1D4}" destId="{B90A7348-3E04-4F70-B825-2394D35CF885}" srcOrd="1" destOrd="0" parTransId="{AADFDF66-F1DA-4002-AC5E-BB3B2417FBD8}" sibTransId="{8A9F9D75-EF20-4F36-A700-EA1A25EFBBD8}"/>
    <dgm:cxn modelId="{E7C840D9-CA8E-422E-A763-58FE2F2E4D51}" type="presOf" srcId="{B90A7348-3E04-4F70-B825-2394D35CF885}" destId="{B480C6F0-0080-4332-BFC0-DB2F8BCB85E0}" srcOrd="0" destOrd="0" presId="urn:microsoft.com/office/officeart/2005/8/layout/target3"/>
    <dgm:cxn modelId="{EFE42DE4-E83A-4D82-8EAF-900EC6F1CE02}" type="presOf" srcId="{AD2F88A7-F7AD-4187-83DD-FA7F50A52F29}" destId="{DB6A520A-44F7-4982-A056-FEFDCED2E655}" srcOrd="1" destOrd="0" presId="urn:microsoft.com/office/officeart/2005/8/layout/target3"/>
    <dgm:cxn modelId="{7C2E3F8E-8F31-4DF1-937E-06E33418E8E4}" type="presParOf" srcId="{555313DE-3571-4255-A927-8CDE5BAD1311}" destId="{235E1979-FEEF-4FD9-B538-57049974661E}" srcOrd="0" destOrd="0" presId="urn:microsoft.com/office/officeart/2005/8/layout/target3"/>
    <dgm:cxn modelId="{E1414807-F6F9-46D7-82B2-499AEA40B03D}" type="presParOf" srcId="{555313DE-3571-4255-A927-8CDE5BAD1311}" destId="{4F4E97E0-6ECD-462A-9C37-92E8C29A13AD}" srcOrd="1" destOrd="0" presId="urn:microsoft.com/office/officeart/2005/8/layout/target3"/>
    <dgm:cxn modelId="{FD39EF9E-9CDB-4A48-9694-68D82F54E56B}" type="presParOf" srcId="{555313DE-3571-4255-A927-8CDE5BAD1311}" destId="{6A5DECA5-0DF6-42CA-8394-FCD1860E06C3}" srcOrd="2" destOrd="0" presId="urn:microsoft.com/office/officeart/2005/8/layout/target3"/>
    <dgm:cxn modelId="{7204622B-EDBD-471C-A401-4E91F78DA6A7}" type="presParOf" srcId="{555313DE-3571-4255-A927-8CDE5BAD1311}" destId="{C0666EFC-6A4B-4648-8073-BFEA3FA2A561}" srcOrd="3" destOrd="0" presId="urn:microsoft.com/office/officeart/2005/8/layout/target3"/>
    <dgm:cxn modelId="{1FD7BF77-CF19-48E3-AE06-01861728405D}" type="presParOf" srcId="{555313DE-3571-4255-A927-8CDE5BAD1311}" destId="{810E48EE-2706-44AD-B600-A630A63EDA5E}" srcOrd="4" destOrd="0" presId="urn:microsoft.com/office/officeart/2005/8/layout/target3"/>
    <dgm:cxn modelId="{D8F7A6D5-7969-4141-BE59-5805B037B71A}" type="presParOf" srcId="{555313DE-3571-4255-A927-8CDE5BAD1311}" destId="{B480C6F0-0080-4332-BFC0-DB2F8BCB85E0}" srcOrd="5" destOrd="0" presId="urn:microsoft.com/office/officeart/2005/8/layout/target3"/>
    <dgm:cxn modelId="{46BE5751-0CAB-457F-BE91-4B9DEA2D228F}" type="presParOf" srcId="{555313DE-3571-4255-A927-8CDE5BAD1311}" destId="{DB6A520A-44F7-4982-A056-FEFDCED2E655}" srcOrd="6" destOrd="0" presId="urn:microsoft.com/office/officeart/2005/8/layout/target3"/>
    <dgm:cxn modelId="{863D8ADA-61AD-4F0B-AC87-05124AE715E1}" type="presParOf" srcId="{555313DE-3571-4255-A927-8CDE5BAD1311}" destId="{D4DDED2F-944F-4CDD-ACCB-44A351A8AE28}"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D2CF7D-2DCC-4FB2-BD80-E1493041453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99ACC947-0BD2-4403-B6BE-C8D3E3020114}">
      <dgm:prSet/>
      <dgm:spPr/>
      <dgm:t>
        <a:bodyPr/>
        <a:lstStyle/>
        <a:p>
          <a:r>
            <a:rPr lang="en-US" dirty="0"/>
            <a:t>What the Seraphic St. Francis lived, Seraphic Doctor Bonaventure sought to understand spiritually and theologically: “Union with the One who is above all created essence and knowledge."</a:t>
          </a:r>
          <a:endParaRPr lang="it-IT" dirty="0"/>
        </a:p>
      </dgm:t>
    </dgm:pt>
    <dgm:pt modelId="{E3274677-CF0F-4A08-B9B7-AEAE3FA78E8F}" type="parTrans" cxnId="{F6BF2ECF-8BC1-48FF-8106-CF6FF3C29EC8}">
      <dgm:prSet/>
      <dgm:spPr/>
      <dgm:t>
        <a:bodyPr/>
        <a:lstStyle/>
        <a:p>
          <a:endParaRPr lang="en-GB"/>
        </a:p>
      </dgm:t>
    </dgm:pt>
    <dgm:pt modelId="{3FEFE87C-E562-49AF-B9FC-513F32216C74}" type="sibTrans" cxnId="{F6BF2ECF-8BC1-48FF-8106-CF6FF3C29EC8}">
      <dgm:prSet/>
      <dgm:spPr/>
      <dgm:t>
        <a:bodyPr/>
        <a:lstStyle/>
        <a:p>
          <a:endParaRPr lang="en-GB"/>
        </a:p>
      </dgm:t>
    </dgm:pt>
    <dgm:pt modelId="{E9B8587D-D377-4866-822D-47173A2F6559}">
      <dgm:prSet/>
      <dgm:spPr/>
      <dgm:t>
        <a:bodyPr/>
        <a:lstStyle/>
        <a:p>
          <a:r>
            <a:rPr lang="en-US"/>
            <a:t>Both men had the same ideal: to rise from the contemplation of God`s symbols in creatures to the vision of uncreated goodness itself.</a:t>
          </a:r>
          <a:endParaRPr lang="it-IT"/>
        </a:p>
      </dgm:t>
    </dgm:pt>
    <dgm:pt modelId="{3F314D14-8384-4E06-B094-3D18EA51339F}" type="parTrans" cxnId="{174DF7F5-48F8-4C72-AABE-32AA655E6652}">
      <dgm:prSet/>
      <dgm:spPr/>
      <dgm:t>
        <a:bodyPr/>
        <a:lstStyle/>
        <a:p>
          <a:endParaRPr lang="en-GB"/>
        </a:p>
      </dgm:t>
    </dgm:pt>
    <dgm:pt modelId="{0035CC08-7E68-4825-993B-0F22D12065BF}" type="sibTrans" cxnId="{174DF7F5-48F8-4C72-AABE-32AA655E6652}">
      <dgm:prSet/>
      <dgm:spPr/>
      <dgm:t>
        <a:bodyPr/>
        <a:lstStyle/>
        <a:p>
          <a:endParaRPr lang="en-GB"/>
        </a:p>
      </dgm:t>
    </dgm:pt>
    <dgm:pt modelId="{AACAF3EE-69F2-4B44-95E4-260983B99877}" type="pres">
      <dgm:prSet presAssocID="{2BD2CF7D-2DCC-4FB2-BD80-E14930414532}" presName="Name0" presStyleCnt="0">
        <dgm:presLayoutVars>
          <dgm:chMax val="7"/>
          <dgm:dir/>
          <dgm:animLvl val="lvl"/>
          <dgm:resizeHandles val="exact"/>
        </dgm:presLayoutVars>
      </dgm:prSet>
      <dgm:spPr/>
    </dgm:pt>
    <dgm:pt modelId="{0A1F439E-351E-4C1C-8E18-4A0E3DED188E}" type="pres">
      <dgm:prSet presAssocID="{99ACC947-0BD2-4403-B6BE-C8D3E3020114}" presName="circle1" presStyleLbl="node1" presStyleIdx="0" presStyleCnt="2"/>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2661272A-F2F1-415A-8B4D-793B14F5F678}" type="pres">
      <dgm:prSet presAssocID="{99ACC947-0BD2-4403-B6BE-C8D3E3020114}" presName="space" presStyleCnt="0"/>
      <dgm:spPr/>
    </dgm:pt>
    <dgm:pt modelId="{A1E195B5-2866-46CF-A74E-CE821CDAA006}" type="pres">
      <dgm:prSet presAssocID="{99ACC947-0BD2-4403-B6BE-C8D3E3020114}" presName="rect1" presStyleLbl="alignAcc1" presStyleIdx="0" presStyleCnt="2"/>
      <dgm:spPr/>
    </dgm:pt>
    <dgm:pt modelId="{45377CCD-8EFB-4BA0-A5BA-7D6BB8AA325B}" type="pres">
      <dgm:prSet presAssocID="{E9B8587D-D377-4866-822D-47173A2F6559}" presName="vertSpace2" presStyleLbl="node1" presStyleIdx="0" presStyleCnt="2"/>
      <dgm:spPr/>
    </dgm:pt>
    <dgm:pt modelId="{6AC2DE61-7CB5-4812-91DC-31FFA7E5ACF3}" type="pres">
      <dgm:prSet presAssocID="{E9B8587D-D377-4866-822D-47173A2F6559}" presName="circle2" presStyleLbl="node1" presStyleIdx="1" presStyleCnt="2"/>
      <dgm:spPr>
        <a:solidFill>
          <a:schemeClr val="accent2">
            <a:lumMod val="60000"/>
            <a:lumOff val="40000"/>
          </a:schemeClr>
        </a:solidFill>
      </dgm:spPr>
    </dgm:pt>
    <dgm:pt modelId="{2A246525-4D7D-42C3-9B21-0846C170F9BF}" type="pres">
      <dgm:prSet presAssocID="{E9B8587D-D377-4866-822D-47173A2F6559}" presName="rect2" presStyleLbl="alignAcc1" presStyleIdx="1" presStyleCnt="2"/>
      <dgm:spPr/>
    </dgm:pt>
    <dgm:pt modelId="{183E245F-DEE2-4E84-835F-8D6344124C92}" type="pres">
      <dgm:prSet presAssocID="{99ACC947-0BD2-4403-B6BE-C8D3E3020114}" presName="rect1ParTxNoCh" presStyleLbl="alignAcc1" presStyleIdx="1" presStyleCnt="2">
        <dgm:presLayoutVars>
          <dgm:chMax val="1"/>
          <dgm:bulletEnabled val="1"/>
        </dgm:presLayoutVars>
      </dgm:prSet>
      <dgm:spPr/>
    </dgm:pt>
    <dgm:pt modelId="{FD8D5B20-C1E1-4DA4-B684-E35FDC21D165}" type="pres">
      <dgm:prSet presAssocID="{E9B8587D-D377-4866-822D-47173A2F6559}" presName="rect2ParTxNoCh" presStyleLbl="alignAcc1" presStyleIdx="1" presStyleCnt="2">
        <dgm:presLayoutVars>
          <dgm:chMax val="1"/>
          <dgm:bulletEnabled val="1"/>
        </dgm:presLayoutVars>
      </dgm:prSet>
      <dgm:spPr/>
    </dgm:pt>
  </dgm:ptLst>
  <dgm:cxnLst>
    <dgm:cxn modelId="{207DF328-1A2F-4DD7-B6C3-84C038AFAE11}" type="presOf" srcId="{99ACC947-0BD2-4403-B6BE-C8D3E3020114}" destId="{183E245F-DEE2-4E84-835F-8D6344124C92}" srcOrd="1" destOrd="0" presId="urn:microsoft.com/office/officeart/2005/8/layout/target3"/>
    <dgm:cxn modelId="{06795C4D-3452-43E2-94C3-7E5D9DBB5862}" type="presOf" srcId="{2BD2CF7D-2DCC-4FB2-BD80-E14930414532}" destId="{AACAF3EE-69F2-4B44-95E4-260983B99877}" srcOrd="0" destOrd="0" presId="urn:microsoft.com/office/officeart/2005/8/layout/target3"/>
    <dgm:cxn modelId="{3A58888E-2C5D-4F9A-8101-5A93495E0B3E}" type="presOf" srcId="{E9B8587D-D377-4866-822D-47173A2F6559}" destId="{2A246525-4D7D-42C3-9B21-0846C170F9BF}" srcOrd="0" destOrd="0" presId="urn:microsoft.com/office/officeart/2005/8/layout/target3"/>
    <dgm:cxn modelId="{D71D26C0-F077-4ECC-B637-CA47ACF5F5A9}" type="presOf" srcId="{99ACC947-0BD2-4403-B6BE-C8D3E3020114}" destId="{A1E195B5-2866-46CF-A74E-CE821CDAA006}" srcOrd="0" destOrd="0" presId="urn:microsoft.com/office/officeart/2005/8/layout/target3"/>
    <dgm:cxn modelId="{D901B3C9-F852-4EEA-9C4F-1EF8AEB6937D}" type="presOf" srcId="{E9B8587D-D377-4866-822D-47173A2F6559}" destId="{FD8D5B20-C1E1-4DA4-B684-E35FDC21D165}" srcOrd="1" destOrd="0" presId="urn:microsoft.com/office/officeart/2005/8/layout/target3"/>
    <dgm:cxn modelId="{F6BF2ECF-8BC1-48FF-8106-CF6FF3C29EC8}" srcId="{2BD2CF7D-2DCC-4FB2-BD80-E14930414532}" destId="{99ACC947-0BD2-4403-B6BE-C8D3E3020114}" srcOrd="0" destOrd="0" parTransId="{E3274677-CF0F-4A08-B9B7-AEAE3FA78E8F}" sibTransId="{3FEFE87C-E562-49AF-B9FC-513F32216C74}"/>
    <dgm:cxn modelId="{174DF7F5-48F8-4C72-AABE-32AA655E6652}" srcId="{2BD2CF7D-2DCC-4FB2-BD80-E14930414532}" destId="{E9B8587D-D377-4866-822D-47173A2F6559}" srcOrd="1" destOrd="0" parTransId="{3F314D14-8384-4E06-B094-3D18EA51339F}" sibTransId="{0035CC08-7E68-4825-993B-0F22D12065BF}"/>
    <dgm:cxn modelId="{E56072EC-FB3B-4B2E-A272-A92697A63259}" type="presParOf" srcId="{AACAF3EE-69F2-4B44-95E4-260983B99877}" destId="{0A1F439E-351E-4C1C-8E18-4A0E3DED188E}" srcOrd="0" destOrd="0" presId="urn:microsoft.com/office/officeart/2005/8/layout/target3"/>
    <dgm:cxn modelId="{2A87F2F8-9FAA-451B-8C90-93844BBC4A90}" type="presParOf" srcId="{AACAF3EE-69F2-4B44-95E4-260983B99877}" destId="{2661272A-F2F1-415A-8B4D-793B14F5F678}" srcOrd="1" destOrd="0" presId="urn:microsoft.com/office/officeart/2005/8/layout/target3"/>
    <dgm:cxn modelId="{DE3D73ED-E35D-4204-AB64-C44CDDA4BD50}" type="presParOf" srcId="{AACAF3EE-69F2-4B44-95E4-260983B99877}" destId="{A1E195B5-2866-46CF-A74E-CE821CDAA006}" srcOrd="2" destOrd="0" presId="urn:microsoft.com/office/officeart/2005/8/layout/target3"/>
    <dgm:cxn modelId="{FED85AAA-6BA1-4589-B300-8F4F36162328}" type="presParOf" srcId="{AACAF3EE-69F2-4B44-95E4-260983B99877}" destId="{45377CCD-8EFB-4BA0-A5BA-7D6BB8AA325B}" srcOrd="3" destOrd="0" presId="urn:microsoft.com/office/officeart/2005/8/layout/target3"/>
    <dgm:cxn modelId="{FF6A0271-B1E8-453B-AC3B-F2B437897F9B}" type="presParOf" srcId="{AACAF3EE-69F2-4B44-95E4-260983B99877}" destId="{6AC2DE61-7CB5-4812-91DC-31FFA7E5ACF3}" srcOrd="4" destOrd="0" presId="urn:microsoft.com/office/officeart/2005/8/layout/target3"/>
    <dgm:cxn modelId="{B93EC43F-7E16-4A59-B941-F496E9486591}" type="presParOf" srcId="{AACAF3EE-69F2-4B44-95E4-260983B99877}" destId="{2A246525-4D7D-42C3-9B21-0846C170F9BF}" srcOrd="5" destOrd="0" presId="urn:microsoft.com/office/officeart/2005/8/layout/target3"/>
    <dgm:cxn modelId="{5BBDAB9E-8A76-4963-96E6-8E5C688EF723}" type="presParOf" srcId="{AACAF3EE-69F2-4B44-95E4-260983B99877}" destId="{183E245F-DEE2-4E84-835F-8D6344124C92}" srcOrd="6" destOrd="0" presId="urn:microsoft.com/office/officeart/2005/8/layout/target3"/>
    <dgm:cxn modelId="{58593B87-A888-4E76-8D34-F1561B3E6FC4}" type="presParOf" srcId="{AACAF3EE-69F2-4B44-95E4-260983B99877}" destId="{FD8D5B20-C1E1-4DA4-B684-E35FDC21D165}" srcOrd="7" destOrd="0" presId="urn:microsoft.com/office/officeart/2005/8/layout/target3"/>
  </dgm:cxnLst>
  <dgm:bg>
    <a:solidFill>
      <a:schemeClr val="accent2">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5CFA8-DA3D-4EBF-9A37-72F5C37D927E}">
      <dsp:nvSpPr>
        <dsp:cNvPr id="0" name=""/>
        <dsp:cNvSpPr/>
      </dsp:nvSpPr>
      <dsp:spPr>
        <a:xfrm>
          <a:off x="0" y="0"/>
          <a:ext cx="5916987" cy="5916987"/>
        </a:xfrm>
        <a:prstGeom prst="pie">
          <a:avLst>
            <a:gd name="adj1" fmla="val 5400000"/>
            <a:gd name="adj2" fmla="val 162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81C68-28B8-4B57-9CD7-66EDC273A121}">
      <dsp:nvSpPr>
        <dsp:cNvPr id="0" name=""/>
        <dsp:cNvSpPr/>
      </dsp:nvSpPr>
      <dsp:spPr>
        <a:xfrm>
          <a:off x="2958493" y="0"/>
          <a:ext cx="7557106" cy="59169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b="1" kern="1200" dirty="0"/>
            <a:t>Saint Francis as Alter Christus: Conduit of divine love to suffering humanity – in Bonaventure’s narrative of the Stigmata (Major Legend – C. XIII), and its lessons for us today.</a:t>
          </a:r>
          <a:endParaRPr lang="it-IT" sz="4900" kern="1200" dirty="0"/>
        </a:p>
      </dsp:txBody>
      <dsp:txXfrm>
        <a:off x="2958493" y="0"/>
        <a:ext cx="7557106" cy="59169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31C1B-AA78-4660-8987-F55ACEC0E23F}">
      <dsp:nvSpPr>
        <dsp:cNvPr id="0" name=""/>
        <dsp:cNvSpPr/>
      </dsp:nvSpPr>
      <dsp:spPr>
        <a:xfrm>
          <a:off x="0" y="0"/>
          <a:ext cx="6589059" cy="6589059"/>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7F24A-3C0F-4D22-A544-BB97FE356254}">
      <dsp:nvSpPr>
        <dsp:cNvPr id="0" name=""/>
        <dsp:cNvSpPr/>
      </dsp:nvSpPr>
      <dsp:spPr>
        <a:xfrm>
          <a:off x="3294529" y="0"/>
          <a:ext cx="8494057" cy="658905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It is not unreasonable to suspect that St. Bonaventure descended the mountain of La Verna with a profound love towards crucified Christ</a:t>
          </a:r>
          <a:r>
            <a:rPr lang="en-US" sz="2400" kern="1200" dirty="0"/>
            <a:t>. He was, as Eric Doyle writes, </a:t>
          </a:r>
          <a:r>
            <a:rPr lang="en-US" sz="2400" b="1" kern="1200" dirty="0"/>
            <a:t>signed interiorly with the marks of the Crucified. </a:t>
          </a:r>
          <a:r>
            <a:rPr lang="en-US" sz="2400" kern="1200" dirty="0"/>
            <a:t>The marks of this transformation were revealed in Bonaventure’s spiritual writings. He composed several works within a short period of time, all of which focus on the centrality of </a:t>
          </a:r>
          <a:r>
            <a:rPr lang="en-US" sz="2400" b="1" kern="1200" dirty="0">
              <a:effectLst>
                <a:outerShdw blurRad="38100" dist="38100" dir="2700000" algn="tl">
                  <a:srgbClr val="000000">
                    <a:alpha val="43137"/>
                  </a:srgbClr>
                </a:outerShdw>
              </a:effectLst>
            </a:rPr>
            <a:t>the crucified Christ </a:t>
          </a:r>
          <a:r>
            <a:rPr lang="en-US" sz="2400" kern="1200" dirty="0"/>
            <a:t>as the center of true Christian life. These works are, Soul’s Journey into God, The Tree of Life, The Triple Way, and the Major Legend of Saint Francis.</a:t>
          </a:r>
          <a:endParaRPr lang="it-IT" sz="2400" kern="1200" dirty="0"/>
        </a:p>
      </dsp:txBody>
      <dsp:txXfrm>
        <a:off x="3294529" y="0"/>
        <a:ext cx="8494057" cy="1976721"/>
      </dsp:txXfrm>
    </dsp:sp>
    <dsp:sp modelId="{69134507-106D-42F4-9E55-640A34952C35}">
      <dsp:nvSpPr>
        <dsp:cNvPr id="0" name=""/>
        <dsp:cNvSpPr/>
      </dsp:nvSpPr>
      <dsp:spPr>
        <a:xfrm>
          <a:off x="1153087" y="1976721"/>
          <a:ext cx="4282884" cy="4282884"/>
        </a:xfrm>
        <a:prstGeom prst="pie">
          <a:avLst>
            <a:gd name="adj1" fmla="val 5400000"/>
            <a:gd name="adj2" fmla="val 1620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5F4E84-C4AD-4464-86E1-E6C14FFDC1E5}">
      <dsp:nvSpPr>
        <dsp:cNvPr id="0" name=""/>
        <dsp:cNvSpPr/>
      </dsp:nvSpPr>
      <dsp:spPr>
        <a:xfrm>
          <a:off x="3294529" y="3502049"/>
          <a:ext cx="8494057" cy="1232228"/>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Eric Doyle, </a:t>
          </a:r>
          <a:r>
            <a:rPr lang="en-US" sz="1600" i="1" kern="1200" dirty="0"/>
            <a:t>Introduction to the Disciple and the Master: St. Bonaventure’s Sermons on St. Francis of Assisi, </a:t>
          </a:r>
          <a:r>
            <a:rPr lang="en-US" sz="1600" kern="1200" dirty="0"/>
            <a:t>Ignatius publications, Chicago, 1983, 13. </a:t>
          </a:r>
          <a:endParaRPr lang="it-IT" sz="1600" kern="1200" dirty="0"/>
        </a:p>
      </dsp:txBody>
      <dsp:txXfrm>
        <a:off x="3294529" y="3502049"/>
        <a:ext cx="8494057" cy="568720"/>
      </dsp:txXfrm>
    </dsp:sp>
    <dsp:sp modelId="{E64A4AB4-CDEF-49BE-8F20-580340012664}">
      <dsp:nvSpPr>
        <dsp:cNvPr id="0" name=""/>
        <dsp:cNvSpPr/>
      </dsp:nvSpPr>
      <dsp:spPr>
        <a:xfrm>
          <a:off x="2306171" y="3953437"/>
          <a:ext cx="1976715" cy="1976715"/>
        </a:xfrm>
        <a:prstGeom prst="pie">
          <a:avLst>
            <a:gd name="adj1" fmla="val 5400000"/>
            <a:gd name="adj2" fmla="val 162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835B9-E176-4C77-BFCD-0671A2668D22}">
      <dsp:nvSpPr>
        <dsp:cNvPr id="0" name=""/>
        <dsp:cNvSpPr/>
      </dsp:nvSpPr>
      <dsp:spPr>
        <a:xfrm>
          <a:off x="3294529" y="4407271"/>
          <a:ext cx="8494057" cy="1069047"/>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Ilia </a:t>
          </a:r>
          <a:r>
            <a:rPr lang="en-US" sz="1600" kern="1200" dirty="0" err="1"/>
            <a:t>Delio</a:t>
          </a:r>
          <a:r>
            <a:rPr lang="en-US" sz="1600" kern="1200" dirty="0"/>
            <a:t>, </a:t>
          </a:r>
          <a:r>
            <a:rPr lang="en-US" sz="1600" i="1" kern="1200" dirty="0"/>
            <a:t>Simply Bonaventure, an introduction to his life, thought and writings</a:t>
          </a:r>
          <a:r>
            <a:rPr lang="en-US" sz="1600" kern="1200" dirty="0"/>
            <a:t>, New City press,  N Y, 2001, 26. </a:t>
          </a:r>
          <a:endParaRPr lang="it-IT" sz="1600" kern="1200" dirty="0"/>
        </a:p>
      </dsp:txBody>
      <dsp:txXfrm>
        <a:off x="3294529" y="4407271"/>
        <a:ext cx="8494057" cy="10690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1FF2F-9A1D-4F94-AB6C-47C021676153}">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E0EC55-DA99-47E8-8B73-150ED56DFFE4}">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TESTIMONY OF ST. BONAVENTURE OF THE STIGMATA OF ST. FRANCIS </a:t>
          </a:r>
          <a:endParaRPr lang="it-IT" sz="3700" kern="1200"/>
        </a:p>
      </dsp:txBody>
      <dsp:txXfrm>
        <a:off x="662781" y="0"/>
        <a:ext cx="9852818" cy="13255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15797-87AC-4BCE-8E74-77A0751C493B}">
      <dsp:nvSpPr>
        <dsp:cNvPr id="0" name=""/>
        <dsp:cNvSpPr/>
      </dsp:nvSpPr>
      <dsp:spPr>
        <a:xfrm>
          <a:off x="0" y="0"/>
          <a:ext cx="5316070" cy="5316070"/>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B877-D5EE-4899-A497-67017C2ABF5C}">
      <dsp:nvSpPr>
        <dsp:cNvPr id="0" name=""/>
        <dsp:cNvSpPr/>
      </dsp:nvSpPr>
      <dsp:spPr>
        <a:xfrm>
          <a:off x="2658035" y="0"/>
          <a:ext cx="9139518" cy="531607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St. Bonaventure writes: “</a:t>
          </a:r>
          <a:r>
            <a:rPr lang="en-US" sz="2800" kern="1200" dirty="0"/>
            <a:t>There and then the marks of nails began to appear in his hands and feet, just as he had seen them in his vision of the Man nailed to the Cross. His hands and feet appeared pierced through the center with nails, the heads of which were in the palms of his hands and on the instep of each foot, while the points stuck out on the opposite side. The heads were black and round, but the points were long and bent back, as if they had been struck with a hammer; they rose above the surrounding flesh and stood out from it. His right side seemed as if it had been pierced with a lance and was marked with a livid scar which often bled, so that his habit and trousers were stained”. </a:t>
          </a:r>
          <a:r>
            <a:rPr lang="en-US" sz="2800" kern="1200" dirty="0" err="1"/>
            <a:t>Legenda</a:t>
          </a:r>
          <a:r>
            <a:rPr lang="en-US" sz="2800" kern="1200" dirty="0"/>
            <a:t> Major XIII: 3 </a:t>
          </a:r>
          <a:endParaRPr lang="it-IT" sz="2800" kern="1200" dirty="0"/>
        </a:p>
      </dsp:txBody>
      <dsp:txXfrm>
        <a:off x="2658035" y="0"/>
        <a:ext cx="9139518" cy="53160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AAB99-DC96-4578-9503-E427E52293ED}">
      <dsp:nvSpPr>
        <dsp:cNvPr id="0" name=""/>
        <dsp:cNvSpPr/>
      </dsp:nvSpPr>
      <dsp:spPr>
        <a:xfrm>
          <a:off x="0" y="0"/>
          <a:ext cx="6732493" cy="6732493"/>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F75324-DA70-4380-8E4B-491FFD493EF7}">
      <dsp:nvSpPr>
        <dsp:cNvPr id="0" name=""/>
        <dsp:cNvSpPr/>
      </dsp:nvSpPr>
      <dsp:spPr>
        <a:xfrm>
          <a:off x="3366246" y="0"/>
          <a:ext cx="8467165" cy="673249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“In his holy hands and feet could be seen the nails which had been miraculously formed out of his flesh by God; they were so much part of his flesh that, when they were pressed on one side, they immediately jutted out further on the other side…..The nails showed up back against his shining skin and the wound in his side looked like a rose in full flower, so that it is no wonder the on lookers were amazed and overjoyed at the varied beauty of the miracle.” </a:t>
          </a:r>
          <a:r>
            <a:rPr lang="en-US" sz="3600" b="1" i="1" kern="1200" dirty="0" err="1"/>
            <a:t>Legenda</a:t>
          </a:r>
          <a:r>
            <a:rPr lang="en-US" sz="3600" b="1" i="1" kern="1200" dirty="0"/>
            <a:t> Major </a:t>
          </a:r>
          <a:r>
            <a:rPr lang="en-US" sz="3600" kern="1200" dirty="0"/>
            <a:t>XV: 2 – 3 </a:t>
          </a:r>
          <a:endParaRPr lang="it-IT" sz="3600" kern="1200" dirty="0"/>
        </a:p>
      </dsp:txBody>
      <dsp:txXfrm>
        <a:off x="3366246" y="0"/>
        <a:ext cx="8467165" cy="67324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12AC6-D046-40D0-AA61-3915613937C1}">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D40F4-F3B0-49CB-825A-962C334B9F0A}">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GB" sz="6100" kern="1200"/>
            <a:t>From the Legenda Minor </a:t>
          </a:r>
          <a:endParaRPr lang="it-IT" sz="6100" kern="1200"/>
        </a:p>
      </dsp:txBody>
      <dsp:txXfrm>
        <a:off x="662781" y="0"/>
        <a:ext cx="9852818" cy="13255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6B08F-783E-459F-BF85-E45BD7FEA7DA}">
      <dsp:nvSpPr>
        <dsp:cNvPr id="0" name=""/>
        <dsp:cNvSpPr/>
      </dsp:nvSpPr>
      <dsp:spPr>
        <a:xfrm>
          <a:off x="0" y="0"/>
          <a:ext cx="5032374" cy="503237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AB5E2C-1592-46B6-8EBD-781CEE3D3834}">
      <dsp:nvSpPr>
        <dsp:cNvPr id="0" name=""/>
        <dsp:cNvSpPr/>
      </dsp:nvSpPr>
      <dsp:spPr>
        <a:xfrm>
          <a:off x="2516187" y="0"/>
          <a:ext cx="8703141" cy="503237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kern="1200" dirty="0"/>
            <a:t>In the words of Bonaventure: “</a:t>
          </a:r>
          <a:r>
            <a:rPr lang="en-US" sz="3200" b="1" u="sng" kern="1200" dirty="0">
              <a:effectLst>
                <a:outerShdw blurRad="38100" dist="38100" dir="2700000" algn="tl">
                  <a:srgbClr val="000000">
                    <a:alpha val="43137"/>
                  </a:srgbClr>
                </a:outerShdw>
              </a:effectLst>
            </a:rPr>
            <a:t>As I have been told by people who saw the Stigmata with their own eyes.</a:t>
          </a:r>
          <a:r>
            <a:rPr lang="en-US" sz="3200" kern="1200" dirty="0"/>
            <a:t> His right side was marked with a livid scar which often bled, and it looked as if it had been pierced with a lance. His habit and trousers used to be soaked with blood, so that the friars who washed them knew at once that Christ’s servant bore the likeness of the Crucified in his side, just as he bore it in his hands and feet”. </a:t>
          </a:r>
          <a:endParaRPr lang="it-IT" sz="3200" kern="1200" dirty="0"/>
        </a:p>
      </dsp:txBody>
      <dsp:txXfrm>
        <a:off x="2516187" y="0"/>
        <a:ext cx="8703141" cy="2390378"/>
      </dsp:txXfrm>
    </dsp:sp>
    <dsp:sp modelId="{2CED1BFB-A7BB-4FFC-842D-015B95EF3FD5}">
      <dsp:nvSpPr>
        <dsp:cNvPr id="0" name=""/>
        <dsp:cNvSpPr/>
      </dsp:nvSpPr>
      <dsp:spPr>
        <a:xfrm>
          <a:off x="1320998" y="2390378"/>
          <a:ext cx="2390378" cy="239037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14CA8-85F5-435C-A3F8-AAEFC436D573}">
      <dsp:nvSpPr>
        <dsp:cNvPr id="0" name=""/>
        <dsp:cNvSpPr/>
      </dsp:nvSpPr>
      <dsp:spPr>
        <a:xfrm>
          <a:off x="2516187" y="4166500"/>
          <a:ext cx="8703141" cy="80799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i="1" kern="1200" dirty="0" err="1"/>
            <a:t>Legenda</a:t>
          </a:r>
          <a:r>
            <a:rPr lang="en-US" sz="3700" i="1" kern="1200" dirty="0"/>
            <a:t> Minor </a:t>
          </a:r>
          <a:r>
            <a:rPr lang="en-US" sz="3700" kern="1200" dirty="0"/>
            <a:t>VI: 3</a:t>
          </a:r>
          <a:endParaRPr lang="it-IT" sz="3700" kern="1200" dirty="0"/>
        </a:p>
      </dsp:txBody>
      <dsp:txXfrm>
        <a:off x="2516187" y="4166500"/>
        <a:ext cx="8703141" cy="8079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4DE08-8D47-4CB1-BDCF-6DBE2CBE58B9}">
      <dsp:nvSpPr>
        <dsp:cNvPr id="0" name=""/>
        <dsp:cNvSpPr/>
      </dsp:nvSpPr>
      <dsp:spPr>
        <a:xfrm>
          <a:off x="0" y="0"/>
          <a:ext cx="6633882" cy="6633882"/>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3B2A1-D1EF-4B3D-8531-1C6FF29BA391}">
      <dsp:nvSpPr>
        <dsp:cNvPr id="0" name=""/>
        <dsp:cNvSpPr/>
      </dsp:nvSpPr>
      <dsp:spPr>
        <a:xfrm>
          <a:off x="3316941" y="0"/>
          <a:ext cx="8319247" cy="663388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u="sng" kern="1200" dirty="0">
              <a:effectLst>
                <a:outerShdw blurRad="38100" dist="38100" dir="2700000" algn="tl">
                  <a:srgbClr val="000000">
                    <a:alpha val="43137"/>
                  </a:srgbClr>
                </a:outerShdw>
              </a:effectLst>
            </a:rPr>
            <a:t>“Historical truth” is the principal concern of Legend Minor VI</a:t>
          </a:r>
          <a:r>
            <a:rPr lang="en-US" sz="4400" kern="1200" dirty="0"/>
            <a:t>, when it vividly describes bending the nails, as if fixed into the feet by a hammer. Bonaventure claims that the points of the nails stick out from the soles of the feet so much that they impede placing the feet upon the ground and, therefore, from walking correctly. </a:t>
          </a:r>
          <a:endParaRPr lang="it-IT" sz="4400" kern="1200" dirty="0"/>
        </a:p>
      </dsp:txBody>
      <dsp:txXfrm>
        <a:off x="3316941" y="0"/>
        <a:ext cx="8319247" cy="66338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838CC-F7A0-4F02-99A8-C11F439991B5}">
      <dsp:nvSpPr>
        <dsp:cNvPr id="0" name=""/>
        <dsp:cNvSpPr/>
      </dsp:nvSpPr>
      <dsp:spPr>
        <a:xfrm>
          <a:off x="0" y="0"/>
          <a:ext cx="6508375" cy="650837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4ACFE9-F7F1-4D82-B45A-F4E812895A6D}">
      <dsp:nvSpPr>
        <dsp:cNvPr id="0" name=""/>
        <dsp:cNvSpPr/>
      </dsp:nvSpPr>
      <dsp:spPr>
        <a:xfrm>
          <a:off x="3254187" y="0"/>
          <a:ext cx="8561295" cy="6508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a:p>
          <a:pPr marL="0" lvl="0" indent="0" algn="ctr" defTabSz="1600200">
            <a:lnSpc>
              <a:spcPct val="90000"/>
            </a:lnSpc>
            <a:spcBef>
              <a:spcPct val="0"/>
            </a:spcBef>
            <a:spcAft>
              <a:spcPct val="35000"/>
            </a:spcAft>
            <a:buNone/>
          </a:pPr>
          <a:endParaRPr lang="en-US" sz="3600" kern="1200" dirty="0"/>
        </a:p>
        <a:p>
          <a:pPr marL="0" lvl="0" indent="0" algn="ctr" defTabSz="1600200">
            <a:lnSpc>
              <a:spcPct val="90000"/>
            </a:lnSpc>
            <a:spcBef>
              <a:spcPct val="0"/>
            </a:spcBef>
            <a:spcAft>
              <a:spcPct val="35000"/>
            </a:spcAft>
            <a:buNone/>
          </a:pPr>
          <a:endParaRPr lang="en-US" sz="3600" kern="1200" dirty="0"/>
        </a:p>
        <a:p>
          <a:pPr marL="0" lvl="0" indent="0" algn="ctr" defTabSz="1600200">
            <a:lnSpc>
              <a:spcPct val="90000"/>
            </a:lnSpc>
            <a:spcBef>
              <a:spcPct val="0"/>
            </a:spcBef>
            <a:spcAft>
              <a:spcPct val="35000"/>
            </a:spcAft>
            <a:buNone/>
          </a:pPr>
          <a:endParaRPr lang="en-US" sz="3600" kern="1200" dirty="0"/>
        </a:p>
        <a:p>
          <a:pPr marL="0" lvl="0" indent="0" algn="ctr" defTabSz="1600200">
            <a:lnSpc>
              <a:spcPct val="90000"/>
            </a:lnSpc>
            <a:spcBef>
              <a:spcPct val="0"/>
            </a:spcBef>
            <a:spcAft>
              <a:spcPct val="35000"/>
            </a:spcAft>
            <a:buNone/>
          </a:pPr>
          <a:r>
            <a:rPr lang="en-US" sz="3600" kern="1200" dirty="0"/>
            <a:t>Finally, </a:t>
          </a:r>
          <a:r>
            <a:rPr lang="en-US" sz="3600" b="1" kern="1200" dirty="0" err="1">
              <a:effectLst>
                <a:outerShdw blurRad="38100" dist="38100" dir="2700000" algn="tl">
                  <a:srgbClr val="000000">
                    <a:alpha val="43137"/>
                  </a:srgbClr>
                </a:outerShdw>
              </a:effectLst>
            </a:rPr>
            <a:t>Legenda</a:t>
          </a:r>
          <a:r>
            <a:rPr lang="en-US" sz="3600" b="1" kern="1200" dirty="0">
              <a:effectLst>
                <a:outerShdw blurRad="38100" dist="38100" dir="2700000" algn="tl">
                  <a:srgbClr val="000000">
                    <a:alpha val="43137"/>
                  </a:srgbClr>
                </a:outerShdw>
              </a:effectLst>
            </a:rPr>
            <a:t> Minor VI </a:t>
          </a:r>
          <a:r>
            <a:rPr lang="en-US" sz="3600" kern="1200" dirty="0"/>
            <a:t>deliberately indicates a flow of blood from the wound in the side and asserts that Francis’s clothes were so drenched with blood that when his intimate companions washed them, these friars – eyewitnesses to the other wounds – concluded the existence of the wound in the side by analogy.</a:t>
          </a:r>
          <a:endParaRPr lang="it-IT" sz="3600" kern="1200" dirty="0"/>
        </a:p>
      </dsp:txBody>
      <dsp:txXfrm>
        <a:off x="3254187" y="0"/>
        <a:ext cx="8561295" cy="3091478"/>
      </dsp:txXfrm>
    </dsp:sp>
    <dsp:sp modelId="{FD711120-86F5-43D1-AC66-7D7B7F0FBC50}">
      <dsp:nvSpPr>
        <dsp:cNvPr id="0" name=""/>
        <dsp:cNvSpPr/>
      </dsp:nvSpPr>
      <dsp:spPr>
        <a:xfrm>
          <a:off x="1708448" y="3091478"/>
          <a:ext cx="3091478" cy="309147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46343D-0727-4375-8603-B8FAF917EF56}">
      <dsp:nvSpPr>
        <dsp:cNvPr id="0" name=""/>
        <dsp:cNvSpPr/>
      </dsp:nvSpPr>
      <dsp:spPr>
        <a:xfrm>
          <a:off x="3254187" y="5562141"/>
          <a:ext cx="8561295" cy="8052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Octavian </a:t>
          </a:r>
          <a:r>
            <a:rPr lang="en-US" sz="2500" kern="1200" dirty="0" err="1"/>
            <a:t>Schmucki</a:t>
          </a:r>
          <a:r>
            <a:rPr lang="en-US" sz="2500" kern="1200" dirty="0"/>
            <a:t>, </a:t>
          </a:r>
          <a:r>
            <a:rPr lang="en-US" sz="2500" i="1" kern="1200" dirty="0"/>
            <a:t>The Stigmata of St. Francis of Assisi</a:t>
          </a:r>
          <a:r>
            <a:rPr lang="en-US" sz="2500" kern="1200" dirty="0"/>
            <a:t>, 283. </a:t>
          </a:r>
          <a:endParaRPr lang="it-IT" sz="2500" kern="1200" dirty="0"/>
        </a:p>
      </dsp:txBody>
      <dsp:txXfrm>
        <a:off x="3254187" y="5562141"/>
        <a:ext cx="8561295" cy="8052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5AD08-2735-4390-82C5-DDA1BF6EBB69}">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622E4-E8C4-4840-BAAE-7B0C9B817A99}">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u="sng" kern="1200"/>
            <a:t>WHAT IS STIGMATA OF ST. FRANCIS </a:t>
          </a:r>
          <a:br>
            <a:rPr lang="it-IT" sz="3700" kern="1200"/>
          </a:br>
          <a:endParaRPr lang="it-IT" sz="3700" kern="1200"/>
        </a:p>
      </dsp:txBody>
      <dsp:txXfrm>
        <a:off x="662781" y="0"/>
        <a:ext cx="9852818" cy="13255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7BC5A-C35B-4386-8F62-29314B522E61}">
      <dsp:nvSpPr>
        <dsp:cNvPr id="0" name=""/>
        <dsp:cNvSpPr/>
      </dsp:nvSpPr>
      <dsp:spPr>
        <a:xfrm>
          <a:off x="0" y="0"/>
          <a:ext cx="5005947" cy="5005947"/>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7B6D4-1837-4450-A21C-03C3DBE94DCE}">
      <dsp:nvSpPr>
        <dsp:cNvPr id="0" name=""/>
        <dsp:cNvSpPr/>
      </dsp:nvSpPr>
      <dsp:spPr>
        <a:xfrm>
          <a:off x="2502973" y="0"/>
          <a:ext cx="9249755" cy="500594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Francis is the one who was truly united to the crucified Christ and who passed over into God through ecstatic contemplation. This, in Bonaventure’s view, is the meaning of the Stigmata – Francis’s pass over (</a:t>
          </a:r>
          <a:r>
            <a:rPr lang="en-US" sz="3700" i="1" kern="1200" dirty="0" err="1"/>
            <a:t>transitus</a:t>
          </a:r>
          <a:r>
            <a:rPr lang="en-US" sz="3700" kern="1200" dirty="0"/>
            <a:t>) into Christ crucified, in ecstatic contemplation. To “pass over in ecstatic contemplation” to Christ crucified follows </a:t>
          </a:r>
          <a:r>
            <a:rPr lang="en-US" sz="3700" b="1" kern="1200" dirty="0">
              <a:effectLst>
                <a:outerShdw blurRad="38100" dist="38100" dir="2700000" algn="tl">
                  <a:srgbClr val="000000">
                    <a:alpha val="43137"/>
                  </a:srgbClr>
                </a:outerShdw>
              </a:effectLst>
            </a:rPr>
            <a:t>the logic of love, not the logic of the mind. </a:t>
          </a:r>
          <a:endParaRPr lang="it-IT" sz="3700" b="1" kern="1200" dirty="0">
            <a:effectLst>
              <a:outerShdw blurRad="38100" dist="38100" dir="2700000" algn="tl">
                <a:srgbClr val="000000">
                  <a:alpha val="43137"/>
                </a:srgbClr>
              </a:outerShdw>
            </a:effectLst>
          </a:endParaRPr>
        </a:p>
      </dsp:txBody>
      <dsp:txXfrm>
        <a:off x="2502973" y="0"/>
        <a:ext cx="9249755" cy="5005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AC3A9-9A42-4ABB-A968-6021B5A4C691}">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96A8A-85C2-4397-87E4-3C1F396AD48E}">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GB" sz="6100" kern="1200" dirty="0"/>
            <a:t>Points for reflections  </a:t>
          </a:r>
          <a:endParaRPr lang="it-IT" sz="6100" kern="1200" dirty="0"/>
        </a:p>
      </dsp:txBody>
      <dsp:txXfrm>
        <a:off x="662781" y="0"/>
        <a:ext cx="9852818" cy="132556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8BAC4-4256-477B-A629-1873C21DAFF0}">
      <dsp:nvSpPr>
        <dsp:cNvPr id="0" name=""/>
        <dsp:cNvSpPr/>
      </dsp:nvSpPr>
      <dsp:spPr>
        <a:xfrm>
          <a:off x="0" y="0"/>
          <a:ext cx="6615953" cy="6615953"/>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634DBB-F38B-4D09-BCF6-D1BEF18989B7}">
      <dsp:nvSpPr>
        <dsp:cNvPr id="0" name=""/>
        <dsp:cNvSpPr/>
      </dsp:nvSpPr>
      <dsp:spPr>
        <a:xfrm>
          <a:off x="3307976" y="0"/>
          <a:ext cx="8534400" cy="6615953"/>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endParaRPr lang="en-US" sz="3200" kern="1200" dirty="0"/>
        </a:p>
        <a:p>
          <a:pPr marL="0" lvl="0" indent="0" algn="ctr" defTabSz="933450">
            <a:lnSpc>
              <a:spcPct val="90000"/>
            </a:lnSpc>
            <a:spcBef>
              <a:spcPct val="0"/>
            </a:spcBef>
            <a:spcAft>
              <a:spcPct val="35000"/>
            </a:spcAft>
            <a:buNone/>
          </a:pPr>
          <a:r>
            <a:rPr lang="en-US" sz="3200" kern="1200" dirty="0"/>
            <a:t>BONAVENTURE CLEARLY INDICATES THAT THE STIGMATA ARE THE SIGNS THAT FRANCIS ATTAINED IN THE HEIGHTS OF CONTEMPLATION. THEY ARE THE IMPRINT OF CHRIST CRUCIFIED ON THE HEART OF FRANCIS WHOSE ARDENT LOVE OF CHRIST FORGED HIM INTO HIS LIKENESS. THUS, FOR BONAVENTURE, EVERYONE WHO, LIKE FRANCIS DESIRES TO ATTAIN THIS GOAL OF CONTEMPLATION, “WILL HAVE TO BEAR THESE SIGNS” </a:t>
          </a:r>
          <a:endParaRPr lang="it-IT" sz="3200" kern="1200" dirty="0"/>
        </a:p>
      </dsp:txBody>
      <dsp:txXfrm>
        <a:off x="3307976" y="0"/>
        <a:ext cx="8534400" cy="3142577"/>
      </dsp:txXfrm>
    </dsp:sp>
    <dsp:sp modelId="{FD17AFD3-4728-4CC9-90A6-DABE40197CE2}">
      <dsp:nvSpPr>
        <dsp:cNvPr id="0" name=""/>
        <dsp:cNvSpPr/>
      </dsp:nvSpPr>
      <dsp:spPr>
        <a:xfrm>
          <a:off x="1736687" y="3142577"/>
          <a:ext cx="3142577" cy="3142577"/>
        </a:xfrm>
        <a:prstGeom prst="pie">
          <a:avLst>
            <a:gd name="adj1" fmla="val 5400000"/>
            <a:gd name="adj2" fmla="val 1620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ECDD86-4F63-443A-BF5A-A57790B1F758}">
      <dsp:nvSpPr>
        <dsp:cNvPr id="0" name=""/>
        <dsp:cNvSpPr/>
      </dsp:nvSpPr>
      <dsp:spPr>
        <a:xfrm>
          <a:off x="3234580" y="5353695"/>
          <a:ext cx="8534400" cy="1255585"/>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i="1" kern="1200" dirty="0"/>
            <a:t>DISCIPLE AND MASTER</a:t>
          </a:r>
          <a:r>
            <a:rPr lang="en-US" sz="4200" b="1" kern="1200" dirty="0"/>
            <a:t>, 84, 93 – 94. </a:t>
          </a:r>
          <a:endParaRPr lang="it-IT" sz="4200" kern="1200" dirty="0"/>
        </a:p>
      </dsp:txBody>
      <dsp:txXfrm>
        <a:off x="3234580" y="5353695"/>
        <a:ext cx="8534400" cy="125558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100B2-776D-43E3-93AD-5E9DDD981AC5}">
      <dsp:nvSpPr>
        <dsp:cNvPr id="0" name=""/>
        <dsp:cNvSpPr/>
      </dsp:nvSpPr>
      <dsp:spPr>
        <a:xfrm rot="16200000">
          <a:off x="-467717" y="473685"/>
          <a:ext cx="6687671" cy="5740300"/>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0" tIns="0" rIns="222436" bIns="0" numCol="1" spcCol="1270" anchor="ctr" anchorCtr="0">
          <a:noAutofit/>
        </a:bodyPr>
        <a:lstStyle/>
        <a:p>
          <a:pPr marL="0" lvl="0" indent="0" algn="ctr" defTabSz="1555750">
            <a:lnSpc>
              <a:spcPct val="90000"/>
            </a:lnSpc>
            <a:spcBef>
              <a:spcPct val="0"/>
            </a:spcBef>
            <a:spcAft>
              <a:spcPct val="35000"/>
            </a:spcAft>
            <a:buNone/>
          </a:pPr>
          <a:r>
            <a:rPr lang="en-US" sz="3500" kern="1200" dirty="0"/>
            <a:t>IN DESCRIBING THE SIGNIFICANCE OF FRANCIS’S STIGMATA, BONAVENTURE WRITES THAT THE STIGMATA ARE </a:t>
          </a:r>
          <a:r>
            <a:rPr lang="en-US" sz="3500" b="1" u="sng" kern="1200" dirty="0">
              <a:effectLst>
                <a:outerShdw blurRad="38100" dist="38100" dir="2700000" algn="tl">
                  <a:srgbClr val="000000">
                    <a:alpha val="43137"/>
                  </a:srgbClr>
                </a:outerShdw>
              </a:effectLst>
            </a:rPr>
            <a:t>“PROOF OF CHRISTIAN WISDOM PLOUGHED INTO THE DUST OF FRANCIS’S FLESH.” </a:t>
          </a:r>
          <a:endParaRPr lang="it-IT" sz="3500" b="1" u="sng" kern="1200" dirty="0">
            <a:effectLst>
              <a:outerShdw blurRad="38100" dist="38100" dir="2700000" algn="tl">
                <a:srgbClr val="000000">
                  <a:alpha val="43137"/>
                </a:srgbClr>
              </a:outerShdw>
            </a:effectLst>
          </a:endParaRPr>
        </a:p>
      </dsp:txBody>
      <dsp:txXfrm rot="5400000">
        <a:off x="5969" y="1337533"/>
        <a:ext cx="5740300" cy="4012603"/>
      </dsp:txXfrm>
    </dsp:sp>
    <dsp:sp modelId="{FF19B44B-EEC6-4F42-B6B8-FEC7BAAA8C23}">
      <dsp:nvSpPr>
        <dsp:cNvPr id="0" name=""/>
        <dsp:cNvSpPr/>
      </dsp:nvSpPr>
      <dsp:spPr>
        <a:xfrm rot="16200000">
          <a:off x="5703104" y="473685"/>
          <a:ext cx="6687671" cy="5740300"/>
        </a:xfrm>
        <a:prstGeom prst="flowChartManualOperati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0" tIns="0" rIns="222436" bIns="0" numCol="1" spcCol="1270" anchor="ctr" anchorCtr="0">
          <a:noAutofit/>
        </a:bodyPr>
        <a:lstStyle/>
        <a:p>
          <a:pPr marL="0" lvl="0" indent="0" algn="ctr" defTabSz="1555750">
            <a:lnSpc>
              <a:spcPct val="90000"/>
            </a:lnSpc>
            <a:spcBef>
              <a:spcPct val="0"/>
            </a:spcBef>
            <a:spcAft>
              <a:spcPct val="35000"/>
            </a:spcAft>
            <a:buNone/>
          </a:pPr>
          <a:r>
            <a:rPr lang="en-US" sz="3500" i="1" kern="1200" dirty="0"/>
            <a:t>Major Legend</a:t>
          </a:r>
          <a:r>
            <a:rPr lang="en-US" sz="3500" kern="1200" dirty="0"/>
            <a:t>, XIII: 10</a:t>
          </a:r>
          <a:endParaRPr lang="it-IT" sz="3500" kern="1200" dirty="0"/>
        </a:p>
      </dsp:txBody>
      <dsp:txXfrm rot="5400000">
        <a:off x="6176790" y="1337533"/>
        <a:ext cx="5740300" cy="401260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ACC4B-99F8-4942-98D7-EFA67A008D49}">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77446D-2A61-49F5-A7DD-C7C1A1A02141}">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The Vision of a Seraph</a:t>
          </a:r>
          <a:br>
            <a:rPr lang="it-IT" sz="3700" kern="1200"/>
          </a:br>
          <a:endParaRPr lang="it-IT" sz="3700" kern="1200"/>
        </a:p>
      </dsp:txBody>
      <dsp:txXfrm>
        <a:off x="662781" y="0"/>
        <a:ext cx="9852818" cy="132556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C997C-D325-42FC-B2CE-2A56265301B1}">
      <dsp:nvSpPr>
        <dsp:cNvPr id="0" name=""/>
        <dsp:cNvSpPr/>
      </dsp:nvSpPr>
      <dsp:spPr>
        <a:xfrm>
          <a:off x="0" y="0"/>
          <a:ext cx="5316070" cy="531607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2431F1-B7B0-433A-B1B4-7A77229F7F11}">
      <dsp:nvSpPr>
        <dsp:cNvPr id="0" name=""/>
        <dsp:cNvSpPr/>
      </dsp:nvSpPr>
      <dsp:spPr>
        <a:xfrm>
          <a:off x="2658035" y="0"/>
          <a:ext cx="9112624" cy="531607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Bonaventure goes on: “While Francis was praying on the mountainside, he saw a Seraph with six fiery and shining wings descend from the height of heaven. And when in swift flight the Seraph had reached a spot in the air near the man of God, there  appeared between the wings the figure of a man crucified, with his hands and feet extended in the form of a cross and fastened to a cross. Two of the wings were lifted above his head, two were extended for flight and two covered his whole body.” </a:t>
          </a:r>
          <a:endParaRPr lang="it-IT" sz="2800" kern="1200" dirty="0"/>
        </a:p>
      </dsp:txBody>
      <dsp:txXfrm>
        <a:off x="2658035" y="0"/>
        <a:ext cx="9112624" cy="2525133"/>
      </dsp:txXfrm>
    </dsp:sp>
    <dsp:sp modelId="{B967FE6D-2381-4517-8A32-C8ACA5ED42DA}">
      <dsp:nvSpPr>
        <dsp:cNvPr id="0" name=""/>
        <dsp:cNvSpPr/>
      </dsp:nvSpPr>
      <dsp:spPr>
        <a:xfrm>
          <a:off x="1395468" y="2525133"/>
          <a:ext cx="2525133" cy="252513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2BB440-8962-4493-880A-509C5BDBA481}">
      <dsp:nvSpPr>
        <dsp:cNvPr id="0" name=""/>
        <dsp:cNvSpPr/>
      </dsp:nvSpPr>
      <dsp:spPr>
        <a:xfrm>
          <a:off x="2658035" y="4551282"/>
          <a:ext cx="9112624" cy="7647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i="1" kern="1200" dirty="0"/>
            <a:t>Major Legend</a:t>
          </a:r>
          <a:r>
            <a:rPr lang="en-US" sz="3500" kern="1200" dirty="0"/>
            <a:t>,  XIII:3</a:t>
          </a:r>
          <a:endParaRPr lang="it-IT" sz="3500" kern="1200" dirty="0"/>
        </a:p>
      </dsp:txBody>
      <dsp:txXfrm>
        <a:off x="2658035" y="4551282"/>
        <a:ext cx="9112624" cy="76478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0D178-B4E5-4273-9B57-93E688A2A494}">
      <dsp:nvSpPr>
        <dsp:cNvPr id="0" name=""/>
        <dsp:cNvSpPr/>
      </dsp:nvSpPr>
      <dsp:spPr>
        <a:xfrm>
          <a:off x="0" y="0"/>
          <a:ext cx="5056094" cy="505609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2F02FB-4DCD-4401-8CFA-C7B50991B45B}">
      <dsp:nvSpPr>
        <dsp:cNvPr id="0" name=""/>
        <dsp:cNvSpPr/>
      </dsp:nvSpPr>
      <dsp:spPr>
        <a:xfrm>
          <a:off x="2528047" y="0"/>
          <a:ext cx="9260541" cy="505609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“When Francis saw the Seraph, he was overwhelmed and his heart was flooded with a mixture of </a:t>
          </a:r>
          <a:r>
            <a:rPr lang="en-US" sz="3700" b="1" u="sng" kern="1200" dirty="0">
              <a:effectLst>
                <a:outerShdw blurRad="38100" dist="38100" dir="2700000" algn="tl">
                  <a:srgbClr val="000000">
                    <a:alpha val="43137"/>
                  </a:srgbClr>
                </a:outerShdw>
              </a:effectLst>
            </a:rPr>
            <a:t>joy and sorrow</a:t>
          </a:r>
          <a:r>
            <a:rPr lang="en-US" sz="3700" kern="1200" dirty="0"/>
            <a:t>. He rejoiced because of the gracious way Christ looked upon him under the form of a Seraph, but the fact that he was fastened to a cross pierced his soul with a “</a:t>
          </a:r>
          <a:r>
            <a:rPr lang="en-US" sz="3700" b="1" u="sng" kern="1200" dirty="0">
              <a:effectLst>
                <a:outerShdw blurRad="38100" dist="38100" dir="2700000" algn="tl">
                  <a:srgbClr val="000000">
                    <a:alpha val="43137"/>
                  </a:srgbClr>
                </a:outerShdw>
              </a:effectLst>
            </a:rPr>
            <a:t>sword of compassionate sorrow</a:t>
          </a:r>
          <a:r>
            <a:rPr lang="en-US" sz="3700" kern="1200" dirty="0"/>
            <a:t>.” </a:t>
          </a:r>
        </a:p>
        <a:p>
          <a:pPr marL="0" lvl="0" indent="0" algn="ctr" defTabSz="1644650">
            <a:lnSpc>
              <a:spcPct val="90000"/>
            </a:lnSpc>
            <a:spcBef>
              <a:spcPct val="0"/>
            </a:spcBef>
            <a:spcAft>
              <a:spcPct val="35000"/>
            </a:spcAft>
            <a:buNone/>
          </a:pPr>
          <a:r>
            <a:rPr lang="en-US" sz="3700" i="1" kern="1200" dirty="0"/>
            <a:t>Major Legend</a:t>
          </a:r>
          <a:r>
            <a:rPr lang="en-US" sz="3700" kern="1200" dirty="0"/>
            <a:t>, XIII:3</a:t>
          </a:r>
          <a:endParaRPr lang="it-IT" sz="3700" kern="1200" dirty="0"/>
        </a:p>
      </dsp:txBody>
      <dsp:txXfrm>
        <a:off x="2528047" y="0"/>
        <a:ext cx="9260541" cy="505609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4F819-8B5C-4B56-8446-B72A124342D6}">
      <dsp:nvSpPr>
        <dsp:cNvPr id="0" name=""/>
        <dsp:cNvSpPr/>
      </dsp:nvSpPr>
      <dsp:spPr>
        <a:xfrm>
          <a:off x="0" y="0"/>
          <a:ext cx="6490447" cy="6490447"/>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F169D-2952-4A21-B04B-56AA8EA88499}">
      <dsp:nvSpPr>
        <dsp:cNvPr id="0" name=""/>
        <dsp:cNvSpPr/>
      </dsp:nvSpPr>
      <dsp:spPr>
        <a:xfrm>
          <a:off x="3245223" y="0"/>
          <a:ext cx="8462682" cy="649044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When the vision disappeared, writes Bonaventure, Francis was left with a “marvelous ardor” in his heart. At the same time, there “was imprinted on his body markings that were no less marvelous.”</a:t>
          </a:r>
        </a:p>
        <a:p>
          <a:pPr marL="0" lvl="0" indent="0" algn="ctr" defTabSz="1377950">
            <a:lnSpc>
              <a:spcPct val="90000"/>
            </a:lnSpc>
            <a:spcBef>
              <a:spcPct val="0"/>
            </a:spcBef>
            <a:spcAft>
              <a:spcPct val="35000"/>
            </a:spcAft>
            <a:buNone/>
          </a:pPr>
          <a:r>
            <a:rPr lang="en-US" sz="3100" kern="1200" dirty="0"/>
            <a:t> (</a:t>
          </a:r>
          <a:r>
            <a:rPr lang="en-US" sz="3100" b="1" i="1" kern="1200" dirty="0"/>
            <a:t>Major Legend</a:t>
          </a:r>
          <a:r>
            <a:rPr lang="en-US" sz="3100" b="1" kern="1200" dirty="0"/>
            <a:t>, </a:t>
          </a:r>
          <a:r>
            <a:rPr lang="en-US" sz="3100" kern="1200" dirty="0"/>
            <a:t> XIII:3)</a:t>
          </a:r>
          <a:endParaRPr lang="it-IT" sz="3100" kern="1200" dirty="0"/>
        </a:p>
      </dsp:txBody>
      <dsp:txXfrm>
        <a:off x="3245223" y="0"/>
        <a:ext cx="8462682" cy="3082962"/>
      </dsp:txXfrm>
    </dsp:sp>
    <dsp:sp modelId="{7460BFC6-72BE-4DBC-8771-9E69C934C504}">
      <dsp:nvSpPr>
        <dsp:cNvPr id="0" name=""/>
        <dsp:cNvSpPr/>
      </dsp:nvSpPr>
      <dsp:spPr>
        <a:xfrm>
          <a:off x="1703742" y="3082962"/>
          <a:ext cx="3082962" cy="308296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9E2DF-C959-4328-BFBC-F73D98BC0BFE}">
      <dsp:nvSpPr>
        <dsp:cNvPr id="0" name=""/>
        <dsp:cNvSpPr/>
      </dsp:nvSpPr>
      <dsp:spPr>
        <a:xfrm>
          <a:off x="3245223" y="3893303"/>
          <a:ext cx="8462682" cy="146227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These markings were the stigmata, the wounds of Christ crucified.</a:t>
          </a:r>
          <a:endParaRPr lang="it-IT" sz="3100" kern="1200"/>
        </a:p>
      </dsp:txBody>
      <dsp:txXfrm>
        <a:off x="3245223" y="3893303"/>
        <a:ext cx="8462682" cy="146227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AA6F5-5065-4B48-A0B9-D2AA31291C5E}">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7E79BD-092D-4A80-883A-26B6CE545782}">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GB" sz="6100" kern="1200"/>
            <a:t>TWO IMPORTANT ASPECTS </a:t>
          </a:r>
          <a:endParaRPr lang="it-IT" sz="6100" kern="1200"/>
        </a:p>
      </dsp:txBody>
      <dsp:txXfrm>
        <a:off x="662781" y="0"/>
        <a:ext cx="9852818" cy="132556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6088B-3797-4CE3-83C0-DE30DD04730C}">
      <dsp:nvSpPr>
        <dsp:cNvPr id="0" name=""/>
        <dsp:cNvSpPr/>
      </dsp:nvSpPr>
      <dsp:spPr>
        <a:xfrm>
          <a:off x="0" y="0"/>
          <a:ext cx="5253317" cy="5253317"/>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76B088-6009-4708-B175-1AEFBFFED75B}">
      <dsp:nvSpPr>
        <dsp:cNvPr id="0" name=""/>
        <dsp:cNvSpPr/>
      </dsp:nvSpPr>
      <dsp:spPr>
        <a:xfrm>
          <a:off x="2626658" y="0"/>
          <a:ext cx="9000565" cy="525331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There are two things to dwell on here. First is the Seraph. </a:t>
          </a:r>
          <a:r>
            <a:rPr lang="en-US" sz="3300" b="1" kern="1200" dirty="0">
              <a:effectLst>
                <a:outerShdw blurRad="38100" dist="38100" dir="2700000" algn="tl">
                  <a:srgbClr val="000000">
                    <a:alpha val="43137"/>
                  </a:srgbClr>
                </a:outerShdw>
              </a:effectLst>
            </a:rPr>
            <a:t>Seraphs are angels closest to God</a:t>
          </a:r>
          <a:r>
            <a:rPr lang="en-US" sz="3300" kern="1200" dirty="0"/>
            <a:t>, burning with love as they bow before God, shouting, “Holy, holy, holy!” Their fiery wings suggest the flaming intensity of God’s love that Christ communicated to Francis, which, in turn, set Francis’ heart afire. The word seraphic is often used to describe Francis’ passionate style of relating to God and is often applied to the Franciscan Order, which is sometimes called the Seraphic Order.</a:t>
          </a:r>
          <a:endParaRPr lang="it-IT" sz="3300" kern="1200" dirty="0"/>
        </a:p>
      </dsp:txBody>
      <dsp:txXfrm>
        <a:off x="2626658" y="0"/>
        <a:ext cx="9000565" cy="525331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09738-132E-4BED-95F7-52917C2549A1}">
      <dsp:nvSpPr>
        <dsp:cNvPr id="0" name=""/>
        <dsp:cNvSpPr/>
      </dsp:nvSpPr>
      <dsp:spPr>
        <a:xfrm>
          <a:off x="0" y="0"/>
          <a:ext cx="6553200" cy="6553200"/>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AAAE35-B0EE-4A88-9FF0-72E416D5E925}">
      <dsp:nvSpPr>
        <dsp:cNvPr id="0" name=""/>
        <dsp:cNvSpPr/>
      </dsp:nvSpPr>
      <dsp:spPr>
        <a:xfrm>
          <a:off x="3276600" y="0"/>
          <a:ext cx="8458200" cy="655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Second, we focus on “</a:t>
          </a:r>
          <a:r>
            <a:rPr lang="en-US" sz="3700" b="1" u="sng" kern="1200" dirty="0">
              <a:effectLst>
                <a:outerShdw blurRad="38100" dist="38100" dir="2700000" algn="tl">
                  <a:srgbClr val="000000">
                    <a:alpha val="43137"/>
                  </a:srgbClr>
                </a:outerShdw>
              </a:effectLst>
            </a:rPr>
            <a:t>the gracious way that Christ looked upon him.” </a:t>
          </a:r>
          <a:r>
            <a:rPr lang="en-US" sz="3700" kern="1200" dirty="0"/>
            <a:t>This is something of a repeat of the vision Francis had in the beginning of his spiritual life in which “Jesus appeared to him fastened on a cross (San Damiano experience). Francis’ soul melted at the sight, and the memory of Christ’s passion was so impressed on the innermost recesses of his heart that from that hour whenever Christ’s crucifixion came to mind, Francis could scarcely contain his sighs . . .” </a:t>
          </a:r>
          <a:endParaRPr lang="it-IT" sz="3700" kern="1200" dirty="0"/>
        </a:p>
      </dsp:txBody>
      <dsp:txXfrm>
        <a:off x="3276600" y="0"/>
        <a:ext cx="8458200" cy="65532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51F3D-4F57-442C-8965-5CFE0F77B372}">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81279D-880B-43F4-A10D-84D5D0779FD0}">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LATER EVENTS </a:t>
          </a:r>
          <a:r>
            <a:rPr lang="en-US" sz="3100" b="1" kern="1200"/>
            <a:t>St. Francis’s reluctance to show the wounds </a:t>
          </a:r>
          <a:br>
            <a:rPr lang="it-IT" sz="3100" kern="1200"/>
          </a:br>
          <a:endParaRPr lang="it-IT" sz="3100" kern="1200"/>
        </a:p>
      </dsp:txBody>
      <dsp:txXfrm>
        <a:off x="662781" y="0"/>
        <a:ext cx="9852818" cy="1325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10917-FB8F-4070-9D3F-5AA9CF190A62}">
      <dsp:nvSpPr>
        <dsp:cNvPr id="0" name=""/>
        <dsp:cNvSpPr/>
      </dsp:nvSpPr>
      <dsp:spPr>
        <a:xfrm>
          <a:off x="0" y="0"/>
          <a:ext cx="5074022" cy="5074022"/>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B985A-4882-44FE-A95F-B5C8D782E1F8}">
      <dsp:nvSpPr>
        <dsp:cNvPr id="0" name=""/>
        <dsp:cNvSpPr/>
      </dsp:nvSpPr>
      <dsp:spPr>
        <a:xfrm>
          <a:off x="2537011" y="0"/>
          <a:ext cx="9161929" cy="507402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I. About the stigmata of St. Francis – according to St. Bonaventure (Major Legend XIII)</a:t>
          </a:r>
          <a:endParaRPr lang="it-IT" sz="2200" kern="1200" dirty="0"/>
        </a:p>
      </dsp:txBody>
      <dsp:txXfrm>
        <a:off x="2537011" y="0"/>
        <a:ext cx="9161929" cy="811843"/>
      </dsp:txXfrm>
    </dsp:sp>
    <dsp:sp modelId="{3E8A6B6A-5054-48DB-B520-EF116CC9DD7D}">
      <dsp:nvSpPr>
        <dsp:cNvPr id="0" name=""/>
        <dsp:cNvSpPr/>
      </dsp:nvSpPr>
      <dsp:spPr>
        <a:xfrm>
          <a:off x="532772" y="811843"/>
          <a:ext cx="4008478" cy="4008478"/>
        </a:xfrm>
        <a:prstGeom prst="pie">
          <a:avLst>
            <a:gd name="adj1" fmla="val 5400000"/>
            <a:gd name="adj2" fmla="val 1620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23C56-3EEC-4E10-AEEC-1985A9BAB92F}">
      <dsp:nvSpPr>
        <dsp:cNvPr id="0" name=""/>
        <dsp:cNvSpPr/>
      </dsp:nvSpPr>
      <dsp:spPr>
        <a:xfrm>
          <a:off x="2537011" y="811843"/>
          <a:ext cx="9161929" cy="4008478"/>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II. Events after the stigmata – sufferings of St. Francis </a:t>
          </a:r>
          <a:endParaRPr lang="it-IT" sz="2200" kern="1200"/>
        </a:p>
      </dsp:txBody>
      <dsp:txXfrm>
        <a:off x="2537011" y="811843"/>
        <a:ext cx="9161929" cy="811843"/>
      </dsp:txXfrm>
    </dsp:sp>
    <dsp:sp modelId="{CC3E7BE3-8B76-48E8-AF11-5F5CD42E9D54}">
      <dsp:nvSpPr>
        <dsp:cNvPr id="0" name=""/>
        <dsp:cNvSpPr/>
      </dsp:nvSpPr>
      <dsp:spPr>
        <a:xfrm>
          <a:off x="1065544" y="1623687"/>
          <a:ext cx="2942933" cy="2942933"/>
        </a:xfrm>
        <a:prstGeom prst="pie">
          <a:avLst>
            <a:gd name="adj1" fmla="val 5400000"/>
            <a:gd name="adj2" fmla="val 1620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A80B8-A61D-4C2F-A976-0DBB78DF8F66}">
      <dsp:nvSpPr>
        <dsp:cNvPr id="0" name=""/>
        <dsp:cNvSpPr/>
      </dsp:nvSpPr>
      <dsp:spPr>
        <a:xfrm>
          <a:off x="2537011" y="1623687"/>
          <a:ext cx="9161929" cy="2942933"/>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III. St. Francis – The  </a:t>
          </a:r>
          <a:r>
            <a:rPr lang="en-GB" sz="2200" i="1" kern="1200" dirty="0"/>
            <a:t>Alter Christus </a:t>
          </a:r>
          <a:endParaRPr lang="it-IT" sz="2200" i="1" kern="1200" dirty="0"/>
        </a:p>
      </dsp:txBody>
      <dsp:txXfrm>
        <a:off x="2537011" y="1623687"/>
        <a:ext cx="9161929" cy="811843"/>
      </dsp:txXfrm>
    </dsp:sp>
    <dsp:sp modelId="{B1CE753B-0A37-4D1D-A443-B37DF3B62395}">
      <dsp:nvSpPr>
        <dsp:cNvPr id="0" name=""/>
        <dsp:cNvSpPr/>
      </dsp:nvSpPr>
      <dsp:spPr>
        <a:xfrm>
          <a:off x="1598317" y="2435531"/>
          <a:ext cx="1877388" cy="1877388"/>
        </a:xfrm>
        <a:prstGeom prst="pie">
          <a:avLst>
            <a:gd name="adj1" fmla="val 5400000"/>
            <a:gd name="adj2" fmla="val 1620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6D65D7-81CF-445D-B7B9-E4A423ECE9C1}">
      <dsp:nvSpPr>
        <dsp:cNvPr id="0" name=""/>
        <dsp:cNvSpPr/>
      </dsp:nvSpPr>
      <dsp:spPr>
        <a:xfrm>
          <a:off x="2537011" y="2435531"/>
          <a:ext cx="9161929" cy="1877388"/>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IV. Stigmata of St. Fancis gives meaning to the sufferings </a:t>
          </a:r>
          <a:endParaRPr lang="it-IT" sz="2200" kern="1200"/>
        </a:p>
      </dsp:txBody>
      <dsp:txXfrm>
        <a:off x="2537011" y="2435531"/>
        <a:ext cx="9161929" cy="811843"/>
      </dsp:txXfrm>
    </dsp:sp>
    <dsp:sp modelId="{71727BFB-042D-493D-A841-B9634C0BCEBA}">
      <dsp:nvSpPr>
        <dsp:cNvPr id="0" name=""/>
        <dsp:cNvSpPr/>
      </dsp:nvSpPr>
      <dsp:spPr>
        <a:xfrm>
          <a:off x="2131089" y="3247374"/>
          <a:ext cx="811843" cy="811843"/>
        </a:xfrm>
        <a:prstGeom prst="pie">
          <a:avLst>
            <a:gd name="adj1" fmla="val 5400000"/>
            <a:gd name="adj2" fmla="val 1620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81BAC5-EE3C-4447-8F93-1A4AE4E71A36}">
      <dsp:nvSpPr>
        <dsp:cNvPr id="0" name=""/>
        <dsp:cNvSpPr/>
      </dsp:nvSpPr>
      <dsp:spPr>
        <a:xfrm>
          <a:off x="2537011" y="3247374"/>
          <a:ext cx="9161929" cy="811843"/>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V. Lessons for us from the stigmata of St. Francis  </a:t>
          </a:r>
          <a:endParaRPr lang="it-IT" sz="2200" kern="1200"/>
        </a:p>
      </dsp:txBody>
      <dsp:txXfrm>
        <a:off x="2537011" y="3247374"/>
        <a:ext cx="9161929" cy="81184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C3402-1D41-45B5-BF90-E4376F72AABC}">
      <dsp:nvSpPr>
        <dsp:cNvPr id="0" name=""/>
        <dsp:cNvSpPr/>
      </dsp:nvSpPr>
      <dsp:spPr>
        <a:xfrm>
          <a:off x="0" y="0"/>
          <a:ext cx="4915833" cy="491583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2F4A1-851D-41A6-AD1F-A83BFEAC021D}">
      <dsp:nvSpPr>
        <dsp:cNvPr id="0" name=""/>
        <dsp:cNvSpPr/>
      </dsp:nvSpPr>
      <dsp:spPr>
        <a:xfrm>
          <a:off x="2457916" y="0"/>
          <a:ext cx="8743483" cy="491583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400" kern="1200" dirty="0"/>
        </a:p>
        <a:p>
          <a:pPr marL="0" lvl="0" indent="0" algn="ctr" defTabSz="1244600">
            <a:lnSpc>
              <a:spcPct val="90000"/>
            </a:lnSpc>
            <a:spcBef>
              <a:spcPct val="0"/>
            </a:spcBef>
            <a:spcAft>
              <a:spcPct val="35000"/>
            </a:spcAft>
            <a:buNone/>
          </a:pPr>
          <a:r>
            <a:rPr lang="en-US" sz="2400" kern="1200" dirty="0"/>
            <a:t>Writers who describe the life and virtues of Francis unanimously stress his strenuous efforts to hide the wounds from the eyes of all. This eagerness to hide from the curious the privilege given to him, squares well with the religious spirit of Francis, clearly expressed in his writings: “</a:t>
          </a:r>
          <a:r>
            <a:rPr lang="en-US" sz="2400" b="1" kern="1200" dirty="0"/>
            <a:t>Woe to that Religious who does not keep in his heart the good things the Lord reveals to him( Lk 2:19, 51) and who does not manifest them to others by his actions, but rather seeks to make such good things known by his words. He thereby receives his reward (Mt 6: 2) while those who listen to him carry away but little fruit</a:t>
          </a:r>
          <a:r>
            <a:rPr lang="en-US" sz="2400" kern="1200" dirty="0"/>
            <a:t>”.</a:t>
          </a:r>
          <a:endParaRPr lang="it-IT" sz="2400" kern="1200" dirty="0"/>
        </a:p>
      </dsp:txBody>
      <dsp:txXfrm>
        <a:off x="2457916" y="0"/>
        <a:ext cx="8743483" cy="1474753"/>
      </dsp:txXfrm>
    </dsp:sp>
    <dsp:sp modelId="{EA66840D-C3CE-4AEA-8BC2-EC28EA589FB4}">
      <dsp:nvSpPr>
        <dsp:cNvPr id="0" name=""/>
        <dsp:cNvSpPr/>
      </dsp:nvSpPr>
      <dsp:spPr>
        <a:xfrm>
          <a:off x="860272" y="1474753"/>
          <a:ext cx="3195288" cy="319528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1F328-B718-41B6-9492-9A282FCA024F}">
      <dsp:nvSpPr>
        <dsp:cNvPr id="0" name=""/>
        <dsp:cNvSpPr/>
      </dsp:nvSpPr>
      <dsp:spPr>
        <a:xfrm>
          <a:off x="2457916" y="3847766"/>
          <a:ext cx="8743483" cy="60077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1" kern="1200" dirty="0">
              <a:effectLst>
                <a:outerShdw blurRad="38100" dist="38100" dir="2700000" algn="tl">
                  <a:srgbClr val="000000">
                    <a:alpha val="43137"/>
                  </a:srgbClr>
                </a:outerShdw>
              </a:effectLst>
            </a:rPr>
            <a:t>Major Legend</a:t>
          </a:r>
          <a:r>
            <a:rPr lang="en-US" sz="2800" i="0" kern="1200" dirty="0"/>
            <a:t>, XIII: 4. </a:t>
          </a:r>
          <a:endParaRPr lang="it-IT" sz="2800" i="0" kern="1200" dirty="0"/>
        </a:p>
      </dsp:txBody>
      <dsp:txXfrm>
        <a:off x="2457916" y="3847766"/>
        <a:ext cx="8743483" cy="277282"/>
      </dsp:txXfrm>
    </dsp:sp>
    <dsp:sp modelId="{4B1BF5D5-FD20-421F-AF80-54BA36B92645}">
      <dsp:nvSpPr>
        <dsp:cNvPr id="0" name=""/>
        <dsp:cNvSpPr/>
      </dsp:nvSpPr>
      <dsp:spPr>
        <a:xfrm>
          <a:off x="1720542" y="2949501"/>
          <a:ext cx="1474748" cy="147474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AA32A-7B3E-4E1E-B9D3-AB9E48CEF56E}">
      <dsp:nvSpPr>
        <dsp:cNvPr id="0" name=""/>
        <dsp:cNvSpPr/>
      </dsp:nvSpPr>
      <dsp:spPr>
        <a:xfrm>
          <a:off x="2296512" y="4425909"/>
          <a:ext cx="8743483" cy="48267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1" u="sng" kern="1200" dirty="0"/>
            <a:t>Admonitions of St. Francis</a:t>
          </a:r>
          <a:r>
            <a:rPr lang="en-US" sz="2200" i="1" kern="1200" dirty="0"/>
            <a:t>,  </a:t>
          </a:r>
          <a:r>
            <a:rPr lang="en-US" sz="2200" kern="1200" dirty="0"/>
            <a:t>21, 2- 3.  </a:t>
          </a:r>
          <a:endParaRPr lang="it-IT" sz="2200" kern="1200" dirty="0"/>
        </a:p>
      </dsp:txBody>
      <dsp:txXfrm>
        <a:off x="2296512" y="4425909"/>
        <a:ext cx="8743483" cy="48267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26466-5F98-4972-9E47-843FE81A6ED0}">
      <dsp:nvSpPr>
        <dsp:cNvPr id="0" name=""/>
        <dsp:cNvSpPr/>
      </dsp:nvSpPr>
      <dsp:spPr>
        <a:xfrm>
          <a:off x="0" y="0"/>
          <a:ext cx="6589058" cy="658905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589EC7-4251-4585-806D-826DEAB713E1}">
      <dsp:nvSpPr>
        <dsp:cNvPr id="0" name=""/>
        <dsp:cNvSpPr/>
      </dsp:nvSpPr>
      <dsp:spPr>
        <a:xfrm>
          <a:off x="3294529" y="0"/>
          <a:ext cx="8601634" cy="658905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kern="1200" dirty="0"/>
            <a:t>Besides this example of Francis’s secretive attitude, which described in general terms, other particulars anecdotes are available. St. Bonaventure writes: Although he strove with great diligence to hide the “treasure found in a field”, nevertheless he was not able to prevent some from seeing the Stigmata of his hands and feet, even though he almost always had his hands covered, and from that time on he went about with his feet shod.”</a:t>
          </a:r>
          <a:endParaRPr lang="it-IT" sz="3200" kern="1200" dirty="0"/>
        </a:p>
      </dsp:txBody>
      <dsp:txXfrm>
        <a:off x="3294529" y="0"/>
        <a:ext cx="8601634" cy="3129803"/>
      </dsp:txXfrm>
    </dsp:sp>
    <dsp:sp modelId="{FF5D2A4F-E1C9-4396-B2A8-A2335757B868}">
      <dsp:nvSpPr>
        <dsp:cNvPr id="0" name=""/>
        <dsp:cNvSpPr/>
      </dsp:nvSpPr>
      <dsp:spPr>
        <a:xfrm>
          <a:off x="1729627" y="3129803"/>
          <a:ext cx="3129803" cy="312980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33138-AE22-4099-8C5D-EB9FA523987B}">
      <dsp:nvSpPr>
        <dsp:cNvPr id="0" name=""/>
        <dsp:cNvSpPr/>
      </dsp:nvSpPr>
      <dsp:spPr>
        <a:xfrm>
          <a:off x="3294529" y="5570714"/>
          <a:ext cx="8601634" cy="101834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i="1" kern="1200" dirty="0"/>
            <a:t>Major Legend</a:t>
          </a:r>
          <a:r>
            <a:rPr lang="en-US" sz="3800" kern="1200" dirty="0"/>
            <a:t>, XIII: 8, also see II </a:t>
          </a:r>
          <a:r>
            <a:rPr lang="en-US" sz="3800" kern="1200" dirty="0" err="1"/>
            <a:t>Cel</a:t>
          </a:r>
          <a:r>
            <a:rPr lang="en-US" sz="3800" kern="1200" dirty="0"/>
            <a:t> 136. </a:t>
          </a:r>
          <a:endParaRPr lang="it-IT" sz="3800" kern="1200" dirty="0"/>
        </a:p>
      </dsp:txBody>
      <dsp:txXfrm>
        <a:off x="3294529" y="5570714"/>
        <a:ext cx="8601634" cy="101834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F094D-6EE5-4D34-AB39-224305ADB4D4}">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39C7B-8459-4104-9801-7267000A75F1}">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t>THE FLOW OF BLOOD FROM THE WOUNDS IN THE SIDE</a:t>
          </a:r>
          <a:endParaRPr lang="it-IT" sz="3700" kern="1200"/>
        </a:p>
      </dsp:txBody>
      <dsp:txXfrm>
        <a:off x="662781" y="0"/>
        <a:ext cx="9852818" cy="132556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4A72F-88F1-4F5C-AA0C-17E5EAD533C0}">
      <dsp:nvSpPr>
        <dsp:cNvPr id="0" name=""/>
        <dsp:cNvSpPr/>
      </dsp:nvSpPr>
      <dsp:spPr>
        <a:xfrm>
          <a:off x="0" y="0"/>
          <a:ext cx="6571129" cy="6571129"/>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7A90A9-ED1E-4A51-AB91-6A59975CE445}">
      <dsp:nvSpPr>
        <dsp:cNvPr id="0" name=""/>
        <dsp:cNvSpPr/>
      </dsp:nvSpPr>
      <dsp:spPr>
        <a:xfrm>
          <a:off x="3285564" y="0"/>
          <a:ext cx="8476129" cy="657112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b="1" kern="1200" dirty="0"/>
            <a:t>Let us now reflect on how the stigmatists personally experienced this mystical reality.</a:t>
          </a:r>
          <a:r>
            <a:rPr lang="en-US" sz="5500" kern="1200" dirty="0"/>
            <a:t> This is all the more important in the case of </a:t>
          </a:r>
          <a:r>
            <a:rPr lang="en-US" sz="5500" b="1" kern="1200" dirty="0"/>
            <a:t>Francis of Assisi because he was the first one to have experienced them</a:t>
          </a:r>
          <a:r>
            <a:rPr lang="en-US" sz="5500" kern="1200" dirty="0"/>
            <a:t>. </a:t>
          </a:r>
          <a:endParaRPr lang="it-IT" sz="5500" kern="1200" dirty="0"/>
        </a:p>
      </dsp:txBody>
      <dsp:txXfrm>
        <a:off x="3285564" y="0"/>
        <a:ext cx="8476129" cy="657112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99DB3-AE37-4F5C-8C8A-B3D33F1B1448}">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43DA1-2948-4308-983D-C7FA8A91D8BF}">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GB" sz="6100" kern="1200"/>
            <a:t>Sufferings of St. Francis </a:t>
          </a:r>
          <a:endParaRPr lang="it-IT" sz="6100" kern="1200"/>
        </a:p>
      </dsp:txBody>
      <dsp:txXfrm>
        <a:off x="662781" y="0"/>
        <a:ext cx="9852818" cy="132556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A53E8-B8C4-43F1-A26F-B5940255C463}">
      <dsp:nvSpPr>
        <dsp:cNvPr id="0" name=""/>
        <dsp:cNvSpPr/>
      </dsp:nvSpPr>
      <dsp:spPr>
        <a:xfrm>
          <a:off x="0" y="0"/>
          <a:ext cx="5316070" cy="5316070"/>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69F55-7F23-45C7-9C85-8F810C229353}">
      <dsp:nvSpPr>
        <dsp:cNvPr id="0" name=""/>
        <dsp:cNvSpPr/>
      </dsp:nvSpPr>
      <dsp:spPr>
        <a:xfrm>
          <a:off x="2658035" y="0"/>
          <a:ext cx="9336741" cy="531607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In general the phenomenon of stigmatization can be studied from various points of view: pathological, psychological, mystical, theological and others besides. But surely in the specific case of Francis, the necessary point of departure taking precedence over all others is the </a:t>
          </a:r>
          <a:r>
            <a:rPr lang="en-US" sz="4400" b="1" u="sng" kern="1200" dirty="0">
              <a:effectLst>
                <a:outerShdw blurRad="38100" dist="38100" dir="2700000" algn="tl">
                  <a:srgbClr val="000000">
                    <a:alpha val="43137"/>
                  </a:srgbClr>
                </a:outerShdw>
              </a:effectLst>
            </a:rPr>
            <a:t>historical one</a:t>
          </a:r>
          <a:r>
            <a:rPr lang="en-US" sz="4400" kern="1200" dirty="0"/>
            <a:t>.  </a:t>
          </a:r>
          <a:endParaRPr lang="it-IT" sz="4400" kern="1200" dirty="0"/>
        </a:p>
      </dsp:txBody>
      <dsp:txXfrm>
        <a:off x="2658035" y="0"/>
        <a:ext cx="9336741" cy="531607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5B2BD-0A42-405D-AE25-7B52A4CEC620}">
      <dsp:nvSpPr>
        <dsp:cNvPr id="0" name=""/>
        <dsp:cNvSpPr/>
      </dsp:nvSpPr>
      <dsp:spPr>
        <a:xfrm>
          <a:off x="0" y="0"/>
          <a:ext cx="6535270" cy="653527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0D7EAA-1394-4DA3-99B2-5630AA5F7A20}">
      <dsp:nvSpPr>
        <dsp:cNvPr id="0" name=""/>
        <dsp:cNvSpPr/>
      </dsp:nvSpPr>
      <dsp:spPr>
        <a:xfrm>
          <a:off x="3267635" y="0"/>
          <a:ext cx="8476128" cy="653527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000" kern="1200" dirty="0"/>
            <a:t>The last two years of St. Francis: Francis had great interior and exterior sufferings. The precise nature of the interior ones is still debated, but it seems fair to say that the animation of the Order became increasingly difficult for him, and that he did not always feel himself to be agreement with all of the other friars in the direction of the Order. </a:t>
          </a:r>
        </a:p>
        <a:p>
          <a:pPr marL="0" lvl="0" indent="0" algn="ctr" defTabSz="1066800">
            <a:lnSpc>
              <a:spcPct val="90000"/>
            </a:lnSpc>
            <a:spcBef>
              <a:spcPct val="0"/>
            </a:spcBef>
            <a:spcAft>
              <a:spcPct val="35000"/>
            </a:spcAft>
            <a:buNone/>
          </a:pPr>
          <a:r>
            <a:rPr lang="en-US" sz="2000" kern="1200" dirty="0"/>
            <a:t>His physical sufferings were manifold, including a very painful eye disease that let him increasingly deprived of his vision. REALLY, WRITES </a:t>
          </a:r>
          <a:r>
            <a:rPr lang="en-US" sz="2000" b="1" u="sng" kern="1200" dirty="0">
              <a:effectLst>
                <a:outerShdw blurRad="38100" dist="38100" dir="2700000" algn="tl">
                  <a:srgbClr val="000000">
                    <a:alpha val="43137"/>
                  </a:srgbClr>
                </a:outerShdw>
              </a:effectLst>
            </a:rPr>
            <a:t>CHIARA FRUGONI</a:t>
          </a:r>
          <a:r>
            <a:rPr lang="en-US" sz="2000" kern="1200" dirty="0"/>
            <a:t>, “</a:t>
          </a:r>
          <a:r>
            <a:rPr lang="en-US" sz="2000" b="1" u="sng" kern="1200" dirty="0">
              <a:effectLst>
                <a:outerShdw blurRad="38100" dist="38100" dir="2700000" algn="tl">
                  <a:srgbClr val="000000">
                    <a:alpha val="43137"/>
                  </a:srgbClr>
                </a:outerShdw>
              </a:effectLst>
            </a:rPr>
            <a:t>TOWARDS THE END OF HIS LIFE FRANCIS WAS ONE BIG WOUND.” </a:t>
          </a:r>
          <a:endParaRPr lang="it-IT" sz="2000" b="1" u="sng" kern="1200" dirty="0">
            <a:effectLst>
              <a:outerShdw blurRad="38100" dist="38100" dir="2700000" algn="tl">
                <a:srgbClr val="000000">
                  <a:alpha val="43137"/>
                </a:srgbClr>
              </a:outerShdw>
            </a:effectLst>
          </a:endParaRPr>
        </a:p>
      </dsp:txBody>
      <dsp:txXfrm>
        <a:off x="3267635" y="0"/>
        <a:ext cx="8476128" cy="1960585"/>
      </dsp:txXfrm>
    </dsp:sp>
    <dsp:sp modelId="{F012482A-946E-46C2-AA50-03F8839D6881}">
      <dsp:nvSpPr>
        <dsp:cNvPr id="0" name=""/>
        <dsp:cNvSpPr/>
      </dsp:nvSpPr>
      <dsp:spPr>
        <a:xfrm>
          <a:off x="1143674" y="1960585"/>
          <a:ext cx="4247921" cy="424792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F50C4-EBEC-47D5-BC36-5C00787F2F41}">
      <dsp:nvSpPr>
        <dsp:cNvPr id="0" name=""/>
        <dsp:cNvSpPr/>
      </dsp:nvSpPr>
      <dsp:spPr>
        <a:xfrm>
          <a:off x="3267635" y="3351376"/>
          <a:ext cx="8476128" cy="198679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t>OCTAVIAN SCHUMUCKI, “Le malattie di Francesco durante gli ultimi anni della sua vita, in Francesco d’Assisi e francescanesimo dal 1216 al 1226,” Atti del IV Convegno Internazionale della S. I. S. F., Assisi, 15 – 17 ottobre 1976, Maggioli Editore, Rimini, 1977, 315 – 362. </a:t>
          </a:r>
        </a:p>
      </dsp:txBody>
      <dsp:txXfrm>
        <a:off x="3267635" y="3351376"/>
        <a:ext cx="8476128" cy="916982"/>
      </dsp:txXfrm>
    </dsp:sp>
    <dsp:sp modelId="{DF877D39-1038-4A02-A6C7-B30A0EEC16FB}">
      <dsp:nvSpPr>
        <dsp:cNvPr id="0" name=""/>
        <dsp:cNvSpPr/>
      </dsp:nvSpPr>
      <dsp:spPr>
        <a:xfrm>
          <a:off x="2287345" y="3921164"/>
          <a:ext cx="1960579" cy="196057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DF8A7-804F-4ABF-BC1A-5D4DD0FFD7AE}">
      <dsp:nvSpPr>
        <dsp:cNvPr id="0" name=""/>
        <dsp:cNvSpPr/>
      </dsp:nvSpPr>
      <dsp:spPr>
        <a:xfrm>
          <a:off x="3258311" y="5258907"/>
          <a:ext cx="8476128" cy="10475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CHIARA FRUGONI, </a:t>
          </a:r>
          <a:r>
            <a:rPr lang="it-IT" sz="2000" b="1" i="1" kern="1200" dirty="0"/>
            <a:t>Francesco e </a:t>
          </a:r>
          <a:r>
            <a:rPr lang="it-IT" sz="2000" b="1" i="1" kern="1200" dirty="0" err="1"/>
            <a:t>l’invenzioni</a:t>
          </a:r>
          <a:r>
            <a:rPr lang="it-IT" sz="2000" b="1" i="1" kern="1200" dirty="0"/>
            <a:t> delle stimmate: Una storia per parole e immagini fino a Bonaventura e Giotto, </a:t>
          </a:r>
          <a:r>
            <a:rPr lang="it-IT" sz="2000" b="1" kern="1200" dirty="0"/>
            <a:t>Einaudi </a:t>
          </a:r>
          <a:r>
            <a:rPr lang="it-IT" sz="2000" b="1" kern="1200" dirty="0" err="1"/>
            <a:t>publicazione</a:t>
          </a:r>
          <a:r>
            <a:rPr lang="it-IT" sz="2000" b="1" kern="1200" dirty="0"/>
            <a:t>, Torino, 1993. </a:t>
          </a:r>
          <a:r>
            <a:rPr lang="en-US" sz="2000" b="1" kern="1200" dirty="0"/>
            <a:t>59. </a:t>
          </a:r>
          <a:endParaRPr lang="it-IT" sz="2000" b="1" kern="1200" dirty="0"/>
        </a:p>
      </dsp:txBody>
      <dsp:txXfrm>
        <a:off x="3258311" y="5258907"/>
        <a:ext cx="8476128" cy="104753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95F9A-99A8-41A9-A9A5-EB89E37C94B1}">
      <dsp:nvSpPr>
        <dsp:cNvPr id="0" name=""/>
        <dsp:cNvSpPr/>
      </dsp:nvSpPr>
      <dsp:spPr>
        <a:xfrm>
          <a:off x="0" y="0"/>
          <a:ext cx="6669740" cy="666974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F6690B-0CFF-4CA7-B8AC-EEB266C3E15C}">
      <dsp:nvSpPr>
        <dsp:cNvPr id="0" name=""/>
        <dsp:cNvSpPr/>
      </dsp:nvSpPr>
      <dsp:spPr>
        <a:xfrm>
          <a:off x="3334870" y="0"/>
          <a:ext cx="8650942" cy="66697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800" kern="1200" dirty="0"/>
        </a:p>
        <a:p>
          <a:pPr marL="0" lvl="0" indent="0" algn="ctr" defTabSz="1066800">
            <a:lnSpc>
              <a:spcPct val="90000"/>
            </a:lnSpc>
            <a:spcBef>
              <a:spcPct val="0"/>
            </a:spcBef>
            <a:spcAft>
              <a:spcPct val="35000"/>
            </a:spcAft>
            <a:buNone/>
          </a:pPr>
          <a:endParaRPr lang="en-US" sz="2800" kern="1200" dirty="0"/>
        </a:p>
        <a:p>
          <a:pPr marL="0" lvl="0" indent="0" algn="ctr" defTabSz="1066800">
            <a:lnSpc>
              <a:spcPct val="90000"/>
            </a:lnSpc>
            <a:spcBef>
              <a:spcPct val="0"/>
            </a:spcBef>
            <a:spcAft>
              <a:spcPct val="35000"/>
            </a:spcAft>
            <a:buNone/>
          </a:pPr>
          <a:r>
            <a:rPr lang="en-US" sz="2800" kern="1200" dirty="0"/>
            <a:t>Francis patiently endured the most intense and recurring torture of his body, because he was intent on the example of his </a:t>
          </a:r>
          <a:r>
            <a:rPr lang="en-US" sz="2800" kern="1200" dirty="0" err="1"/>
            <a:t>Saviour</a:t>
          </a:r>
          <a:r>
            <a:rPr lang="en-US" sz="2800" kern="1200" dirty="0"/>
            <a:t> – the example of a martyrdom by blood, which he so greatly desired Thomas of </a:t>
          </a:r>
          <a:r>
            <a:rPr lang="en-US" sz="2800" kern="1200" dirty="0" err="1"/>
            <a:t>Celano</a:t>
          </a:r>
          <a:r>
            <a:rPr lang="en-US" sz="2800" kern="1200" dirty="0"/>
            <a:t> writes: “ O twofold martyr who, smiling and rejoicing most willingly endured what was most bitter and most unpleasant for everyone to behold. There truly remained in him no member free from the most grievous pain and suffering, and as the natural warmth of his body gradually left him, he drew day by day nearer to his death. The doctors were amazed and the friars were astonished that a </a:t>
          </a:r>
          <a:r>
            <a:rPr lang="en-US" sz="2800" kern="1200" dirty="0">
              <a:effectLst>
                <a:outerShdw blurRad="38100" dist="38100" dir="2700000" algn="tl">
                  <a:srgbClr val="000000">
                    <a:alpha val="43137"/>
                  </a:srgbClr>
                </a:outerShdw>
              </a:effectLst>
            </a:rPr>
            <a:t>spirit could still live in a body which was so dead, for since his flesh was consumed, only skin clung to his bones.</a:t>
          </a:r>
          <a:r>
            <a:rPr lang="en-US" sz="2800" kern="1200" dirty="0"/>
            <a:t>” </a:t>
          </a:r>
          <a:endParaRPr lang="it-IT" sz="2800" kern="1200" dirty="0"/>
        </a:p>
      </dsp:txBody>
      <dsp:txXfrm>
        <a:off x="3334870" y="0"/>
        <a:ext cx="8650942" cy="3168126"/>
      </dsp:txXfrm>
    </dsp:sp>
    <dsp:sp modelId="{F186EE23-5D66-43A9-A960-9E0ECB895932}">
      <dsp:nvSpPr>
        <dsp:cNvPr id="0" name=""/>
        <dsp:cNvSpPr/>
      </dsp:nvSpPr>
      <dsp:spPr>
        <a:xfrm>
          <a:off x="1750806" y="3168126"/>
          <a:ext cx="3168126" cy="316812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CA7289-07B2-48EE-A080-0BA436C26B7A}">
      <dsp:nvSpPr>
        <dsp:cNvPr id="0" name=""/>
        <dsp:cNvSpPr/>
      </dsp:nvSpPr>
      <dsp:spPr>
        <a:xfrm>
          <a:off x="3334870" y="5743348"/>
          <a:ext cx="8650942" cy="92639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Vbf 107. </a:t>
          </a:r>
          <a:endParaRPr lang="it-IT" sz="4200" kern="1200"/>
        </a:p>
      </dsp:txBody>
      <dsp:txXfrm>
        <a:off x="3334870" y="5743348"/>
        <a:ext cx="8650942" cy="92639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95DB1-21A3-41C8-AB55-8968F49EC1BA}">
      <dsp:nvSpPr>
        <dsp:cNvPr id="0" name=""/>
        <dsp:cNvSpPr/>
      </dsp:nvSpPr>
      <dsp:spPr>
        <a:xfrm>
          <a:off x="0" y="0"/>
          <a:ext cx="6553200" cy="65532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9B819-1854-475A-8F75-B473A6B9074C}">
      <dsp:nvSpPr>
        <dsp:cNvPr id="0" name=""/>
        <dsp:cNvSpPr/>
      </dsp:nvSpPr>
      <dsp:spPr>
        <a:xfrm>
          <a:off x="3276600" y="0"/>
          <a:ext cx="8601634" cy="655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The stigmata is a more extreme version of this that comes from an intense burning love. In many ways the one who suffers stigmata suffers for his own sins and that of the worlds tying their love with Christ who is the high priest of Calvary. </a:t>
          </a:r>
          <a:r>
            <a:rPr lang="en-US" sz="4100" b="1" kern="1200" dirty="0">
              <a:effectLst>
                <a:outerShdw blurRad="38100" dist="38100" dir="2700000" algn="tl">
                  <a:srgbClr val="000000">
                    <a:alpha val="43137"/>
                  </a:srgbClr>
                </a:outerShdw>
              </a:effectLst>
            </a:rPr>
            <a:t>The person who experiences stigmata loves Christ so deeply they would undoubtedly carry the cross for him if they could. </a:t>
          </a:r>
          <a:endParaRPr lang="it-IT" sz="4100" b="1" kern="1200" dirty="0">
            <a:effectLst>
              <a:outerShdw blurRad="38100" dist="38100" dir="2700000" algn="tl">
                <a:srgbClr val="000000">
                  <a:alpha val="43137"/>
                </a:srgbClr>
              </a:outerShdw>
            </a:effectLst>
          </a:endParaRPr>
        </a:p>
      </dsp:txBody>
      <dsp:txXfrm>
        <a:off x="3276600" y="0"/>
        <a:ext cx="8601634" cy="655320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C0C65-BDBA-41C8-BD0E-1C3DCF764C08}">
      <dsp:nvSpPr>
        <dsp:cNvPr id="0" name=""/>
        <dsp:cNvSpPr/>
      </dsp:nvSpPr>
      <dsp:spPr>
        <a:xfrm>
          <a:off x="0" y="0"/>
          <a:ext cx="6580094" cy="658009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842EB-B0CB-42EC-A257-653C6B85C52D}">
      <dsp:nvSpPr>
        <dsp:cNvPr id="0" name=""/>
        <dsp:cNvSpPr/>
      </dsp:nvSpPr>
      <dsp:spPr>
        <a:xfrm>
          <a:off x="3290047" y="0"/>
          <a:ext cx="8686799" cy="658009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They may even beg Christ not to suffer for them. Such intense love is only returned by Christ who voluntarily suffers for those he loves despite their protests because he knows only through himself can mankind be redeemed. In this love, we thank Christ but feel intense sadness in his suffering. </a:t>
          </a:r>
          <a:r>
            <a:rPr lang="en-US" sz="4000" b="1" u="sng" kern="1200" dirty="0">
              <a:effectLst>
                <a:outerShdw blurRad="38100" dist="38100" dir="2700000" algn="tl">
                  <a:srgbClr val="000000">
                    <a:alpha val="43137"/>
                  </a:srgbClr>
                </a:outerShdw>
              </a:effectLst>
            </a:rPr>
            <a:t>The stigmata gives joy to those who receive it because they can suffer with their beloved.</a:t>
          </a:r>
          <a:endParaRPr lang="it-IT" sz="4000" b="1" u="sng" kern="1200" dirty="0">
            <a:effectLst>
              <a:outerShdw blurRad="38100" dist="38100" dir="2700000" algn="tl">
                <a:srgbClr val="000000">
                  <a:alpha val="43137"/>
                </a:srgbClr>
              </a:outerShdw>
            </a:effectLst>
          </a:endParaRPr>
        </a:p>
      </dsp:txBody>
      <dsp:txXfrm>
        <a:off x="3290047" y="0"/>
        <a:ext cx="8686799" cy="6580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A9A81-DEA7-4661-9CE4-5BAA7DDA95FE}">
      <dsp:nvSpPr>
        <dsp:cNvPr id="0" name=""/>
        <dsp:cNvSpPr/>
      </dsp:nvSpPr>
      <dsp:spPr>
        <a:xfrm>
          <a:off x="262015" y="31623"/>
          <a:ext cx="6463059" cy="646305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Two men climbed Mount La Verna in Italy: St Francis of Assisi in 1224 and about thirty years later St Bonaventure.</a:t>
          </a:r>
          <a:endParaRPr lang="it-IT" sz="3500" kern="1200" dirty="0"/>
        </a:p>
      </dsp:txBody>
      <dsp:txXfrm>
        <a:off x="1164515" y="793756"/>
        <a:ext cx="3726448" cy="4938792"/>
      </dsp:txXfrm>
    </dsp:sp>
    <dsp:sp modelId="{F66DEFE8-C4C0-477F-BA75-BB41F61B1396}">
      <dsp:nvSpPr>
        <dsp:cNvPr id="0" name=""/>
        <dsp:cNvSpPr/>
      </dsp:nvSpPr>
      <dsp:spPr>
        <a:xfrm>
          <a:off x="4920076" y="31623"/>
          <a:ext cx="6463059" cy="646305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Seraphim appeared to St Francis bearing a vision of the crucified Christ and he received the wounds produced by the nails and lance, this is the  stigmatization of St. Francis.</a:t>
          </a:r>
          <a:endParaRPr lang="it-IT" sz="3500" kern="1200" dirty="0"/>
        </a:p>
      </dsp:txBody>
      <dsp:txXfrm>
        <a:off x="6754188" y="793756"/>
        <a:ext cx="3726448" cy="493879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63999-B65D-4A5A-BBBF-9E81464B1E21}">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938C60-F679-466B-BE75-E363555BA5B8}">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Sufferings of Francis after receiving the stigmata: The great temptation of St. Francis </a:t>
          </a:r>
          <a:br>
            <a:rPr lang="it-IT" sz="2600" kern="1200"/>
          </a:br>
          <a:endParaRPr lang="it-IT" sz="2600" kern="1200"/>
        </a:p>
      </dsp:txBody>
      <dsp:txXfrm>
        <a:off x="662781" y="0"/>
        <a:ext cx="9852818" cy="132556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3B43F-A984-4BB7-B878-5D5EA8BF357C}">
      <dsp:nvSpPr>
        <dsp:cNvPr id="0" name=""/>
        <dsp:cNvSpPr/>
      </dsp:nvSpPr>
      <dsp:spPr>
        <a:xfrm>
          <a:off x="0" y="0"/>
          <a:ext cx="4351338" cy="435133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CD846F-78C0-4EBA-8138-81B962D48F41}">
      <dsp:nvSpPr>
        <dsp:cNvPr id="0" name=""/>
        <dsp:cNvSpPr/>
      </dsp:nvSpPr>
      <dsp:spPr>
        <a:xfrm>
          <a:off x="2175669" y="0"/>
          <a:ext cx="8339931" cy="43513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After receiving the Stigmata when he was at St. Mary of Angels, he had to undergo a serious trial for two years, this trial is described as </a:t>
          </a:r>
          <a:r>
            <a:rPr lang="en-US" sz="2400" i="1" kern="1200" dirty="0" err="1"/>
            <a:t>gravissima</a:t>
          </a:r>
          <a:r>
            <a:rPr lang="en-US" sz="2400" i="1" kern="1200" dirty="0"/>
            <a:t> </a:t>
          </a:r>
          <a:r>
            <a:rPr lang="en-US" sz="2400" i="1" kern="1200" dirty="0" err="1"/>
            <a:t>tentatio</a:t>
          </a:r>
          <a:r>
            <a:rPr lang="en-US" sz="2400" i="1" kern="1200" dirty="0"/>
            <a:t>. </a:t>
          </a:r>
          <a:r>
            <a:rPr lang="en-US" sz="2400" kern="1200" dirty="0"/>
            <a:t>The precise nature of this temptation is not revealed, and scholarly arguments concerning it have ranged the gamut, but at least one thing is clear: the temptation affected Francis such that “</a:t>
          </a:r>
          <a:r>
            <a:rPr lang="en-US" sz="2400" b="1" kern="1200" dirty="0">
              <a:effectLst>
                <a:outerShdw blurRad="38100" dist="38100" dir="2700000" algn="tl">
                  <a:srgbClr val="000000">
                    <a:alpha val="43137"/>
                  </a:srgbClr>
                </a:outerShdw>
              </a:effectLst>
            </a:rPr>
            <a:t>he frequently withdrew from the company of the brothers because he was unable to be his usual joyful self</a:t>
          </a:r>
          <a:r>
            <a:rPr lang="en-US" sz="2400" kern="1200" dirty="0"/>
            <a:t>”. </a:t>
          </a:r>
          <a:endParaRPr lang="it-IT" sz="2400" kern="1200" dirty="0"/>
        </a:p>
      </dsp:txBody>
      <dsp:txXfrm>
        <a:off x="2175669" y="0"/>
        <a:ext cx="8339931" cy="2066885"/>
      </dsp:txXfrm>
    </dsp:sp>
    <dsp:sp modelId="{9B2CF689-404B-4EAE-9F18-267C8BB25A78}">
      <dsp:nvSpPr>
        <dsp:cNvPr id="0" name=""/>
        <dsp:cNvSpPr/>
      </dsp:nvSpPr>
      <dsp:spPr>
        <a:xfrm>
          <a:off x="1142226" y="2066885"/>
          <a:ext cx="2066885" cy="20668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3DC37A-1048-499B-BC6E-1A2272E7A56E}">
      <dsp:nvSpPr>
        <dsp:cNvPr id="0" name=""/>
        <dsp:cNvSpPr/>
      </dsp:nvSpPr>
      <dsp:spPr>
        <a:xfrm>
          <a:off x="2175669" y="3500973"/>
          <a:ext cx="8339931" cy="74064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i="1" kern="1200" dirty="0"/>
            <a:t>Mirror of Perfection </a:t>
          </a:r>
          <a:r>
            <a:rPr lang="en-US" sz="3400" kern="1200" dirty="0"/>
            <a:t>99 : 1 - 2 </a:t>
          </a:r>
          <a:endParaRPr lang="it-IT" sz="3400" kern="1200" dirty="0"/>
        </a:p>
      </dsp:txBody>
      <dsp:txXfrm>
        <a:off x="2175669" y="3500973"/>
        <a:ext cx="8339931" cy="74064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D9B41-3AC6-4D4F-A9E8-81BCF58327B2}">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74529-47B6-4CB7-8F42-7EA7E28358C1}">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Following is a short narrative from the Mirror of Perfection: </a:t>
          </a:r>
          <a:endParaRPr lang="it-IT" sz="3700" kern="1200"/>
        </a:p>
      </dsp:txBody>
      <dsp:txXfrm>
        <a:off x="662781" y="0"/>
        <a:ext cx="9852818" cy="132556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70ACA-6682-46E5-8203-63222F736F8D}">
      <dsp:nvSpPr>
        <dsp:cNvPr id="0" name=""/>
        <dsp:cNvSpPr/>
      </dsp:nvSpPr>
      <dsp:spPr>
        <a:xfrm>
          <a:off x="0" y="0"/>
          <a:ext cx="5271245" cy="527124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0970D-51AA-456C-A52E-54C13BBBD525}">
      <dsp:nvSpPr>
        <dsp:cNvPr id="0" name=""/>
        <dsp:cNvSpPr/>
      </dsp:nvSpPr>
      <dsp:spPr>
        <a:xfrm>
          <a:off x="2635622" y="0"/>
          <a:ext cx="9170894" cy="527124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“Likewise, at the time he received on his body the stigmata of the Lord on the holy mountain of La Verna, he suffered so many temptations and afflictions from the devil that he was unable to appear his usual joyful self. He said to his companion: “if the brothers knew how many trials and how great are the afflictions the demons cause me, there would not be one of them who would not be moved to pity and compassion for me.”</a:t>
          </a:r>
          <a:endParaRPr lang="it-IT" sz="2800" kern="1200" dirty="0"/>
        </a:p>
      </dsp:txBody>
      <dsp:txXfrm>
        <a:off x="2635622" y="0"/>
        <a:ext cx="9170894" cy="2503841"/>
      </dsp:txXfrm>
    </dsp:sp>
    <dsp:sp modelId="{96AA450C-6684-4442-BA8F-3B4B76AEE0E6}">
      <dsp:nvSpPr>
        <dsp:cNvPr id="0" name=""/>
        <dsp:cNvSpPr/>
      </dsp:nvSpPr>
      <dsp:spPr>
        <a:xfrm>
          <a:off x="1383702" y="2503841"/>
          <a:ext cx="2503841" cy="250384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67BDA-3C2A-4B62-B60B-D506ED725D66}">
      <dsp:nvSpPr>
        <dsp:cNvPr id="0" name=""/>
        <dsp:cNvSpPr/>
      </dsp:nvSpPr>
      <dsp:spPr>
        <a:xfrm>
          <a:off x="2635622" y="4487072"/>
          <a:ext cx="9170894" cy="75278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i="1" kern="1200" dirty="0"/>
            <a:t>Mirror of Perfection</a:t>
          </a:r>
          <a:r>
            <a:rPr lang="en-US" sz="3400" kern="1200" dirty="0"/>
            <a:t>, 99 : 6 – 7. </a:t>
          </a:r>
          <a:endParaRPr lang="it-IT" sz="3400" kern="1200" dirty="0"/>
        </a:p>
      </dsp:txBody>
      <dsp:txXfrm>
        <a:off x="2635622" y="4487072"/>
        <a:ext cx="9170894" cy="75278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DDC47-BE62-4FA4-BE55-270BE3A1A1D8}">
      <dsp:nvSpPr>
        <dsp:cNvPr id="0" name=""/>
        <dsp:cNvSpPr/>
      </dsp:nvSpPr>
      <dsp:spPr>
        <a:xfrm>
          <a:off x="0" y="0"/>
          <a:ext cx="6042492" cy="604249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0CC095-68F1-478A-97AA-E74BE05D6F74}">
      <dsp:nvSpPr>
        <dsp:cNvPr id="0" name=""/>
        <dsp:cNvSpPr/>
      </dsp:nvSpPr>
      <dsp:spPr>
        <a:xfrm>
          <a:off x="3021246" y="0"/>
          <a:ext cx="8117401" cy="604249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This kind of experience prevented him to be joyful with his brothers which was a big suffering for him. </a:t>
          </a:r>
        </a:p>
        <a:p>
          <a:pPr marL="0" lvl="0" indent="0" algn="ctr" defTabSz="1244600">
            <a:lnSpc>
              <a:spcPct val="90000"/>
            </a:lnSpc>
            <a:spcBef>
              <a:spcPct val="0"/>
            </a:spcBef>
            <a:spcAft>
              <a:spcPct val="35000"/>
            </a:spcAft>
            <a:buNone/>
          </a:pPr>
          <a:r>
            <a:rPr lang="en-US" sz="2800" kern="1200" dirty="0"/>
            <a:t>Book II of Thomas of </a:t>
          </a:r>
          <a:r>
            <a:rPr lang="en-US" sz="2800" kern="1200" dirty="0" err="1"/>
            <a:t>Celano</a:t>
          </a:r>
          <a:r>
            <a:rPr lang="en-US" sz="2800" kern="1200" dirty="0"/>
            <a:t> covers the last two years of Francis’s life, which, while not coinciding exactly with the two years trial, certainly overlaps with part of it. Thomas goes on to describe in a surprisingly frank manner how Francis suffered from a certain distrust of people in general because of the dishonesty of a few. “For, he had met some people who agreed with him outwardly but inwardly disagreed, applauding him to his face but laughing behind his back.” </a:t>
          </a:r>
          <a:endParaRPr lang="it-IT" sz="2800" kern="1200" dirty="0"/>
        </a:p>
      </dsp:txBody>
      <dsp:txXfrm>
        <a:off x="3021246" y="0"/>
        <a:ext cx="8117401" cy="2870183"/>
      </dsp:txXfrm>
    </dsp:sp>
    <dsp:sp modelId="{3205DB7C-2D4D-479F-8A75-DA563ED60891}">
      <dsp:nvSpPr>
        <dsp:cNvPr id="0" name=""/>
        <dsp:cNvSpPr/>
      </dsp:nvSpPr>
      <dsp:spPr>
        <a:xfrm>
          <a:off x="1586154" y="2870183"/>
          <a:ext cx="2870183" cy="287018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B71A1-7D26-4A3B-B020-A224E47005C0}">
      <dsp:nvSpPr>
        <dsp:cNvPr id="0" name=""/>
        <dsp:cNvSpPr/>
      </dsp:nvSpPr>
      <dsp:spPr>
        <a:xfrm>
          <a:off x="3021246" y="5386961"/>
          <a:ext cx="8117401" cy="6500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Vbf 96 : 5. </a:t>
          </a:r>
          <a:endParaRPr lang="it-IT" sz="3000" kern="1200"/>
        </a:p>
      </dsp:txBody>
      <dsp:txXfrm>
        <a:off x="3021246" y="5386961"/>
        <a:ext cx="8117401" cy="65003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9F4AB-95C1-4DBA-BEE6-F77244864DC7}">
      <dsp:nvSpPr>
        <dsp:cNvPr id="0" name=""/>
        <dsp:cNvSpPr/>
      </dsp:nvSpPr>
      <dsp:spPr>
        <a:xfrm>
          <a:off x="0" y="0"/>
          <a:ext cx="6759387" cy="675938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749A8-8EC4-439C-AF98-ED9253177F81}">
      <dsp:nvSpPr>
        <dsp:cNvPr id="0" name=""/>
        <dsp:cNvSpPr/>
      </dsp:nvSpPr>
      <dsp:spPr>
        <a:xfrm>
          <a:off x="3379693" y="0"/>
          <a:ext cx="8516470" cy="67593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kern="1200" dirty="0"/>
            <a:t>The other sufferings of Francis was mentioned by </a:t>
          </a:r>
          <a:r>
            <a:rPr lang="en-US" sz="3200" kern="1200" dirty="0" err="1"/>
            <a:t>Celano</a:t>
          </a:r>
          <a:r>
            <a:rPr lang="en-US" sz="3200" kern="1200" dirty="0"/>
            <a:t>: Francis suffered much by seeing the worldly attitude of some of his friars: “He saw them rushing for positions of authority (</a:t>
          </a:r>
          <a:r>
            <a:rPr lang="en-US" sz="3200" kern="1200" dirty="0" err="1"/>
            <a:t>Vbf</a:t>
          </a:r>
          <a:r>
            <a:rPr lang="en-US" sz="3200" kern="1200" dirty="0"/>
            <a:t> 104 : 1). So, Francis is specifically struggling because certain friars are too interested in governance and or pastoral positions, which to him means that these friars are abandoning what they had originally chosen, the way of simplicity.</a:t>
          </a:r>
          <a:endParaRPr lang="it-IT" sz="3200" kern="1200" dirty="0"/>
        </a:p>
      </dsp:txBody>
      <dsp:txXfrm>
        <a:off x="3379693" y="0"/>
        <a:ext cx="8516470" cy="3210709"/>
      </dsp:txXfrm>
    </dsp:sp>
    <dsp:sp modelId="{A2C3C0EE-08E9-4AEB-9168-6E6812BECCB7}">
      <dsp:nvSpPr>
        <dsp:cNvPr id="0" name=""/>
        <dsp:cNvSpPr/>
      </dsp:nvSpPr>
      <dsp:spPr>
        <a:xfrm>
          <a:off x="1774339" y="3210709"/>
          <a:ext cx="3210709" cy="321070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C815A-46B7-4985-A325-15D598A76605}">
      <dsp:nvSpPr>
        <dsp:cNvPr id="0" name=""/>
        <dsp:cNvSpPr/>
      </dsp:nvSpPr>
      <dsp:spPr>
        <a:xfrm>
          <a:off x="3379693" y="5428667"/>
          <a:ext cx="8516470" cy="13092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a:t>Vbf 104 : 6 – 7. </a:t>
          </a:r>
          <a:endParaRPr lang="it-IT" sz="6000" kern="1200"/>
        </a:p>
      </dsp:txBody>
      <dsp:txXfrm>
        <a:off x="3379693" y="5428667"/>
        <a:ext cx="8516470" cy="1309263"/>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DF754-FE3C-4A7C-9B75-8695CF2BB6AE}">
      <dsp:nvSpPr>
        <dsp:cNvPr id="0" name=""/>
        <dsp:cNvSpPr/>
      </dsp:nvSpPr>
      <dsp:spPr>
        <a:xfrm>
          <a:off x="0" y="0"/>
          <a:ext cx="6553200" cy="65532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213D2-5FE2-449E-9473-E65EF0FC953D}">
      <dsp:nvSpPr>
        <dsp:cNvPr id="0" name=""/>
        <dsp:cNvSpPr/>
      </dsp:nvSpPr>
      <dsp:spPr>
        <a:xfrm>
          <a:off x="3276600" y="0"/>
          <a:ext cx="8610599" cy="655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The accumulation of afflictions produced in him an effect which only the authority of the verified record enables us to believe. </a:t>
          </a:r>
        </a:p>
        <a:p>
          <a:pPr marL="0" lvl="0" indent="0" algn="ctr" defTabSz="1555750">
            <a:lnSpc>
              <a:spcPct val="90000"/>
            </a:lnSpc>
            <a:spcBef>
              <a:spcPct val="0"/>
            </a:spcBef>
            <a:spcAft>
              <a:spcPct val="35000"/>
            </a:spcAft>
            <a:buNone/>
          </a:pPr>
          <a:r>
            <a:rPr lang="en-US" sz="3500" b="1" kern="1200" dirty="0">
              <a:effectLst>
                <a:outerShdw blurRad="38100" dist="38100" dir="2700000" algn="tl">
                  <a:srgbClr val="000000">
                    <a:alpha val="43137"/>
                  </a:srgbClr>
                </a:outerShdw>
              </a:effectLst>
            </a:rPr>
            <a:t>No longer did he mingle with them in the old free spirit of common enterprise. </a:t>
          </a:r>
        </a:p>
        <a:p>
          <a:pPr marL="0" lvl="0" indent="0" algn="ctr" defTabSz="1555750">
            <a:lnSpc>
              <a:spcPct val="90000"/>
            </a:lnSpc>
            <a:spcBef>
              <a:spcPct val="0"/>
            </a:spcBef>
            <a:spcAft>
              <a:spcPct val="35000"/>
            </a:spcAft>
            <a:buNone/>
          </a:pPr>
          <a:r>
            <a:rPr lang="en-US" sz="3500" kern="1200" dirty="0"/>
            <a:t>Instead he betook himself to remote hermitage where he spent long periods utterly alone – not in the rapt silence of his former ecstasies, </a:t>
          </a:r>
          <a:r>
            <a:rPr lang="en-US" sz="3500" kern="1200" dirty="0">
              <a:effectLst>
                <a:outerShdw blurRad="38100" dist="38100" dir="2700000" algn="tl">
                  <a:srgbClr val="000000">
                    <a:alpha val="43137"/>
                  </a:srgbClr>
                </a:outerShdw>
              </a:effectLst>
            </a:rPr>
            <a:t>but brooding over and wrestling with the problem of saving His order, menaced as he believed by destruction. </a:t>
          </a:r>
          <a:endParaRPr lang="it-IT" sz="3500" kern="1200" dirty="0">
            <a:effectLst>
              <a:outerShdw blurRad="38100" dist="38100" dir="2700000" algn="tl">
                <a:srgbClr val="000000">
                  <a:alpha val="43137"/>
                </a:srgbClr>
              </a:outerShdw>
            </a:effectLst>
          </a:endParaRPr>
        </a:p>
      </dsp:txBody>
      <dsp:txXfrm>
        <a:off x="3276600" y="0"/>
        <a:ext cx="8610599" cy="655320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5083B-C58E-4E2C-AD3E-D0C66543D326}">
      <dsp:nvSpPr>
        <dsp:cNvPr id="0" name=""/>
        <dsp:cNvSpPr/>
      </dsp:nvSpPr>
      <dsp:spPr>
        <a:xfrm rot="16200000">
          <a:off x="1541065" y="-1541065"/>
          <a:ext cx="2175669" cy="5257800"/>
        </a:xfrm>
        <a:prstGeom prst="round1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AB2541F-1E90-406A-A6DD-14A991E5A9CB}">
      <dsp:nvSpPr>
        <dsp:cNvPr id="0" name=""/>
        <dsp:cNvSpPr/>
      </dsp:nvSpPr>
      <dsp:spPr>
        <a:xfrm>
          <a:off x="5257800" y="0"/>
          <a:ext cx="5257800" cy="2175669"/>
        </a:xfrm>
        <a:prstGeom prst="round1Rect">
          <a:avLst/>
        </a:prstGeom>
        <a:solidFill>
          <a:schemeClr val="accent3">
            <a:hueOff val="903533"/>
            <a:satOff val="33333"/>
            <a:lumOff val="-490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AFF50A6-9D19-49E0-BEC4-90311E4AA5CD}">
      <dsp:nvSpPr>
        <dsp:cNvPr id="0" name=""/>
        <dsp:cNvSpPr/>
      </dsp:nvSpPr>
      <dsp:spPr>
        <a:xfrm rot="10800000">
          <a:off x="0" y="2175669"/>
          <a:ext cx="5257800" cy="2175669"/>
        </a:xfrm>
        <a:prstGeom prst="round1Rect">
          <a:avLst/>
        </a:prstGeom>
        <a:solidFill>
          <a:schemeClr val="accent3">
            <a:hueOff val="1807066"/>
            <a:satOff val="66667"/>
            <a:lumOff val="-980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095BA6D-9A45-4AED-9DF3-C56E0FBBE2E3}">
      <dsp:nvSpPr>
        <dsp:cNvPr id="0" name=""/>
        <dsp:cNvSpPr/>
      </dsp:nvSpPr>
      <dsp:spPr>
        <a:xfrm rot="5400000">
          <a:off x="6798865" y="634603"/>
          <a:ext cx="2175669" cy="5257800"/>
        </a:xfrm>
        <a:prstGeom prst="round1Rect">
          <a:avLst/>
        </a:prstGeom>
        <a:solidFill>
          <a:schemeClr val="accent3">
            <a:hueOff val="2710599"/>
            <a:satOff val="100000"/>
            <a:lumOff val="-1470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0262CA4-1F28-4E58-BB7A-FCC6116B3DBA}">
      <dsp:nvSpPr>
        <dsp:cNvPr id="0" name=""/>
        <dsp:cNvSpPr/>
      </dsp:nvSpPr>
      <dsp:spPr>
        <a:xfrm>
          <a:off x="3240744" y="1536141"/>
          <a:ext cx="4034110" cy="1279054"/>
        </a:xfrm>
        <a:prstGeom prst="roundRect">
          <a:avLst/>
        </a:prstGeom>
        <a:solidFill>
          <a:schemeClr val="accent3">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GB" sz="5000" kern="1200" dirty="0"/>
            <a:t>Alter Christus </a:t>
          </a:r>
          <a:endParaRPr lang="it-IT" sz="5000" kern="1200" dirty="0"/>
        </a:p>
      </dsp:txBody>
      <dsp:txXfrm>
        <a:off x="3303182" y="1598579"/>
        <a:ext cx="3909234" cy="1154178"/>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EA01C-75EB-4112-924F-E8C69BFCEF4A}">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6EC0B-7509-4445-910B-E0006D3669E5}">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t>FRANCIS, ALTER CHRISTUS? </a:t>
          </a:r>
          <a:br>
            <a:rPr lang="it-IT" sz="3700" kern="1200"/>
          </a:br>
          <a:endParaRPr lang="it-IT" sz="3700" kern="1200"/>
        </a:p>
      </dsp:txBody>
      <dsp:txXfrm>
        <a:off x="662781" y="0"/>
        <a:ext cx="9852818" cy="1325563"/>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A491B-FF8F-4A11-BE4A-58C0867E43F5}">
      <dsp:nvSpPr>
        <dsp:cNvPr id="0" name=""/>
        <dsp:cNvSpPr/>
      </dsp:nvSpPr>
      <dsp:spPr>
        <a:xfrm>
          <a:off x="0" y="0"/>
          <a:ext cx="5558118" cy="5558118"/>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F2695F-145A-4A31-BD2B-6D6C5B252A0C}">
      <dsp:nvSpPr>
        <dsp:cNvPr id="0" name=""/>
        <dsp:cNvSpPr/>
      </dsp:nvSpPr>
      <dsp:spPr>
        <a:xfrm>
          <a:off x="2779059" y="0"/>
          <a:ext cx="8884024" cy="55581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Certainly, it is true that part of the meaning of Francis for us is that he appeared as: “A</a:t>
          </a:r>
          <a:r>
            <a:rPr lang="en-US" sz="3100" b="1" strike="noStrike" kern="1200" dirty="0"/>
            <a:t>nother Christ</a:t>
          </a:r>
          <a:r>
            <a:rPr lang="en-US" sz="3100" kern="1200" dirty="0"/>
            <a:t>”. </a:t>
          </a:r>
        </a:p>
        <a:p>
          <a:pPr marL="0" lvl="0" indent="0" algn="ctr" defTabSz="1377950">
            <a:lnSpc>
              <a:spcPct val="90000"/>
            </a:lnSpc>
            <a:spcBef>
              <a:spcPct val="0"/>
            </a:spcBef>
            <a:spcAft>
              <a:spcPct val="35000"/>
            </a:spcAft>
            <a:buNone/>
          </a:pPr>
          <a:r>
            <a:rPr lang="en-US" sz="3100" kern="1200" dirty="0"/>
            <a:t>All Christians are in a manner meant to come to resemble Christ more and more, and these miraculous wounds remind us of that. But what about for Francis? Did he seek to be conformed to Christ? </a:t>
          </a:r>
        </a:p>
        <a:p>
          <a:pPr marL="0" lvl="0" indent="0" algn="ctr" defTabSz="1377950">
            <a:lnSpc>
              <a:spcPct val="90000"/>
            </a:lnSpc>
            <a:spcBef>
              <a:spcPct val="0"/>
            </a:spcBef>
            <a:spcAft>
              <a:spcPct val="35000"/>
            </a:spcAft>
            <a:buNone/>
          </a:pPr>
          <a:r>
            <a:rPr lang="en-US" sz="3100" kern="1200" dirty="0"/>
            <a:t>And, if so, did he imagine himself as having achieved it on La Verna? We do often think of it this way. This Considerations on the Stigmata, appended to some manuscripts of the </a:t>
          </a:r>
          <a:r>
            <a:rPr lang="en-US" sz="3100" kern="1200" dirty="0" err="1"/>
            <a:t>Fioretti</a:t>
          </a:r>
          <a:r>
            <a:rPr lang="en-US" sz="3100" kern="1200" dirty="0"/>
            <a:t>, captures the idea: </a:t>
          </a:r>
          <a:endParaRPr lang="it-IT" sz="3100" kern="1200" dirty="0"/>
        </a:p>
      </dsp:txBody>
      <dsp:txXfrm>
        <a:off x="2779059" y="0"/>
        <a:ext cx="8884024" cy="55581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F3A1E-DA70-4AE3-9885-EFC6445B6FC2}">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B15C6-C315-44AC-9F3C-9C3D4376AA51}">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Entire chapter XIII of Major Legend is dedicated to the stigmata of St. Francis. The following are its salient features. </a:t>
          </a:r>
          <a:endParaRPr lang="it-IT" sz="3100" kern="1200" dirty="0"/>
        </a:p>
      </dsp:txBody>
      <dsp:txXfrm>
        <a:off x="662781" y="0"/>
        <a:ext cx="9852818" cy="1325563"/>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C8270-443A-483C-9E3B-0714D6F7905A}">
      <dsp:nvSpPr>
        <dsp:cNvPr id="0" name=""/>
        <dsp:cNvSpPr/>
      </dsp:nvSpPr>
      <dsp:spPr>
        <a:xfrm>
          <a:off x="0" y="0"/>
          <a:ext cx="6571127" cy="657112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36762C-F941-4F0B-8A3B-515B060ED52E}">
      <dsp:nvSpPr>
        <dsp:cNvPr id="0" name=""/>
        <dsp:cNvSpPr/>
      </dsp:nvSpPr>
      <dsp:spPr>
        <a:xfrm>
          <a:off x="3285563" y="0"/>
          <a:ext cx="8520955" cy="657112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kern="1200" dirty="0"/>
            <a:t>“And he prayed in this way: ‘My Lord Jesus Christ, I pray You to grant me two graces before I die: the first is that during my life I may feel in my soul and in my body, as much as possible, that pain that You, sweet Jesus, sustained in the hour of Your most bitter Passion. The second is that I may feel in my heart, as much as possible, that excessive love with which You, O Son of God, were inflamed to endure willingly such suffering for us sinners ……..”</a:t>
          </a:r>
          <a:endParaRPr lang="it-IT" sz="3200" kern="1200" dirty="0"/>
        </a:p>
      </dsp:txBody>
      <dsp:txXfrm>
        <a:off x="3285563" y="0"/>
        <a:ext cx="8520955" cy="3121285"/>
      </dsp:txXfrm>
    </dsp:sp>
    <dsp:sp modelId="{77DC3EED-7145-46EB-A367-D59D72E448B4}">
      <dsp:nvSpPr>
        <dsp:cNvPr id="0" name=""/>
        <dsp:cNvSpPr/>
      </dsp:nvSpPr>
      <dsp:spPr>
        <a:xfrm>
          <a:off x="1724921" y="3121285"/>
          <a:ext cx="3121285" cy="31212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CEBFFA-F436-4414-9A79-12A7C3397C64}">
      <dsp:nvSpPr>
        <dsp:cNvPr id="0" name=""/>
        <dsp:cNvSpPr/>
      </dsp:nvSpPr>
      <dsp:spPr>
        <a:xfrm>
          <a:off x="3084639" y="5684152"/>
          <a:ext cx="8520955" cy="886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FIORETTI, </a:t>
          </a:r>
          <a:r>
            <a:rPr lang="en-US" sz="2400" i="1" kern="1200" dirty="0"/>
            <a:t>Della terza </a:t>
          </a:r>
          <a:r>
            <a:rPr lang="en-US" sz="2400" i="1" kern="1200" dirty="0" err="1"/>
            <a:t>considerazione</a:t>
          </a:r>
          <a:r>
            <a:rPr lang="en-US" sz="2400" i="1" kern="1200" dirty="0"/>
            <a:t> </a:t>
          </a:r>
          <a:r>
            <a:rPr lang="en-US" sz="2400" i="1" kern="1200" dirty="0" err="1"/>
            <a:t>delle</a:t>
          </a:r>
          <a:r>
            <a:rPr lang="en-US" sz="2400" i="1" kern="1200" dirty="0"/>
            <a:t> </a:t>
          </a:r>
          <a:r>
            <a:rPr lang="en-US" sz="2400" i="1" kern="1200" dirty="0" err="1"/>
            <a:t>sacre</a:t>
          </a:r>
          <a:r>
            <a:rPr lang="en-US" sz="2400" i="1" kern="1200" dirty="0"/>
            <a:t> </a:t>
          </a:r>
          <a:r>
            <a:rPr lang="en-US" sz="2400" i="1" kern="1200" dirty="0" err="1"/>
            <a:t>istimate</a:t>
          </a:r>
          <a:r>
            <a:rPr lang="en-US" sz="2400" kern="1200" dirty="0" err="1"/>
            <a:t>.n</a:t>
          </a:r>
          <a:r>
            <a:rPr lang="en-US" sz="2400" kern="1200" dirty="0"/>
            <a:t>. 1916. </a:t>
          </a:r>
          <a:r>
            <a:rPr lang="en-US" sz="2400" i="1" kern="1200" dirty="0"/>
            <a:t>Fonti </a:t>
          </a:r>
          <a:r>
            <a:rPr lang="en-US" sz="2400" i="1" kern="1200" dirty="0" err="1"/>
            <a:t>Francescane</a:t>
          </a:r>
          <a:r>
            <a:rPr lang="en-US" sz="2400" kern="1200" dirty="0"/>
            <a:t>, a </a:t>
          </a:r>
          <a:r>
            <a:rPr lang="en-US" sz="2400" kern="1200" dirty="0" err="1"/>
            <a:t>cura</a:t>
          </a:r>
          <a:r>
            <a:rPr lang="en-US" sz="2400" kern="1200" dirty="0"/>
            <a:t> di Ernesto </a:t>
          </a:r>
          <a:r>
            <a:rPr lang="en-US" sz="2400" kern="1200" dirty="0" err="1"/>
            <a:t>Caroli</a:t>
          </a:r>
          <a:r>
            <a:rPr lang="en-US" sz="2400" kern="1200" dirty="0"/>
            <a:t>, Padova, 2004, 1250. </a:t>
          </a:r>
          <a:endParaRPr lang="it-IT" sz="2400" kern="1200" dirty="0"/>
        </a:p>
      </dsp:txBody>
      <dsp:txXfrm>
        <a:off x="3084639" y="5684152"/>
        <a:ext cx="8520955" cy="886975"/>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ACC73-A396-4084-942E-03572D60D1F4}">
      <dsp:nvSpPr>
        <dsp:cNvPr id="0" name=""/>
        <dsp:cNvSpPr/>
      </dsp:nvSpPr>
      <dsp:spPr>
        <a:xfrm>
          <a:off x="0" y="0"/>
          <a:ext cx="6526306" cy="652630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A3BFB5-DEEF-4577-8FB1-C36678FF50F2}">
      <dsp:nvSpPr>
        <dsp:cNvPr id="0" name=""/>
        <dsp:cNvSpPr/>
      </dsp:nvSpPr>
      <dsp:spPr>
        <a:xfrm>
          <a:off x="3263153" y="0"/>
          <a:ext cx="8525434" cy="65263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Certain aspects of this account may have won out in the popular imagination, they nevertheless appear foreign to the earlier sources examined thus far. For example, we see here that before the stigmatization Francis is consciously seeking a physical share in the passion of Jesus. And, at the time of the stigmatization, Francis is meditating on the Passion of Christ. </a:t>
          </a:r>
          <a:r>
            <a:rPr lang="en-US" sz="3400" b="1" kern="1200" dirty="0"/>
            <a:t>MOREVER, IT IS REVEALED TO FRANCIS THAT THE SERAPH VISION MEANS THAT HE WILL BE TRANSFORMED INTO THE DIRECT LIKENESS OF CHRIST CRUCIFIED. </a:t>
          </a:r>
          <a:endParaRPr lang="it-IT" sz="3400" b="1" kern="1200" dirty="0"/>
        </a:p>
      </dsp:txBody>
      <dsp:txXfrm>
        <a:off x="3263153" y="0"/>
        <a:ext cx="8525434" cy="652630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E2733-A2AC-4C43-AA5F-8ABE1FB57174}">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9298C-5F5A-42E2-B0DA-5E5FA98C67A5}">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t>FOLLOWER TO </a:t>
          </a:r>
          <a:r>
            <a:rPr lang="en-US" sz="3700" b="1" i="1" kern="1200"/>
            <a:t>ALTER CHRISTUS</a:t>
          </a:r>
          <a:r>
            <a:rPr lang="en-US" sz="3700" b="1" kern="1200"/>
            <a:t> </a:t>
          </a:r>
          <a:br>
            <a:rPr lang="it-IT" sz="3700" kern="1200"/>
          </a:br>
          <a:endParaRPr lang="it-IT" sz="3700" kern="1200"/>
        </a:p>
      </dsp:txBody>
      <dsp:txXfrm>
        <a:off x="662781" y="0"/>
        <a:ext cx="9852818" cy="1325563"/>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A8BE2-34BB-416F-A891-4EC579053B13}">
      <dsp:nvSpPr>
        <dsp:cNvPr id="0" name=""/>
        <dsp:cNvSpPr/>
      </dsp:nvSpPr>
      <dsp:spPr>
        <a:xfrm>
          <a:off x="0" y="0"/>
          <a:ext cx="5109881" cy="510988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59AB1-0AB4-447C-81B1-F34B408B6CFD}">
      <dsp:nvSpPr>
        <dsp:cNvPr id="0" name=""/>
        <dsp:cNvSpPr/>
      </dsp:nvSpPr>
      <dsp:spPr>
        <a:xfrm>
          <a:off x="2554940" y="0"/>
          <a:ext cx="9287435" cy="510988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000" kern="1200" dirty="0"/>
        </a:p>
        <a:p>
          <a:pPr marL="0" lvl="0" indent="0" algn="ctr" defTabSz="10668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Thomas of </a:t>
          </a:r>
          <a:r>
            <a:rPr lang="en-US" sz="2000" kern="1200" dirty="0" err="1">
              <a:effectLst>
                <a:outerShdw blurRad="38100" dist="38100" dir="2700000" algn="tl">
                  <a:srgbClr val="000000">
                    <a:alpha val="43137"/>
                  </a:srgbClr>
                </a:outerShdw>
              </a:effectLst>
            </a:rPr>
            <a:t>Celano</a:t>
          </a:r>
          <a:r>
            <a:rPr lang="en-US" sz="2000" kern="1200" dirty="0">
              <a:effectLst>
                <a:outerShdw blurRad="38100" dist="38100" dir="2700000" algn="tl">
                  <a:srgbClr val="000000">
                    <a:alpha val="43137"/>
                  </a:srgbClr>
                </a:outerShdw>
              </a:effectLst>
            </a:rPr>
            <a:t> may not strongly favor the word </a:t>
          </a:r>
          <a:r>
            <a:rPr lang="en-US" sz="2000" i="1" kern="1200" dirty="0" err="1">
              <a:effectLst>
                <a:outerShdw blurRad="38100" dist="38100" dir="2700000" algn="tl">
                  <a:srgbClr val="000000">
                    <a:alpha val="43137"/>
                  </a:srgbClr>
                </a:outerShdw>
              </a:effectLst>
            </a:rPr>
            <a:t>imitari</a:t>
          </a:r>
          <a:r>
            <a:rPr lang="en-US" sz="2000" i="1" kern="1200" dirty="0">
              <a:effectLst>
                <a:outerShdw blurRad="38100" dist="38100" dir="2700000" algn="tl">
                  <a:srgbClr val="000000">
                    <a:alpha val="43137"/>
                  </a:srgbClr>
                </a:outerShdw>
              </a:effectLst>
            </a:rPr>
            <a:t> </a:t>
          </a:r>
          <a:r>
            <a:rPr lang="en-US" sz="2000" kern="1200" dirty="0">
              <a:effectLst>
                <a:outerShdw blurRad="38100" dist="38100" dir="2700000" algn="tl">
                  <a:srgbClr val="000000">
                    <a:alpha val="43137"/>
                  </a:srgbClr>
                </a:outerShdw>
              </a:effectLst>
            </a:rPr>
            <a:t>when he first sets to writing, but he does use it. In fact, when he alludes to I Peter 2 : 21, “that you might follow in his footsteps” he replaces </a:t>
          </a:r>
          <a:r>
            <a:rPr lang="en-US" sz="2000" i="1" kern="1200" dirty="0" err="1">
              <a:effectLst>
                <a:outerShdw blurRad="38100" dist="38100" dir="2700000" algn="tl">
                  <a:srgbClr val="000000">
                    <a:alpha val="43137"/>
                  </a:srgbClr>
                </a:outerShdw>
              </a:effectLst>
            </a:rPr>
            <a:t>sequi</a:t>
          </a:r>
          <a:r>
            <a:rPr lang="en-US" sz="2000" kern="1200" dirty="0">
              <a:effectLst>
                <a:outerShdw blurRad="38100" dist="38100" dir="2700000" algn="tl">
                  <a:srgbClr val="000000">
                    <a:alpha val="43137"/>
                  </a:srgbClr>
                </a:outerShdw>
              </a:effectLst>
            </a:rPr>
            <a:t> with it; “His highest aim…. Was to follow the teaching of our Lord Jesus Christ and imitate His footsteps completely”.  And Thomas later will call Francis a </a:t>
          </a:r>
          <a:r>
            <a:rPr lang="en-US" sz="2000" b="1" kern="1200" dirty="0">
              <a:effectLst>
                <a:outerShdw blurRad="38100" dist="38100" dir="2700000" algn="tl">
                  <a:srgbClr val="000000">
                    <a:alpha val="43137"/>
                  </a:srgbClr>
                </a:outerShdw>
              </a:effectLst>
            </a:rPr>
            <a:t>“true imitator of Christ</a:t>
          </a:r>
          <a:r>
            <a:rPr lang="en-US" sz="2000" kern="1200" dirty="0">
              <a:effectLst>
                <a:outerShdw blurRad="38100" dist="38100" dir="2700000" algn="tl">
                  <a:srgbClr val="000000">
                    <a:alpha val="43137"/>
                  </a:srgbClr>
                </a:outerShdw>
              </a:effectLst>
            </a:rPr>
            <a:t>”. Bonaventure will speak of Francis having imitated the actions of Christ in his life to thus be conformed to him in his passion.</a:t>
          </a:r>
          <a:endParaRPr lang="it-IT" sz="2000" kern="1200" dirty="0">
            <a:effectLst>
              <a:outerShdw blurRad="38100" dist="38100" dir="2700000" algn="tl">
                <a:srgbClr val="000000">
                  <a:alpha val="43137"/>
                </a:srgbClr>
              </a:outerShdw>
            </a:effectLst>
          </a:endParaRPr>
        </a:p>
      </dsp:txBody>
      <dsp:txXfrm>
        <a:off x="2554940" y="0"/>
        <a:ext cx="9287435" cy="1085849"/>
      </dsp:txXfrm>
    </dsp:sp>
    <dsp:sp modelId="{234C392B-733D-447A-BF8F-79DB6375C165}">
      <dsp:nvSpPr>
        <dsp:cNvPr id="0" name=""/>
        <dsp:cNvSpPr/>
      </dsp:nvSpPr>
      <dsp:spPr>
        <a:xfrm>
          <a:off x="670672" y="1085849"/>
          <a:ext cx="3768537" cy="376853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D65D66-DC70-462F-AD5D-E0D2BC39F4AE}">
      <dsp:nvSpPr>
        <dsp:cNvPr id="0" name=""/>
        <dsp:cNvSpPr/>
      </dsp:nvSpPr>
      <dsp:spPr>
        <a:xfrm>
          <a:off x="2554940" y="2801231"/>
          <a:ext cx="9287435" cy="14746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r>
            <a:rPr lang="en-US" sz="2800" b="1" kern="1200" dirty="0" err="1"/>
            <a:t>Vbf</a:t>
          </a:r>
          <a:r>
            <a:rPr lang="en-US" sz="2800" b="1" kern="1200" dirty="0"/>
            <a:t>. 84 : 1. </a:t>
          </a:r>
          <a:endParaRPr lang="it-IT" sz="2800" b="1" kern="1200" dirty="0"/>
        </a:p>
      </dsp:txBody>
      <dsp:txXfrm>
        <a:off x="2554940" y="2801231"/>
        <a:ext cx="9287435" cy="424903"/>
      </dsp:txXfrm>
    </dsp:sp>
    <dsp:sp modelId="{7C4614F2-5791-4145-BBBB-9013FF279F25}">
      <dsp:nvSpPr>
        <dsp:cNvPr id="0" name=""/>
        <dsp:cNvSpPr/>
      </dsp:nvSpPr>
      <dsp:spPr>
        <a:xfrm>
          <a:off x="1341344" y="2171699"/>
          <a:ext cx="2427193" cy="242719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E83BE1-8F5B-4595-B61B-37B25332A408}">
      <dsp:nvSpPr>
        <dsp:cNvPr id="0" name=""/>
        <dsp:cNvSpPr/>
      </dsp:nvSpPr>
      <dsp:spPr>
        <a:xfrm>
          <a:off x="2554940" y="4003806"/>
          <a:ext cx="9287435" cy="61580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kern="1200" dirty="0"/>
            <a:t>II </a:t>
          </a:r>
          <a:r>
            <a:rPr lang="en-US" sz="2000" b="1" i="1" kern="1200" dirty="0" err="1"/>
            <a:t>Cel</a:t>
          </a:r>
          <a:r>
            <a:rPr lang="en-US" sz="2000" b="1" i="1" kern="1200" dirty="0"/>
            <a:t> </a:t>
          </a:r>
          <a:r>
            <a:rPr lang="en-US" sz="2000" kern="1200" dirty="0"/>
            <a:t>216</a:t>
          </a:r>
          <a:r>
            <a:rPr lang="en-US" sz="1000" kern="1200" dirty="0"/>
            <a:t>. </a:t>
          </a:r>
          <a:endParaRPr lang="it-IT" sz="1000" kern="1200" dirty="0"/>
        </a:p>
      </dsp:txBody>
      <dsp:txXfrm>
        <a:off x="2554940" y="4003806"/>
        <a:ext cx="9287435" cy="275490"/>
      </dsp:txXfrm>
    </dsp:sp>
    <dsp:sp modelId="{93B6E9C9-5246-41EF-8861-944270F422A1}">
      <dsp:nvSpPr>
        <dsp:cNvPr id="0" name=""/>
        <dsp:cNvSpPr/>
      </dsp:nvSpPr>
      <dsp:spPr>
        <a:xfrm>
          <a:off x="2012016" y="3257549"/>
          <a:ext cx="1085849" cy="108584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D5123-A948-4BEF-9A15-AE98F2390DFB}">
      <dsp:nvSpPr>
        <dsp:cNvPr id="0" name=""/>
        <dsp:cNvSpPr/>
      </dsp:nvSpPr>
      <dsp:spPr>
        <a:xfrm>
          <a:off x="2554940" y="4664219"/>
          <a:ext cx="9287435" cy="44116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kern="1200" dirty="0"/>
            <a:t>Major Legend</a:t>
          </a:r>
          <a:r>
            <a:rPr lang="en-US" sz="1700" kern="1200" dirty="0"/>
            <a:t>, XIII : 2 – 3. </a:t>
          </a:r>
          <a:endParaRPr lang="it-IT" sz="1700" kern="1200" dirty="0"/>
        </a:p>
      </dsp:txBody>
      <dsp:txXfrm>
        <a:off x="2554940" y="4664219"/>
        <a:ext cx="9287435" cy="44116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EF0B8-35AB-4747-ABC2-895B31C3CEEE}">
      <dsp:nvSpPr>
        <dsp:cNvPr id="0" name=""/>
        <dsp:cNvSpPr/>
      </dsp:nvSpPr>
      <dsp:spPr>
        <a:xfrm>
          <a:off x="0" y="0"/>
          <a:ext cx="6481482" cy="648148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D5A6A-4547-4192-AE48-043A3E8E22DC}">
      <dsp:nvSpPr>
        <dsp:cNvPr id="0" name=""/>
        <dsp:cNvSpPr/>
      </dsp:nvSpPr>
      <dsp:spPr>
        <a:xfrm>
          <a:off x="3240741" y="0"/>
          <a:ext cx="8592670" cy="648148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kern="1200" dirty="0"/>
            <a:t>And the linguistic shift does not end there, at imitator. For Francis, who is the perfect imitator of Christ, arrives by his perfect imitation at perfect conformity to Christ (obvious above all in his stigmata). Only some ten or twenty years after the compilation of Mirror of Perfection, the Acts of Blessed Francis is able to make its programmatic opening phrase read: “</a:t>
          </a:r>
          <a:r>
            <a:rPr lang="en-US" sz="3200" b="1" kern="1200" dirty="0"/>
            <a:t>One must first of all know that our blessed Father Francis was conformed to Christ in all hid deeds”. </a:t>
          </a:r>
          <a:endParaRPr lang="it-IT" sz="3200" b="1" kern="1200" dirty="0"/>
        </a:p>
      </dsp:txBody>
      <dsp:txXfrm>
        <a:off x="3240741" y="0"/>
        <a:ext cx="8592670" cy="3078703"/>
      </dsp:txXfrm>
    </dsp:sp>
    <dsp:sp modelId="{B1E463E3-E219-496E-B18A-74B56E952362}">
      <dsp:nvSpPr>
        <dsp:cNvPr id="0" name=""/>
        <dsp:cNvSpPr/>
      </dsp:nvSpPr>
      <dsp:spPr>
        <a:xfrm>
          <a:off x="1701389" y="3078703"/>
          <a:ext cx="3078703" cy="307870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F8C5A-F2BF-473C-8C70-EA9C49D947BD}">
      <dsp:nvSpPr>
        <dsp:cNvPr id="0" name=""/>
        <dsp:cNvSpPr/>
      </dsp:nvSpPr>
      <dsp:spPr>
        <a:xfrm>
          <a:off x="3231804" y="5302236"/>
          <a:ext cx="8592670" cy="117760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i="1" kern="1200" dirty="0"/>
            <a:t>The Deeds of Blessed Francis and His Companions </a:t>
          </a:r>
          <a:r>
            <a:rPr lang="en-US" sz="2600" kern="1200" dirty="0"/>
            <a:t>by </a:t>
          </a:r>
          <a:r>
            <a:rPr lang="en-US" sz="2600" kern="1200" dirty="0" err="1"/>
            <a:t>Ugolino</a:t>
          </a:r>
          <a:r>
            <a:rPr lang="en-US" sz="2600" kern="1200" dirty="0"/>
            <a:t> </a:t>
          </a:r>
          <a:r>
            <a:rPr lang="en-US" sz="2600" kern="1200" dirty="0" err="1"/>
            <a:t>Boniscambi</a:t>
          </a:r>
          <a:r>
            <a:rPr lang="en-US" sz="2600" kern="1200" dirty="0"/>
            <a:t> of </a:t>
          </a:r>
          <a:r>
            <a:rPr lang="en-US" sz="2600" kern="1200" dirty="0" err="1"/>
            <a:t>Montegiorgio</a:t>
          </a:r>
          <a:r>
            <a:rPr lang="en-US" sz="2600" kern="1200" dirty="0"/>
            <a:t>, in FA:ED III, 435 – 565. </a:t>
          </a:r>
          <a:endParaRPr lang="it-IT" sz="2600" kern="1200" dirty="0"/>
        </a:p>
      </dsp:txBody>
      <dsp:txXfrm>
        <a:off x="3231804" y="5302236"/>
        <a:ext cx="8592670" cy="1177604"/>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24CD0-1718-4BAF-8266-165A58525EB5}">
      <dsp:nvSpPr>
        <dsp:cNvPr id="0" name=""/>
        <dsp:cNvSpPr/>
      </dsp:nvSpPr>
      <dsp:spPr>
        <a:xfrm>
          <a:off x="0" y="0"/>
          <a:ext cx="6723528" cy="672352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2477E-E72E-47F4-B64A-FF6AE8C01EA7}">
      <dsp:nvSpPr>
        <dsp:cNvPr id="0" name=""/>
        <dsp:cNvSpPr/>
      </dsp:nvSpPr>
      <dsp:spPr>
        <a:xfrm>
          <a:off x="3361764" y="0"/>
          <a:ext cx="8543365" cy="67235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Now, with the full arrival of the concept of conformity, the way if finally prepared for the theme of Francis as </a:t>
          </a:r>
          <a:r>
            <a:rPr lang="en-US" sz="2800" b="1" i="1" kern="1200" dirty="0"/>
            <a:t>alter Christus</a:t>
          </a:r>
          <a:r>
            <a:rPr lang="en-US" sz="2800" kern="1200" dirty="0"/>
            <a:t>, a term used for the first time in </a:t>
          </a:r>
          <a:r>
            <a:rPr lang="en-US" sz="2800" b="1" i="1" kern="1200" dirty="0"/>
            <a:t>The Acts of Blessed Francis and His Companions</a:t>
          </a:r>
          <a:r>
            <a:rPr lang="en-US" sz="2800" kern="1200" dirty="0"/>
            <a:t>. For example, Chap. VI, on the Lenten fast of St. Francis, explains: </a:t>
          </a:r>
          <a:r>
            <a:rPr lang="en-US" sz="2800" b="1" kern="1200" dirty="0"/>
            <a:t>“Because Francis, that very real servant of Christ, was in some ways another Christ (</a:t>
          </a:r>
          <a:r>
            <a:rPr lang="en-US" sz="2800" b="1" i="1" kern="1200" dirty="0"/>
            <a:t>alter Christus</a:t>
          </a:r>
          <a:r>
            <a:rPr lang="en-US" sz="2800" b="1" kern="1200" dirty="0"/>
            <a:t>) given to the world, God the Father made this fortunate man conformed (</a:t>
          </a:r>
          <a:r>
            <a:rPr lang="en-US" sz="2800" b="1" i="1" kern="1200" dirty="0" err="1"/>
            <a:t>fecit</a:t>
          </a:r>
          <a:r>
            <a:rPr lang="en-US" sz="2800" b="1" i="1" kern="1200" dirty="0"/>
            <a:t> </a:t>
          </a:r>
          <a:r>
            <a:rPr lang="en-US" sz="2800" b="1" i="1" kern="1200" dirty="0" err="1"/>
            <a:t>esse</a:t>
          </a:r>
          <a:r>
            <a:rPr lang="en-US" sz="2800" b="1" i="1" kern="1200" dirty="0"/>
            <a:t> </a:t>
          </a:r>
          <a:r>
            <a:rPr lang="en-US" sz="2800" b="1" i="1" kern="1200" dirty="0" err="1"/>
            <a:t>conformem</a:t>
          </a:r>
          <a:r>
            <a:rPr lang="en-US" sz="2800" b="1" kern="1200" dirty="0"/>
            <a:t>) in many things to Christ, his Son, as was apparent in his venerable band of holy companions, in the wonderful mystery of the stigmata of the Cross, and the holy fast of forty continuous days”. </a:t>
          </a:r>
          <a:endParaRPr lang="it-IT" sz="2800" b="1" kern="1200" dirty="0"/>
        </a:p>
      </dsp:txBody>
      <dsp:txXfrm>
        <a:off x="3361764" y="0"/>
        <a:ext cx="8543365" cy="3193676"/>
      </dsp:txXfrm>
    </dsp:sp>
    <dsp:sp modelId="{FAE60A2C-F9FB-4F0F-ACB3-343CB9BB45EC}">
      <dsp:nvSpPr>
        <dsp:cNvPr id="0" name=""/>
        <dsp:cNvSpPr/>
      </dsp:nvSpPr>
      <dsp:spPr>
        <a:xfrm>
          <a:off x="1764926" y="3193676"/>
          <a:ext cx="3193676" cy="319367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B4FAC3-F835-42C8-BF36-1A6BD325BD70}">
      <dsp:nvSpPr>
        <dsp:cNvPr id="0" name=""/>
        <dsp:cNvSpPr/>
      </dsp:nvSpPr>
      <dsp:spPr>
        <a:xfrm>
          <a:off x="3361764" y="5716313"/>
          <a:ext cx="8543365" cy="78024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i="1" kern="1200" dirty="0"/>
            <a:t>Acts of Blessed Francis </a:t>
          </a:r>
          <a:r>
            <a:rPr lang="en-US" sz="3600" kern="1200" dirty="0"/>
            <a:t>VI : 1- 2.</a:t>
          </a:r>
          <a:endParaRPr lang="it-IT" sz="3600" kern="1200" dirty="0"/>
        </a:p>
      </dsp:txBody>
      <dsp:txXfrm>
        <a:off x="3361764" y="5716313"/>
        <a:ext cx="8543365" cy="780247"/>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9C560-1D54-4656-B728-DC9EF826E040}">
      <dsp:nvSpPr>
        <dsp:cNvPr id="0" name=""/>
        <dsp:cNvSpPr/>
      </dsp:nvSpPr>
      <dsp:spPr>
        <a:xfrm>
          <a:off x="0" y="0"/>
          <a:ext cx="6669740" cy="666974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F3CEDD-68FD-4899-A11E-148F622EED02}">
      <dsp:nvSpPr>
        <dsp:cNvPr id="0" name=""/>
        <dsp:cNvSpPr/>
      </dsp:nvSpPr>
      <dsp:spPr>
        <a:xfrm>
          <a:off x="3334870" y="0"/>
          <a:ext cx="8507505" cy="66697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With this we have arrived at the apex of the friars’ conception of Francis. </a:t>
          </a:r>
          <a:r>
            <a:rPr lang="en-US" sz="2500" kern="1200" dirty="0" err="1"/>
            <a:t>Desbonnets</a:t>
          </a:r>
          <a:r>
            <a:rPr lang="en-US" sz="2500" kern="1200" dirty="0"/>
            <a:t> summarizes the lexical and conceptual evolutionary process we have seen: “Francis, in accord with the spirituality of his century, preaches the </a:t>
          </a:r>
          <a:r>
            <a:rPr lang="en-US" sz="2500" i="1" kern="1200" dirty="0" err="1"/>
            <a:t>sequi</a:t>
          </a:r>
          <a:r>
            <a:rPr lang="en-US" sz="2500" i="1" kern="1200" dirty="0"/>
            <a:t> </a:t>
          </a:r>
          <a:r>
            <a:rPr lang="en-US" sz="2500" i="1" kern="1200" dirty="0" err="1"/>
            <a:t>vestigia</a:t>
          </a:r>
          <a:r>
            <a:rPr lang="en-US" sz="2500" i="1" kern="1200" dirty="0"/>
            <a:t> Christi</a:t>
          </a:r>
          <a:r>
            <a:rPr lang="en-US" sz="2500" kern="1200" dirty="0"/>
            <a:t>. The Stigmata make “conformed to Christ”. To follow the footprints of Francis is, then, to follow someone who has become “</a:t>
          </a:r>
          <a:r>
            <a:rPr lang="en-US" sz="2500" b="1" kern="1200" dirty="0"/>
            <a:t>another Christ</a:t>
          </a:r>
          <a:r>
            <a:rPr lang="en-US" sz="2500" kern="1200" dirty="0"/>
            <a:t>”. It is possible, then, like Francis, to become “another Christ”, i.e., ultimately to imitate Christ.” </a:t>
          </a:r>
          <a:endParaRPr lang="it-IT" sz="2500" kern="1200" dirty="0"/>
        </a:p>
      </dsp:txBody>
      <dsp:txXfrm>
        <a:off x="3334870" y="0"/>
        <a:ext cx="8507505" cy="3168126"/>
      </dsp:txXfrm>
    </dsp:sp>
    <dsp:sp modelId="{4A499E59-0147-4F7A-8D94-25F2FBE6C586}">
      <dsp:nvSpPr>
        <dsp:cNvPr id="0" name=""/>
        <dsp:cNvSpPr/>
      </dsp:nvSpPr>
      <dsp:spPr>
        <a:xfrm>
          <a:off x="1750807" y="3168126"/>
          <a:ext cx="3168126" cy="316812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7EAA26-2999-4FE4-8E4E-4DACB39D7E5E}">
      <dsp:nvSpPr>
        <dsp:cNvPr id="0" name=""/>
        <dsp:cNvSpPr/>
      </dsp:nvSpPr>
      <dsp:spPr>
        <a:xfrm>
          <a:off x="3334870" y="3168126"/>
          <a:ext cx="8507505" cy="316812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 Desbonnets, “La Lettre à tous les fidèles, » 64 – 65 ; cited in A. Marini, « Vestigia Christi Sequi » or ‘Imitatio Christi’ : Two different Ways of Understanding Francis of Assisi’s Gospel Life.” Trans Cyprian Rosen, GreyfrRev II/3 (1997)  353. (Total pages 331 – 358)</a:t>
          </a:r>
          <a:endParaRPr lang="it-IT" sz="2500" kern="1200"/>
        </a:p>
      </dsp:txBody>
      <dsp:txXfrm>
        <a:off x="3334870" y="3168126"/>
        <a:ext cx="8507505" cy="316812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A5784-0CF9-48F1-A8EB-CF60F94A621C}">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D013DE-B310-4056-A6FE-E8149398366F}">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Stigmata of St. Francis gives meaning to the sufferings </a:t>
          </a:r>
          <a:br>
            <a:rPr lang="it-IT" sz="3300" kern="1200"/>
          </a:br>
          <a:endParaRPr lang="it-IT" sz="3300" kern="1200"/>
        </a:p>
      </dsp:txBody>
      <dsp:txXfrm>
        <a:off x="662781" y="0"/>
        <a:ext cx="9852818" cy="1325563"/>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C4629-4CD4-4E10-ACD9-C35706F651D4}">
      <dsp:nvSpPr>
        <dsp:cNvPr id="0" name=""/>
        <dsp:cNvSpPr/>
      </dsp:nvSpPr>
      <dsp:spPr>
        <a:xfrm>
          <a:off x="0" y="0"/>
          <a:ext cx="5531222" cy="553122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8AAE7D-8B0E-4DE6-A258-DD1D6D74619F}">
      <dsp:nvSpPr>
        <dsp:cNvPr id="0" name=""/>
        <dsp:cNvSpPr/>
      </dsp:nvSpPr>
      <dsp:spPr>
        <a:xfrm>
          <a:off x="2765611" y="0"/>
          <a:ext cx="9040906" cy="553122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Job’s name is synonymous with patience and Solomon’s with wisdom, so the name of Francis of Assisi immediately suggests joy. Yet he whose nature was so steeped in seraphic joy that it left no one whom he met untouched, was himself destined to go through a long night of spiritual suffering. </a:t>
          </a:r>
          <a:endParaRPr lang="it-IT" sz="4100" kern="1200"/>
        </a:p>
      </dsp:txBody>
      <dsp:txXfrm>
        <a:off x="2765611" y="0"/>
        <a:ext cx="9040906" cy="553122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DDCAC-557F-4A7A-8154-C71982CE7CBD}">
      <dsp:nvSpPr>
        <dsp:cNvPr id="0" name=""/>
        <dsp:cNvSpPr/>
      </dsp:nvSpPr>
      <dsp:spPr>
        <a:xfrm>
          <a:off x="0" y="0"/>
          <a:ext cx="6598023" cy="6598023"/>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6517E-6273-4968-B29E-FB09D977217C}">
      <dsp:nvSpPr>
        <dsp:cNvPr id="0" name=""/>
        <dsp:cNvSpPr/>
      </dsp:nvSpPr>
      <dsp:spPr>
        <a:xfrm>
          <a:off x="3299011" y="0"/>
          <a:ext cx="8364070" cy="659802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St. Francis was in love with Bethlehem that is the Incarnation  and also he was in love with Calvary. For Francis </a:t>
          </a:r>
          <a:r>
            <a:rPr lang="en-US" sz="3300" kern="1200" dirty="0" err="1"/>
            <a:t>Greccio</a:t>
          </a:r>
          <a:r>
            <a:rPr lang="en-US" sz="3300" kern="1200" dirty="0"/>
            <a:t> experience and Calvary experiences are intertwined. In the fashioning of life’s </a:t>
          </a:r>
          <a:r>
            <a:rPr lang="en-US" sz="3300" kern="1200" dirty="0" err="1"/>
            <a:t>Gethsemanis</a:t>
          </a:r>
          <a:r>
            <a:rPr lang="en-US" sz="3300" kern="1200" dirty="0"/>
            <a:t>, no factor is more potent than fear. </a:t>
          </a:r>
          <a:r>
            <a:rPr lang="en-US" sz="3300" b="1" u="sng" kern="1200" dirty="0">
              <a:effectLst>
                <a:outerShdw blurRad="38100" dist="38100" dir="2700000" algn="tl">
                  <a:srgbClr val="000000">
                    <a:alpha val="43137"/>
                  </a:srgbClr>
                </a:outerShdw>
              </a:effectLst>
            </a:rPr>
            <a:t>And fear of losing that which is most prized is the cause of the minds intense agony. </a:t>
          </a:r>
        </a:p>
        <a:p>
          <a:pPr marL="0" lvl="0" indent="0" algn="ctr" defTabSz="1466850">
            <a:lnSpc>
              <a:spcPct val="90000"/>
            </a:lnSpc>
            <a:spcBef>
              <a:spcPct val="0"/>
            </a:spcBef>
            <a:spcAft>
              <a:spcPct val="35000"/>
            </a:spcAft>
            <a:buNone/>
          </a:pPr>
          <a:r>
            <a:rPr lang="en-US" sz="3300" kern="1200" dirty="0"/>
            <a:t>Christ’s crib was the first property in the drama of the cross, Bethlehem inexorably demanded Calvary. And God led Francis along the same way: </a:t>
          </a:r>
          <a:r>
            <a:rPr lang="en-US" sz="3300" kern="1200" dirty="0" err="1"/>
            <a:t>Greccio</a:t>
          </a:r>
          <a:r>
            <a:rPr lang="en-US" sz="3300" kern="1200" dirty="0"/>
            <a:t> preceded La Verna and was the necessary preparation for it. </a:t>
          </a:r>
          <a:endParaRPr lang="it-IT" sz="3300" kern="1200" dirty="0"/>
        </a:p>
      </dsp:txBody>
      <dsp:txXfrm>
        <a:off x="3299011" y="0"/>
        <a:ext cx="8364070" cy="65980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2A806-25F0-414B-B65B-3BD6E6A3A396}">
      <dsp:nvSpPr>
        <dsp:cNvPr id="0" name=""/>
        <dsp:cNvSpPr/>
      </dsp:nvSpPr>
      <dsp:spPr>
        <a:xfrm>
          <a:off x="0" y="0"/>
          <a:ext cx="4970087" cy="4970087"/>
        </a:xfrm>
        <a:prstGeom prst="pie">
          <a:avLst>
            <a:gd name="adj1" fmla="val 5400000"/>
            <a:gd name="adj2" fmla="val 1620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B37B6-F3F0-4CDE-B653-C9F60651F69A}">
      <dsp:nvSpPr>
        <dsp:cNvPr id="0" name=""/>
        <dsp:cNvSpPr/>
      </dsp:nvSpPr>
      <dsp:spPr>
        <a:xfrm>
          <a:off x="2485043" y="0"/>
          <a:ext cx="9384226" cy="49700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Major Legend XIII : 1 – 3 retells the La Verna stigmata event, referring </a:t>
          </a:r>
          <a:r>
            <a:rPr lang="en-US" sz="3000" i="1" kern="1200" dirty="0"/>
            <a:t>Vita </a:t>
          </a:r>
          <a:r>
            <a:rPr lang="en-US" sz="3000" i="1" kern="1200" dirty="0" err="1"/>
            <a:t>beata</a:t>
          </a:r>
          <a:r>
            <a:rPr lang="en-US" sz="3000" i="1" kern="1200" dirty="0"/>
            <a:t> </a:t>
          </a:r>
          <a:r>
            <a:rPr lang="en-US" sz="3000" i="1" kern="1200" dirty="0" err="1"/>
            <a:t>Francisci</a:t>
          </a:r>
          <a:r>
            <a:rPr lang="en-US" sz="3000" i="1" kern="1200" dirty="0"/>
            <a:t> </a:t>
          </a:r>
          <a:r>
            <a:rPr lang="en-US" sz="3000" kern="1200" dirty="0"/>
            <a:t>(First </a:t>
          </a:r>
          <a:r>
            <a:rPr lang="en-US" sz="3000" kern="1200" dirty="0" err="1"/>
            <a:t>Celano</a:t>
          </a:r>
          <a:r>
            <a:rPr lang="en-US" sz="3000" kern="1200" dirty="0"/>
            <a:t>) in broad strokes, but with some modifications that should be considered hagiographical and theological developments. </a:t>
          </a:r>
          <a:endParaRPr lang="it-IT" sz="3000" kern="1200" dirty="0"/>
        </a:p>
      </dsp:txBody>
      <dsp:txXfrm>
        <a:off x="2485043" y="0"/>
        <a:ext cx="9384226" cy="2360791"/>
      </dsp:txXfrm>
    </dsp:sp>
    <dsp:sp modelId="{B584B2B4-2FC2-494B-9002-7F3F84D7452E}">
      <dsp:nvSpPr>
        <dsp:cNvPr id="0" name=""/>
        <dsp:cNvSpPr/>
      </dsp:nvSpPr>
      <dsp:spPr>
        <a:xfrm>
          <a:off x="1304647" y="2360791"/>
          <a:ext cx="2360791" cy="236079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3BA108-15C3-44DF-8791-06BBE4A4BC53}">
      <dsp:nvSpPr>
        <dsp:cNvPr id="0" name=""/>
        <dsp:cNvSpPr/>
      </dsp:nvSpPr>
      <dsp:spPr>
        <a:xfrm>
          <a:off x="2485043" y="2360791"/>
          <a:ext cx="9384226" cy="236079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One difference in the narration of stigmata event between  Thomas of </a:t>
          </a:r>
          <a:r>
            <a:rPr lang="en-US" sz="3000" kern="1200" dirty="0" err="1"/>
            <a:t>Celano</a:t>
          </a:r>
          <a:r>
            <a:rPr lang="en-US" sz="3000" kern="1200" dirty="0"/>
            <a:t> and St. Bonaventure is: St. Francis no longer opens the Gospel book three times by himself but has an unnamed companion do it for him (XIII : 2 : 2).</a:t>
          </a:r>
          <a:endParaRPr lang="it-IT" sz="3000" kern="1200" dirty="0"/>
        </a:p>
      </dsp:txBody>
      <dsp:txXfrm>
        <a:off x="2485043" y="2360791"/>
        <a:ext cx="9384226" cy="2360791"/>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37C66-110E-4F18-9B5F-0D244896C9CF}">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C5AFB-33A0-459A-955C-51A757CDE5F4}">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This mountain, the Franciscan Thabor – Calvary, is the very symbol of solitude. </a:t>
          </a:r>
          <a:br>
            <a:rPr lang="it-IT" sz="2600" kern="1200"/>
          </a:br>
          <a:endParaRPr lang="it-IT" sz="2600" kern="1200"/>
        </a:p>
      </dsp:txBody>
      <dsp:txXfrm>
        <a:off x="662781" y="0"/>
        <a:ext cx="9852818" cy="1325563"/>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1C56A-03F0-44C1-A0F8-BD9F90274C13}">
      <dsp:nvSpPr>
        <dsp:cNvPr id="0" name=""/>
        <dsp:cNvSpPr/>
      </dsp:nvSpPr>
      <dsp:spPr>
        <a:xfrm>
          <a:off x="0" y="0"/>
          <a:ext cx="5549151" cy="554915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B06E4D-0FD2-4849-909A-A845450BF961}">
      <dsp:nvSpPr>
        <dsp:cNvPr id="0" name=""/>
        <dsp:cNvSpPr/>
      </dsp:nvSpPr>
      <dsp:spPr>
        <a:xfrm>
          <a:off x="2774575" y="0"/>
          <a:ext cx="8870577" cy="554915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Francis’s Genthsemani lasted for about two years. The fear which created it and sustained it was, that the ideal observance of evangelical poverty on which he had built his Order was about to be supplanted by a less perfect form of observance. This torturing apprehension was founded on the movement among some of the brethren to adjust the primitive demands of the Rule to the changing status of the Order. </a:t>
          </a:r>
          <a:endParaRPr lang="it-IT" sz="3700" kern="1200"/>
        </a:p>
      </dsp:txBody>
      <dsp:txXfrm>
        <a:off x="2774575" y="0"/>
        <a:ext cx="8870577" cy="5549151"/>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0253E-6026-4356-8A62-D4377933CA19}">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7E7EC-4C95-4948-8091-E5EE045F0AFB}">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t>Christian Suffering and the Stigmata</a:t>
          </a:r>
          <a:br>
            <a:rPr lang="it-IT" sz="3700" kern="1200" dirty="0"/>
          </a:br>
          <a:endParaRPr lang="it-IT" sz="3700" kern="1200" dirty="0"/>
        </a:p>
      </dsp:txBody>
      <dsp:txXfrm>
        <a:off x="662781" y="0"/>
        <a:ext cx="9852818" cy="1325563"/>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64DD3-1474-4160-80EC-7AB5FCDA7078}">
      <dsp:nvSpPr>
        <dsp:cNvPr id="0" name=""/>
        <dsp:cNvSpPr/>
      </dsp:nvSpPr>
      <dsp:spPr>
        <a:xfrm>
          <a:off x="0" y="0"/>
          <a:ext cx="5387788" cy="538778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54C41-5A3E-4D37-ABE5-48D1084C2353}">
      <dsp:nvSpPr>
        <dsp:cNvPr id="0" name=""/>
        <dsp:cNvSpPr/>
      </dsp:nvSpPr>
      <dsp:spPr>
        <a:xfrm>
          <a:off x="2693894" y="0"/>
          <a:ext cx="8969189" cy="538778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3200" kern="1200" dirty="0"/>
            <a:t>In his meditations on the birth of Jesus, Bonaventure emphasizes the humility of God from the moment of Jesus’s birth, describing the manger  scene as the birth of the “humble God,” the “humble </a:t>
          </a:r>
          <a:r>
            <a:rPr lang="en-US" sz="3200" kern="1200" dirty="0" err="1"/>
            <a:t>Saviour</a:t>
          </a:r>
          <a:r>
            <a:rPr lang="en-US" sz="3200" kern="1200" dirty="0"/>
            <a:t>,” the “humble king.” Concerning the Incarnation, he writes, “the eternal God has humbly bent down and lifted the lowliness of our nature into unity with his own persons.”</a:t>
          </a:r>
        </a:p>
        <a:p>
          <a:pPr marL="0" lvl="0" indent="0" algn="ctr" defTabSz="889000">
            <a:lnSpc>
              <a:spcPct val="90000"/>
            </a:lnSpc>
            <a:spcBef>
              <a:spcPct val="0"/>
            </a:spcBef>
            <a:spcAft>
              <a:spcPct val="35000"/>
            </a:spcAft>
            <a:buNone/>
          </a:pPr>
          <a:r>
            <a:rPr lang="en-US" sz="2000" kern="1200" dirty="0"/>
            <a:t> </a:t>
          </a:r>
          <a:endParaRPr lang="it-IT" sz="2000" kern="1200" dirty="0"/>
        </a:p>
      </dsp:txBody>
      <dsp:txXfrm>
        <a:off x="2693894" y="0"/>
        <a:ext cx="8969189" cy="2559199"/>
      </dsp:txXfrm>
    </dsp:sp>
    <dsp:sp modelId="{DD5A0C4A-747F-472A-B295-0D0B0AC4B4F1}">
      <dsp:nvSpPr>
        <dsp:cNvPr id="0" name=""/>
        <dsp:cNvSpPr/>
      </dsp:nvSpPr>
      <dsp:spPr>
        <a:xfrm>
          <a:off x="1414294" y="2559199"/>
          <a:ext cx="2559199" cy="255919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D9F15-8CF8-44AF-849D-A4A124B17615}">
      <dsp:nvSpPr>
        <dsp:cNvPr id="0" name=""/>
        <dsp:cNvSpPr/>
      </dsp:nvSpPr>
      <dsp:spPr>
        <a:xfrm>
          <a:off x="2597475" y="4002754"/>
          <a:ext cx="8969189" cy="77525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it-IT" sz="3400" kern="1200" dirty="0" err="1"/>
            <a:t>Bonaventure</a:t>
          </a:r>
          <a:r>
            <a:rPr lang="it-IT" sz="3400" kern="1200" dirty="0"/>
            <a:t>, </a:t>
          </a:r>
          <a:r>
            <a:rPr lang="it-IT" sz="3400" i="1" kern="1200" dirty="0" err="1"/>
            <a:t>Lignum</a:t>
          </a:r>
          <a:r>
            <a:rPr lang="it-IT" sz="3400" i="1" kern="1200" dirty="0"/>
            <a:t> Vitae</a:t>
          </a:r>
          <a:r>
            <a:rPr lang="it-IT" sz="3400" kern="1200" dirty="0"/>
            <a:t>, 5 – 6, T. VIII, 72. </a:t>
          </a:r>
        </a:p>
      </dsp:txBody>
      <dsp:txXfrm>
        <a:off x="2597475" y="4002754"/>
        <a:ext cx="8969189" cy="775258"/>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08E75-385C-44AF-8071-B78F47511580}">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C08642-2870-4297-A8F5-6C3009725EAC}">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GB" sz="5000" kern="1200"/>
            <a:t>Christian sufferings and the stigmata </a:t>
          </a:r>
          <a:endParaRPr lang="it-IT" sz="5000" kern="1200"/>
        </a:p>
      </dsp:txBody>
      <dsp:txXfrm>
        <a:off x="662781" y="0"/>
        <a:ext cx="9852818" cy="1325563"/>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76B65-67C8-404D-B1C6-21F727FBB92A}">
      <dsp:nvSpPr>
        <dsp:cNvPr id="0" name=""/>
        <dsp:cNvSpPr/>
      </dsp:nvSpPr>
      <dsp:spPr>
        <a:xfrm>
          <a:off x="0" y="0"/>
          <a:ext cx="5163670" cy="516367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0F6AD-BDD5-42B9-9D7C-752D193DDD26}">
      <dsp:nvSpPr>
        <dsp:cNvPr id="0" name=""/>
        <dsp:cNvSpPr/>
      </dsp:nvSpPr>
      <dsp:spPr>
        <a:xfrm>
          <a:off x="2581835" y="0"/>
          <a:ext cx="8619565" cy="516367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Christ, as the teacher of perfect humility, shows us that it is in the humbling of self that the height of imitation lies – not as passive recognition or to truth and the experiential knowledge of one’s own reality. For Bonaventure, humility is what ultimately formed Francis into the likeness of Christ because Francis’s life was totally  turned to God in his conformity to Christ, and this likeness was expressed in the Stigmata.</a:t>
          </a:r>
          <a:endParaRPr lang="it-IT" sz="2800" kern="1200" dirty="0"/>
        </a:p>
      </dsp:txBody>
      <dsp:txXfrm>
        <a:off x="2581835" y="0"/>
        <a:ext cx="8619565" cy="2452743"/>
      </dsp:txXfrm>
    </dsp:sp>
    <dsp:sp modelId="{E8B4C56A-10D8-4B3D-963D-ADBFE56E0726}">
      <dsp:nvSpPr>
        <dsp:cNvPr id="0" name=""/>
        <dsp:cNvSpPr/>
      </dsp:nvSpPr>
      <dsp:spPr>
        <a:xfrm>
          <a:off x="1355463" y="2452743"/>
          <a:ext cx="2452743" cy="245274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F7CE2-FE4B-47C5-B493-EB6E4F4028B7}">
      <dsp:nvSpPr>
        <dsp:cNvPr id="0" name=""/>
        <dsp:cNvSpPr/>
      </dsp:nvSpPr>
      <dsp:spPr>
        <a:xfrm>
          <a:off x="2581835" y="4188059"/>
          <a:ext cx="8619565" cy="93954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it-IT" sz="4100" kern="1200" dirty="0" err="1"/>
            <a:t>Ilia</a:t>
          </a:r>
          <a:r>
            <a:rPr lang="it-IT" sz="4100" kern="1200" dirty="0"/>
            <a:t> Delio, </a:t>
          </a:r>
          <a:r>
            <a:rPr lang="it-IT" sz="4100" i="1" kern="1200" dirty="0" err="1"/>
            <a:t>Simply</a:t>
          </a:r>
          <a:r>
            <a:rPr lang="it-IT" sz="4100" i="1" kern="1200" dirty="0"/>
            <a:t> </a:t>
          </a:r>
          <a:r>
            <a:rPr lang="it-IT" sz="4100" i="1" kern="1200" dirty="0" err="1"/>
            <a:t>Bonaventure</a:t>
          </a:r>
          <a:r>
            <a:rPr lang="it-IT" sz="4100" kern="1200" dirty="0"/>
            <a:t>, 118. </a:t>
          </a:r>
        </a:p>
      </dsp:txBody>
      <dsp:txXfrm>
        <a:off x="2581835" y="4188059"/>
        <a:ext cx="8619565" cy="939547"/>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8547A-3E4C-4315-88C7-2800758E8888}">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00CFC-1E38-47A0-BE45-AF89CB9EDDB1}">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t>Christian Suffering and the Stigmata</a:t>
          </a:r>
          <a:br>
            <a:rPr lang="it-IT" sz="3700" kern="1200"/>
          </a:br>
          <a:endParaRPr lang="it-IT" sz="3700" kern="1200"/>
        </a:p>
      </dsp:txBody>
      <dsp:txXfrm>
        <a:off x="662781" y="0"/>
        <a:ext cx="9852818" cy="1325563"/>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0F482-3A05-4898-B926-B017A4092D92}">
      <dsp:nvSpPr>
        <dsp:cNvPr id="0" name=""/>
        <dsp:cNvSpPr/>
      </dsp:nvSpPr>
      <dsp:spPr>
        <a:xfrm>
          <a:off x="0" y="0"/>
          <a:ext cx="5459506" cy="545950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B68D5D-C3D5-4784-965D-000274658C14}">
      <dsp:nvSpPr>
        <dsp:cNvPr id="0" name=""/>
        <dsp:cNvSpPr/>
      </dsp:nvSpPr>
      <dsp:spPr>
        <a:xfrm>
          <a:off x="2729753" y="0"/>
          <a:ext cx="9067800" cy="54595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The stigmata emphasizes the unique character of </a:t>
          </a:r>
          <a:r>
            <a:rPr lang="en-US" sz="4300" u="sng"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Christian grief and suffering </a:t>
          </a:r>
          <a:r>
            <a:rPr lang="en-US" sz="4300" kern="1200" dirty="0">
              <a:solidFill>
                <a:schemeClr val="tx1"/>
              </a:solidFill>
            </a:rPr>
            <a:t>and</a:t>
          </a:r>
          <a:r>
            <a:rPr lang="en-US" sz="4300" kern="1200" dirty="0"/>
            <a:t> is a ultimate sign of reciprocal love between creator and creation. While defying the rationale of the mind, this miracle of the wounds of Christ is a reality given to some of the most special saints in Church history. </a:t>
          </a:r>
          <a:endParaRPr lang="it-IT" sz="4300" kern="1200" dirty="0"/>
        </a:p>
      </dsp:txBody>
      <dsp:txXfrm>
        <a:off x="2729753" y="0"/>
        <a:ext cx="9067800" cy="5459506"/>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50B98-34B8-4B3E-87E6-D1215B632A6F}">
      <dsp:nvSpPr>
        <dsp:cNvPr id="0" name=""/>
        <dsp:cNvSpPr/>
      </dsp:nvSpPr>
      <dsp:spPr>
        <a:xfrm>
          <a:off x="0" y="0"/>
          <a:ext cx="6553200" cy="65532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630FE-976C-4AC5-9123-E6F30E07F4A0}">
      <dsp:nvSpPr>
        <dsp:cNvPr id="0" name=""/>
        <dsp:cNvSpPr/>
      </dsp:nvSpPr>
      <dsp:spPr>
        <a:xfrm>
          <a:off x="3276600" y="0"/>
          <a:ext cx="8547846" cy="655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From the wounds of St. Francis to Padre Pio to the mere thorn wound of St. Rita, this mystical form of suffering is a Stigmata; a beautiful bond of love that is manifested to a very select few. </a:t>
          </a:r>
          <a:r>
            <a:rPr lang="en-US" sz="3700" b="1" kern="1200" dirty="0">
              <a:effectLst>
                <a:outerShdw blurRad="38100" dist="38100" dir="2700000" algn="tl">
                  <a:srgbClr val="000000">
                    <a:alpha val="43137"/>
                  </a:srgbClr>
                </a:outerShdw>
              </a:effectLst>
            </a:rPr>
            <a:t>This miraculous gift from God reiterates the idea of redemptive suffering. </a:t>
          </a:r>
          <a:r>
            <a:rPr lang="en-US" sz="3700" kern="1200" dirty="0"/>
            <a:t>As in Christ’s death came life, so through suffering will come joy in Heaven. In everyday life, Christians are called to carry their cross and offer up their sufferings in union with Christ. </a:t>
          </a:r>
          <a:endParaRPr lang="it-IT" sz="3700" kern="1200" dirty="0"/>
        </a:p>
      </dsp:txBody>
      <dsp:txXfrm>
        <a:off x="3276600" y="0"/>
        <a:ext cx="8547846" cy="6553200"/>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E8040-FCA1-4F02-A03F-9B147D2D75E4}">
      <dsp:nvSpPr>
        <dsp:cNvPr id="0" name=""/>
        <dsp:cNvSpPr/>
      </dsp:nvSpPr>
      <dsp:spPr>
        <a:xfrm>
          <a:off x="0" y="0"/>
          <a:ext cx="1325563" cy="13255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15A4B-9056-4E0D-9D54-0E0C1C0171EC}">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b="1" kern="1200"/>
            <a:t>LESSONS FROM THE STIGMATA OF ST. FRANCIS</a:t>
          </a:r>
          <a:endParaRPr lang="it-IT" sz="3800" kern="1200"/>
        </a:p>
      </dsp:txBody>
      <dsp:txXfrm>
        <a:off x="662781" y="0"/>
        <a:ext cx="9852818" cy="13255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37CA3-CFA5-4504-9A66-F531BE1250CD}">
      <dsp:nvSpPr>
        <dsp:cNvPr id="0" name=""/>
        <dsp:cNvSpPr/>
      </dsp:nvSpPr>
      <dsp:spPr>
        <a:xfrm>
          <a:off x="0" y="0"/>
          <a:ext cx="6759388" cy="6759388"/>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5F8EA-2A3C-4FCC-BFF7-3E6156D29CE6}">
      <dsp:nvSpPr>
        <dsp:cNvPr id="0" name=""/>
        <dsp:cNvSpPr/>
      </dsp:nvSpPr>
      <dsp:spPr>
        <a:xfrm>
          <a:off x="3379694" y="0"/>
          <a:ext cx="8561294" cy="675938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According to St. Bonaventure: Francis understands that as he has imitated Christ in his life (“</a:t>
          </a:r>
          <a:r>
            <a:rPr lang="en-US" sz="3200" i="1" kern="1200" dirty="0" err="1"/>
            <a:t>sicut</a:t>
          </a:r>
          <a:r>
            <a:rPr lang="en-US" sz="3200" i="1" kern="1200" dirty="0"/>
            <a:t> Christum </a:t>
          </a:r>
          <a:r>
            <a:rPr lang="en-US" sz="3200" i="1" kern="1200" dirty="0" err="1"/>
            <a:t>fuerat</a:t>
          </a:r>
          <a:r>
            <a:rPr lang="en-US" sz="3200" i="1" kern="1200" dirty="0"/>
            <a:t> </a:t>
          </a:r>
          <a:r>
            <a:rPr lang="en-US" sz="3200" i="1" kern="1200" dirty="0" err="1"/>
            <a:t>imitatus</a:t>
          </a:r>
          <a:r>
            <a:rPr lang="en-US" sz="3200" i="1" kern="1200" dirty="0"/>
            <a:t> in </a:t>
          </a:r>
          <a:r>
            <a:rPr lang="en-US" sz="3200" i="1" kern="1200" dirty="0" err="1"/>
            <a:t>actibus</a:t>
          </a:r>
          <a:r>
            <a:rPr lang="en-US" sz="3200" i="1" kern="1200" dirty="0"/>
            <a:t> vitae”</a:t>
          </a:r>
          <a:r>
            <a:rPr lang="en-US" sz="3200" kern="1200" dirty="0"/>
            <a:t>) he now must be conformed to him in his passion (“</a:t>
          </a:r>
          <a:r>
            <a:rPr lang="en-US" sz="3200" i="1" kern="1200" dirty="0"/>
            <a:t>sic </a:t>
          </a:r>
          <a:r>
            <a:rPr lang="en-US" sz="3200" i="1" kern="1200" dirty="0" err="1"/>
            <a:t>conformis</a:t>
          </a:r>
          <a:r>
            <a:rPr lang="en-US" sz="3200" i="1" kern="1200" dirty="0"/>
            <a:t> </a:t>
          </a:r>
          <a:r>
            <a:rPr lang="en-US" sz="3200" i="1" kern="1200" dirty="0" err="1"/>
            <a:t>ei</a:t>
          </a:r>
          <a:r>
            <a:rPr lang="en-US" sz="3200" i="1" kern="1200" dirty="0"/>
            <a:t> </a:t>
          </a:r>
          <a:r>
            <a:rPr lang="en-US" sz="3200" i="1" kern="1200" dirty="0" err="1"/>
            <a:t>esse</a:t>
          </a:r>
          <a:r>
            <a:rPr lang="en-US" sz="3200" i="1" kern="1200" dirty="0"/>
            <a:t> </a:t>
          </a:r>
          <a:r>
            <a:rPr lang="en-US" sz="3200" i="1" kern="1200" dirty="0" err="1"/>
            <a:t>deberet</a:t>
          </a:r>
          <a:r>
            <a:rPr lang="en-US" sz="3200" i="1" kern="1200" dirty="0"/>
            <a:t> in </a:t>
          </a:r>
          <a:r>
            <a:rPr lang="en-US" sz="3200" i="1" kern="1200" dirty="0" err="1"/>
            <a:t>afflictionibus</a:t>
          </a:r>
          <a:r>
            <a:rPr lang="en-US" sz="3200" i="1" kern="1200" dirty="0"/>
            <a:t> et </a:t>
          </a:r>
          <a:r>
            <a:rPr lang="en-US" sz="3200" i="1" kern="1200" dirty="0" err="1"/>
            <a:t>doloribus</a:t>
          </a:r>
          <a:r>
            <a:rPr lang="en-US" sz="3200" i="1" kern="1200" dirty="0"/>
            <a:t> </a:t>
          </a:r>
          <a:r>
            <a:rPr lang="en-US" sz="3200" i="1" kern="1200" dirty="0" err="1"/>
            <a:t>passionis</a:t>
          </a:r>
          <a:r>
            <a:rPr lang="en-US" sz="3200" kern="1200" dirty="0"/>
            <a:t>,” (XIII : 3: 3). </a:t>
          </a:r>
          <a:endParaRPr lang="it-IT" sz="3200" kern="1200" dirty="0"/>
        </a:p>
      </dsp:txBody>
      <dsp:txXfrm>
        <a:off x="3379694" y="0"/>
        <a:ext cx="8561294" cy="3210709"/>
      </dsp:txXfrm>
    </dsp:sp>
    <dsp:sp modelId="{9E6231B8-AD0A-468D-B0DD-44C643ECFDFB}">
      <dsp:nvSpPr>
        <dsp:cNvPr id="0" name=""/>
        <dsp:cNvSpPr/>
      </dsp:nvSpPr>
      <dsp:spPr>
        <a:xfrm>
          <a:off x="1783297" y="3183546"/>
          <a:ext cx="3210709" cy="3210709"/>
        </a:xfrm>
        <a:prstGeom prst="pie">
          <a:avLst>
            <a:gd name="adj1" fmla="val 5400000"/>
            <a:gd name="adj2" fmla="val 16200000"/>
          </a:avLst>
        </a:prstGeom>
        <a:blipFill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57273-6354-46C9-A414-FBD0A299D040}">
      <dsp:nvSpPr>
        <dsp:cNvPr id="0" name=""/>
        <dsp:cNvSpPr/>
      </dsp:nvSpPr>
      <dsp:spPr>
        <a:xfrm>
          <a:off x="3379694" y="3210709"/>
          <a:ext cx="8561294" cy="321070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With this phrase Bonaventure introduces a theme that will become standard in subsequent literature: </a:t>
          </a:r>
          <a:r>
            <a:rPr lang="en-US" sz="3200" i="1" kern="1200" dirty="0" err="1"/>
            <a:t>I</a:t>
          </a:r>
          <a:r>
            <a:rPr lang="en-US" sz="3200" b="1" i="1" kern="1200" dirty="0" err="1"/>
            <a:t>mitatio</a:t>
          </a:r>
          <a:r>
            <a:rPr lang="en-US" sz="3200" b="1" kern="1200" dirty="0"/>
            <a:t> that leads to </a:t>
          </a:r>
          <a:r>
            <a:rPr lang="en-US" sz="3200" b="1" i="1" kern="1200" dirty="0" err="1"/>
            <a:t>conformitas</a:t>
          </a:r>
          <a:r>
            <a:rPr lang="en-US" sz="3200" i="1" kern="1200" dirty="0"/>
            <a:t>. </a:t>
          </a:r>
          <a:endParaRPr lang="it-IT" sz="3200" kern="1200" dirty="0"/>
        </a:p>
      </dsp:txBody>
      <dsp:txXfrm>
        <a:off x="3379694" y="3210709"/>
        <a:ext cx="8561294" cy="3210709"/>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1EED8-2E52-4742-8816-4DBA96487E02}">
      <dsp:nvSpPr>
        <dsp:cNvPr id="0" name=""/>
        <dsp:cNvSpPr/>
      </dsp:nvSpPr>
      <dsp:spPr>
        <a:xfrm>
          <a:off x="0" y="0"/>
          <a:ext cx="5253317" cy="525331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950468-DD0A-46C3-AF41-99B74FF0C193}">
      <dsp:nvSpPr>
        <dsp:cNvPr id="0" name=""/>
        <dsp:cNvSpPr/>
      </dsp:nvSpPr>
      <dsp:spPr>
        <a:xfrm>
          <a:off x="2626658" y="0"/>
          <a:ext cx="9260541" cy="525331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Who of us can live each day hoping to die with Jesus on the cross? Who desires to be “transfixed” to the cross? In our contemporary culture, which can be appropriately described as “</a:t>
          </a:r>
          <a:r>
            <a:rPr lang="en-US" sz="4400" b="1" kern="1200"/>
            <a:t>analgesic</a:t>
          </a:r>
          <a:r>
            <a:rPr lang="en-US" sz="4400" kern="1200"/>
            <a:t>” we make every effort to avoid pain and suffering – whether physical, psychological or emotional.</a:t>
          </a:r>
          <a:endParaRPr lang="it-IT" sz="4400" kern="1200"/>
        </a:p>
      </dsp:txBody>
      <dsp:txXfrm>
        <a:off x="2626658" y="0"/>
        <a:ext cx="9260541" cy="5253317"/>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81955-AE8D-4D0B-B511-C1A5D8A895CA}">
      <dsp:nvSpPr>
        <dsp:cNvPr id="0" name=""/>
        <dsp:cNvSpPr/>
      </dsp:nvSpPr>
      <dsp:spPr>
        <a:xfrm>
          <a:off x="0" y="0"/>
          <a:ext cx="6376334" cy="637633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DC6C04-00F6-4702-B0BF-63D6F89C9E02}">
      <dsp:nvSpPr>
        <dsp:cNvPr id="0" name=""/>
        <dsp:cNvSpPr/>
      </dsp:nvSpPr>
      <dsp:spPr>
        <a:xfrm>
          <a:off x="3188167" y="0"/>
          <a:ext cx="8483879" cy="63763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Not that we should advocate pain and suffering, no less seek it out. The question is, how do we live life in the most fulfilling way in the midst of a suffering world? As Christians more so as consecrated people have we learnt to suffer meaningfully? The question is, how do we live life in the most fulfilling way in the midst of a suffering world? </a:t>
          </a:r>
          <a:endParaRPr lang="it-IT" sz="4200" kern="1200" dirty="0"/>
        </a:p>
      </dsp:txBody>
      <dsp:txXfrm>
        <a:off x="3188167" y="0"/>
        <a:ext cx="8483879" cy="6376334"/>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7BD01-9B0D-4A3B-B00A-0A98B9A32F20}">
      <dsp:nvSpPr>
        <dsp:cNvPr id="0" name=""/>
        <dsp:cNvSpPr/>
      </dsp:nvSpPr>
      <dsp:spPr>
        <a:xfrm>
          <a:off x="0" y="0"/>
          <a:ext cx="6562164" cy="656216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D048E-647C-40EF-B62F-0301698D7C69}">
      <dsp:nvSpPr>
        <dsp:cNvPr id="0" name=""/>
        <dsp:cNvSpPr/>
      </dsp:nvSpPr>
      <dsp:spPr>
        <a:xfrm>
          <a:off x="3281082" y="0"/>
          <a:ext cx="8570258" cy="656216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Bonaventure’s answer is that the God of compassionate love, who has loved us precisely in and through our suffering humanity, offers us an example on the cross, an example of poverty and humility that enables us to turn totally to God and to live in compassionate love. </a:t>
          </a:r>
          <a:r>
            <a:rPr lang="en-US" sz="3600" b="1" u="sng" kern="1200" dirty="0">
              <a:effectLst>
                <a:outerShdw blurRad="38100" dist="38100" dir="2700000" algn="tl">
                  <a:srgbClr val="000000">
                    <a:alpha val="43137"/>
                  </a:srgbClr>
                </a:outerShdw>
              </a:effectLst>
            </a:rPr>
            <a:t>The imitation of Christ, especially Christ crucified, is not about embracing pain and suffering; it is about where the center of our lives is located, how receptive we are to God’s love and in turn, how we share love with others. </a:t>
          </a:r>
          <a:endParaRPr lang="it-IT" sz="3600" b="1" u="sng" kern="1200" dirty="0">
            <a:effectLst>
              <a:outerShdw blurRad="38100" dist="38100" dir="2700000" algn="tl">
                <a:srgbClr val="000000">
                  <a:alpha val="43137"/>
                </a:srgbClr>
              </a:outerShdw>
            </a:effectLst>
          </a:endParaRPr>
        </a:p>
      </dsp:txBody>
      <dsp:txXfrm>
        <a:off x="3281082" y="0"/>
        <a:ext cx="8570258" cy="6562164"/>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AFCCB-E476-43AA-818E-D5A6E3573B16}">
      <dsp:nvSpPr>
        <dsp:cNvPr id="0" name=""/>
        <dsp:cNvSpPr/>
      </dsp:nvSpPr>
      <dsp:spPr>
        <a:xfrm>
          <a:off x="0" y="0"/>
          <a:ext cx="6526306" cy="652630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4B0D0F-0CDF-4546-8644-A20E7FBE2E7D}">
      <dsp:nvSpPr>
        <dsp:cNvPr id="0" name=""/>
        <dsp:cNvSpPr/>
      </dsp:nvSpPr>
      <dsp:spPr>
        <a:xfrm>
          <a:off x="3263153" y="0"/>
          <a:ext cx="8597151" cy="65263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Perhaps this idea of being crucified with the Crucified may deter some of us form pursuing this path but according to St. Paul: “I still live my human life, but it is a life of Faith in the Son of God, who loved me and gave himself for me.” (Gal. 2, 20). I think this sentence is key to what Bonaventure is saying and how he be conformed to Christ crucified and to be restored in the image of Christ is not to lose one’s identity or uniqueness nor is to be absorbed into Christ in some type of self-annihilation. </a:t>
          </a:r>
          <a:r>
            <a:rPr lang="en-US" sz="2800" b="1" u="sng" kern="1200" dirty="0">
              <a:effectLst>
                <a:outerShdw blurRad="38100" dist="38100" dir="2700000" algn="tl">
                  <a:srgbClr val="000000">
                    <a:alpha val="43137"/>
                  </a:srgbClr>
                </a:outerShdw>
              </a:effectLst>
            </a:rPr>
            <a:t>Rather, it is the mystery of union</a:t>
          </a:r>
          <a:r>
            <a:rPr lang="en-US" sz="2800" kern="1200" dirty="0"/>
            <a:t>, and is best stated in the terms of Pierre Teilhard de Chardin: </a:t>
          </a:r>
          <a:r>
            <a:rPr lang="en-US" sz="2800" b="1" kern="1200" dirty="0">
              <a:effectLst>
                <a:outerShdw blurRad="38100" dist="38100" dir="2700000" algn="tl">
                  <a:srgbClr val="000000">
                    <a:alpha val="43137"/>
                  </a:srgbClr>
                </a:outerShdw>
              </a:effectLst>
            </a:rPr>
            <a:t>“union differentiates.” </a:t>
          </a:r>
          <a:endParaRPr lang="it-IT" sz="2800" b="1" kern="1200" dirty="0">
            <a:effectLst>
              <a:outerShdw blurRad="38100" dist="38100" dir="2700000" algn="tl">
                <a:srgbClr val="000000">
                  <a:alpha val="43137"/>
                </a:srgbClr>
              </a:outerShdw>
            </a:effectLst>
          </a:endParaRPr>
        </a:p>
      </dsp:txBody>
      <dsp:txXfrm>
        <a:off x="3263153" y="0"/>
        <a:ext cx="8597151" cy="3099995"/>
      </dsp:txXfrm>
    </dsp:sp>
    <dsp:sp modelId="{B989BF5D-874F-4B36-83EA-FB490DE98C74}">
      <dsp:nvSpPr>
        <dsp:cNvPr id="0" name=""/>
        <dsp:cNvSpPr/>
      </dsp:nvSpPr>
      <dsp:spPr>
        <a:xfrm>
          <a:off x="1713155" y="3099995"/>
          <a:ext cx="3099995" cy="309999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462FFB-FB12-462A-BF03-7DD2EAB1C44E}">
      <dsp:nvSpPr>
        <dsp:cNvPr id="0" name=""/>
        <dsp:cNvSpPr/>
      </dsp:nvSpPr>
      <dsp:spPr>
        <a:xfrm>
          <a:off x="3263153" y="5607752"/>
          <a:ext cx="8597151" cy="86356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Pierre </a:t>
          </a:r>
          <a:r>
            <a:rPr lang="it-IT" sz="2400" kern="1200" dirty="0" err="1"/>
            <a:t>Teilhard</a:t>
          </a:r>
          <a:r>
            <a:rPr lang="it-IT" sz="2400" kern="1200" dirty="0"/>
            <a:t> de </a:t>
          </a:r>
          <a:r>
            <a:rPr lang="it-IT" sz="2400" kern="1200" dirty="0" err="1"/>
            <a:t>Chardin</a:t>
          </a:r>
          <a:r>
            <a:rPr lang="it-IT" sz="2400" kern="1200" dirty="0"/>
            <a:t>, </a:t>
          </a:r>
          <a:r>
            <a:rPr lang="it-IT" sz="2400" i="1" kern="1200" dirty="0"/>
            <a:t>The </a:t>
          </a:r>
          <a:r>
            <a:rPr lang="it-IT" sz="2400" i="1" kern="1200" dirty="0" err="1"/>
            <a:t>Phenomenon</a:t>
          </a:r>
          <a:r>
            <a:rPr lang="it-IT" sz="2400" i="1" kern="1200" dirty="0"/>
            <a:t> of Man</a:t>
          </a:r>
          <a:r>
            <a:rPr lang="it-IT" sz="2400" kern="1200" dirty="0"/>
            <a:t>, trans. </a:t>
          </a:r>
          <a:r>
            <a:rPr lang="en-US" sz="2400" kern="1200" dirty="0"/>
            <a:t>Bernard Wall, Harper and Row publications, New York, 1959, 263. </a:t>
          </a:r>
          <a:endParaRPr lang="it-IT" sz="2400" kern="1200" dirty="0"/>
        </a:p>
      </dsp:txBody>
      <dsp:txXfrm>
        <a:off x="3263153" y="5607752"/>
        <a:ext cx="8597151" cy="863565"/>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A9654-50D7-49AB-BDA8-2C6BAF29D5CB}">
      <dsp:nvSpPr>
        <dsp:cNvPr id="0" name=""/>
        <dsp:cNvSpPr/>
      </dsp:nvSpPr>
      <dsp:spPr>
        <a:xfrm>
          <a:off x="0" y="0"/>
          <a:ext cx="6517341" cy="651734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E6D44-2C51-4322-8180-5DC528ADC714}">
      <dsp:nvSpPr>
        <dsp:cNvPr id="0" name=""/>
        <dsp:cNvSpPr/>
      </dsp:nvSpPr>
      <dsp:spPr>
        <a:xfrm>
          <a:off x="3258670" y="0"/>
          <a:ext cx="8440270" cy="651734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The more we are open to Christ and, in a particular way, to Christ crucified in our lives, the more we are open to the source of grace by which we follow the example and teaching of Christ. In turn, this leads us closer to God and to the truth of our lives in God. The more we are in union with Christ, the more truthful we become as human persons. </a:t>
          </a:r>
          <a:endParaRPr lang="it-IT" sz="2900" kern="1200"/>
        </a:p>
      </dsp:txBody>
      <dsp:txXfrm>
        <a:off x="3258670" y="0"/>
        <a:ext cx="8440270" cy="3095737"/>
      </dsp:txXfrm>
    </dsp:sp>
    <dsp:sp modelId="{D5D0C997-2A3A-4E8B-A161-996244D02C80}">
      <dsp:nvSpPr>
        <dsp:cNvPr id="0" name=""/>
        <dsp:cNvSpPr/>
      </dsp:nvSpPr>
      <dsp:spPr>
        <a:xfrm>
          <a:off x="1710802" y="3095737"/>
          <a:ext cx="3095737" cy="309573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82BE0E-2F3E-44F2-88F7-6CC430569006}">
      <dsp:nvSpPr>
        <dsp:cNvPr id="0" name=""/>
        <dsp:cNvSpPr/>
      </dsp:nvSpPr>
      <dsp:spPr>
        <a:xfrm>
          <a:off x="3258670" y="3095737"/>
          <a:ext cx="8440270" cy="30957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When Francis descended the mountain as an icon of the Crucified, he did not descend as the Crucified: he descended as Francis, that is, </a:t>
          </a:r>
          <a:r>
            <a:rPr lang="en-US" sz="2900" b="1" u="sng" kern="1200" dirty="0">
              <a:effectLst>
                <a:outerShdw blurRad="38100" dist="38100" dir="2700000" algn="tl">
                  <a:srgbClr val="000000">
                    <a:alpha val="43137"/>
                  </a:srgbClr>
                </a:outerShdw>
              </a:effectLst>
            </a:rPr>
            <a:t>as the truly loving person he was created to be. </a:t>
          </a:r>
          <a:endParaRPr lang="it-IT" sz="2900" b="1" u="sng" kern="1200" dirty="0">
            <a:effectLst>
              <a:outerShdw blurRad="38100" dist="38100" dir="2700000" algn="tl">
                <a:srgbClr val="000000">
                  <a:alpha val="43137"/>
                </a:srgbClr>
              </a:outerShdw>
            </a:effectLst>
          </a:endParaRPr>
        </a:p>
      </dsp:txBody>
      <dsp:txXfrm>
        <a:off x="3258670" y="3095737"/>
        <a:ext cx="8440270" cy="3095737"/>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32EF3-ED13-492D-89EB-87FFAD2989D9}">
      <dsp:nvSpPr>
        <dsp:cNvPr id="0" name=""/>
        <dsp:cNvSpPr/>
      </dsp:nvSpPr>
      <dsp:spPr>
        <a:xfrm>
          <a:off x="0" y="0"/>
          <a:ext cx="6633881" cy="663388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A67167-3E8D-4077-89D3-D4307D4CBA80}">
      <dsp:nvSpPr>
        <dsp:cNvPr id="0" name=""/>
        <dsp:cNvSpPr/>
      </dsp:nvSpPr>
      <dsp:spPr>
        <a:xfrm>
          <a:off x="3316940" y="0"/>
          <a:ext cx="8435789" cy="663388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We can never become Jesus Christ or St. Francis in a literal sense, the best that we can become is who God created us to be in our “unsinful selves”, and this only discovered in Christ who is Word and exemplar, and in whom the truth of all created reality resides. </a:t>
          </a:r>
          <a:endParaRPr lang="it-IT" sz="3400" kern="1200"/>
        </a:p>
      </dsp:txBody>
      <dsp:txXfrm>
        <a:off x="3316940" y="0"/>
        <a:ext cx="8435789" cy="3151093"/>
      </dsp:txXfrm>
    </dsp:sp>
    <dsp:sp modelId="{BCC4FFA1-E569-47EC-AF1F-D592FFECF748}">
      <dsp:nvSpPr>
        <dsp:cNvPr id="0" name=""/>
        <dsp:cNvSpPr/>
      </dsp:nvSpPr>
      <dsp:spPr>
        <a:xfrm>
          <a:off x="1741394" y="3151093"/>
          <a:ext cx="3151093" cy="315109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81C3E-F483-47DF-A89C-9458C5CEEDBA}">
      <dsp:nvSpPr>
        <dsp:cNvPr id="0" name=""/>
        <dsp:cNvSpPr/>
      </dsp:nvSpPr>
      <dsp:spPr>
        <a:xfrm>
          <a:off x="3316940" y="3151093"/>
          <a:ext cx="8435789" cy="315109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To be restored in the image of Christ is to become truly poor and humble, not to win other people’s admiration or sympathy, but to become truthful in love. Christ lives in us when we live truthfully in Christ. </a:t>
          </a:r>
          <a:endParaRPr lang="it-IT" sz="3400" kern="1200"/>
        </a:p>
      </dsp:txBody>
      <dsp:txXfrm>
        <a:off x="3316940" y="3151093"/>
        <a:ext cx="8435789" cy="3151093"/>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0FD0C-7C3F-41F9-8A4C-D65D68896D09}">
      <dsp:nvSpPr>
        <dsp:cNvPr id="0" name=""/>
        <dsp:cNvSpPr/>
      </dsp:nvSpPr>
      <dsp:spPr>
        <a:xfrm>
          <a:off x="0" y="0"/>
          <a:ext cx="6615953" cy="661595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617630-9A72-4C8F-9302-FA9CF12FFE0D}">
      <dsp:nvSpPr>
        <dsp:cNvPr id="0" name=""/>
        <dsp:cNvSpPr/>
      </dsp:nvSpPr>
      <dsp:spPr>
        <a:xfrm>
          <a:off x="3307976" y="0"/>
          <a:ext cx="8346141" cy="661595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kern="1200" dirty="0"/>
            <a:t>Francis choose to follow the poor and humble Christ, and Bonaventure emphasizes this freedom of choice in the light of Francis. Commenting on the Stigmata of Francis, Bonaventure writes. “St. Francis chose the highest poverty. It is fitting, therefore, that the sign of the Son of man, namely, Christ’s cross, should be found on Saint Francis.”.</a:t>
          </a:r>
          <a:endParaRPr lang="it-IT" sz="3200" kern="1200" dirty="0"/>
        </a:p>
      </dsp:txBody>
      <dsp:txXfrm>
        <a:off x="3307976" y="0"/>
        <a:ext cx="8346141" cy="3142577"/>
      </dsp:txXfrm>
    </dsp:sp>
    <dsp:sp modelId="{37C54B59-4968-44F7-9920-2CFE54261498}">
      <dsp:nvSpPr>
        <dsp:cNvPr id="0" name=""/>
        <dsp:cNvSpPr/>
      </dsp:nvSpPr>
      <dsp:spPr>
        <a:xfrm>
          <a:off x="1736687" y="3142577"/>
          <a:ext cx="3142577" cy="314257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388793-15DC-4D40-8ACF-4A23FDEF1026}">
      <dsp:nvSpPr>
        <dsp:cNvPr id="0" name=""/>
        <dsp:cNvSpPr/>
      </dsp:nvSpPr>
      <dsp:spPr>
        <a:xfrm>
          <a:off x="3254227" y="5226342"/>
          <a:ext cx="8346141" cy="135963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Bonaventure, “The Evening Sermon on Saint Francis, 1262.” </a:t>
          </a:r>
          <a:r>
            <a:rPr lang="it-IT" sz="3400" kern="1200" dirty="0" err="1"/>
            <a:t>Engl</a:t>
          </a:r>
          <a:r>
            <a:rPr lang="it-IT" sz="3400" kern="1200" dirty="0"/>
            <a:t> Trans. FA: ED II, 722. </a:t>
          </a:r>
        </a:p>
      </dsp:txBody>
      <dsp:txXfrm>
        <a:off x="3254227" y="5226342"/>
        <a:ext cx="8346141" cy="1359636"/>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9DB1D-A440-43CF-B809-B66B01061D4A}">
      <dsp:nvSpPr>
        <dsp:cNvPr id="0" name=""/>
        <dsp:cNvSpPr/>
      </dsp:nvSpPr>
      <dsp:spPr>
        <a:xfrm>
          <a:off x="0" y="0"/>
          <a:ext cx="6445623" cy="644562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BF91A-192A-45DE-B9FE-139D75B14114}">
      <dsp:nvSpPr>
        <dsp:cNvPr id="0" name=""/>
        <dsp:cNvSpPr/>
      </dsp:nvSpPr>
      <dsp:spPr>
        <a:xfrm>
          <a:off x="3222811" y="0"/>
          <a:ext cx="8574740" cy="644562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Living in the spirit of Christ crucified, therefore, imparts new meaning to the cross. For the cross is not a means of vindicating wrongful action of violence and oppression. The cross is not something we give to others. Rather, the cross is what our lives become, that is, the shape they take in relation to our neighbors and to the created world around us. </a:t>
          </a:r>
          <a:endParaRPr lang="it-IT" sz="4200" kern="1200"/>
        </a:p>
      </dsp:txBody>
      <dsp:txXfrm>
        <a:off x="3222811" y="0"/>
        <a:ext cx="8574740" cy="6445623"/>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2E875-134D-4B50-B6A9-96D806BA8759}">
      <dsp:nvSpPr>
        <dsp:cNvPr id="0" name=""/>
        <dsp:cNvSpPr/>
      </dsp:nvSpPr>
      <dsp:spPr>
        <a:xfrm>
          <a:off x="0" y="0"/>
          <a:ext cx="6508376" cy="650837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708C2A-07E6-4DDB-8632-5743FA76435A}">
      <dsp:nvSpPr>
        <dsp:cNvPr id="0" name=""/>
        <dsp:cNvSpPr/>
      </dsp:nvSpPr>
      <dsp:spPr>
        <a:xfrm>
          <a:off x="3254188" y="0"/>
          <a:ext cx="8462681" cy="650837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If we can interpret pragmatically the stigmata of St. Francis it would be in these words: </a:t>
          </a:r>
          <a:r>
            <a:rPr lang="en-US" sz="3500" b="1" kern="1200" dirty="0"/>
            <a:t>The person of desire who has entered into the mystery of love through the wounds of the Crucified is led by love into a union with God. </a:t>
          </a:r>
        </a:p>
        <a:p>
          <a:pPr marL="0" lvl="0" indent="0" algn="ctr" defTabSz="1555750">
            <a:lnSpc>
              <a:spcPct val="90000"/>
            </a:lnSpc>
            <a:spcBef>
              <a:spcPct val="0"/>
            </a:spcBef>
            <a:spcAft>
              <a:spcPct val="35000"/>
            </a:spcAft>
            <a:buNone/>
          </a:pPr>
          <a:r>
            <a:rPr lang="en-US" sz="3500" kern="1200" dirty="0"/>
            <a:t>It is a union of love that is beyond knowledge or words, that is, a union in darkness because it is a love of such intensity and degree that the sheer luminosity of it renders the inner eye blind to the things of the physical sense or of the intellect. </a:t>
          </a:r>
          <a:endParaRPr lang="it-IT" sz="3500" kern="1200" dirty="0"/>
        </a:p>
      </dsp:txBody>
      <dsp:txXfrm>
        <a:off x="3254188" y="0"/>
        <a:ext cx="8462681" cy="6508376"/>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3D36C-CB78-40DA-A81C-03F9ED746B5B}">
      <dsp:nvSpPr>
        <dsp:cNvPr id="0" name=""/>
        <dsp:cNvSpPr/>
      </dsp:nvSpPr>
      <dsp:spPr>
        <a:xfrm>
          <a:off x="0" y="0"/>
          <a:ext cx="6499411" cy="649941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79CD40-D215-4271-B35D-762F0557B0B7}">
      <dsp:nvSpPr>
        <dsp:cNvPr id="0" name=""/>
        <dsp:cNvSpPr/>
      </dsp:nvSpPr>
      <dsp:spPr>
        <a:xfrm>
          <a:off x="3249705" y="0"/>
          <a:ext cx="8529917" cy="649941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It is seraphic or burning love, a love that Francis of Assisi attained in union with Christ, enkindled in the fire of his passion. Ecstatic contemplation of the glory of God in the cross transforms one into the compassionate crucified Christ. This was Francis’s experience on the mountain of La Verna where he received the Stigmata. </a:t>
          </a:r>
          <a:endParaRPr lang="it-IT" sz="4300" kern="1200"/>
        </a:p>
      </dsp:txBody>
      <dsp:txXfrm>
        <a:off x="3249705" y="0"/>
        <a:ext cx="8529917" cy="64994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732C8-5EFF-408A-AA84-ED0036D14878}">
      <dsp:nvSpPr>
        <dsp:cNvPr id="0" name=""/>
        <dsp:cNvSpPr/>
      </dsp:nvSpPr>
      <dsp:spPr>
        <a:xfrm>
          <a:off x="0" y="0"/>
          <a:ext cx="6732493" cy="6732493"/>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148654-6E8B-468F-8656-3C41A8A3D49C}">
      <dsp:nvSpPr>
        <dsp:cNvPr id="0" name=""/>
        <dsp:cNvSpPr/>
      </dsp:nvSpPr>
      <dsp:spPr>
        <a:xfrm>
          <a:off x="3366246" y="0"/>
          <a:ext cx="8404412" cy="6732493"/>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St. Bonaventure is the first to add a date for the La Verna event, which is probably not a real but a symbolic date based on the liturgical coincidence noticed in hindsight, “around the feast of the Exaltation of the Cross” (XIII : 3 : 2) </a:t>
          </a:r>
          <a:endParaRPr lang="it-IT" sz="3200" kern="1200" dirty="0"/>
        </a:p>
      </dsp:txBody>
      <dsp:txXfrm>
        <a:off x="3366246" y="0"/>
        <a:ext cx="8404412" cy="3197934"/>
      </dsp:txXfrm>
    </dsp:sp>
    <dsp:sp modelId="{25736CC2-B469-4CAE-B569-53758C8BD6B5}">
      <dsp:nvSpPr>
        <dsp:cNvPr id="0" name=""/>
        <dsp:cNvSpPr/>
      </dsp:nvSpPr>
      <dsp:spPr>
        <a:xfrm>
          <a:off x="1767279" y="3197934"/>
          <a:ext cx="3197934" cy="3197934"/>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484510-ED4D-49E8-9E19-71E9F9146570}">
      <dsp:nvSpPr>
        <dsp:cNvPr id="0" name=""/>
        <dsp:cNvSpPr/>
      </dsp:nvSpPr>
      <dsp:spPr>
        <a:xfrm>
          <a:off x="3366246" y="4072265"/>
          <a:ext cx="8404412" cy="144927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See: Jacques </a:t>
          </a:r>
          <a:r>
            <a:rPr lang="en-US" sz="2300" kern="1200" dirty="0" err="1"/>
            <a:t>Dalarun</a:t>
          </a:r>
          <a:r>
            <a:rPr lang="en-US" sz="2300" kern="1200" dirty="0"/>
            <a:t>, “The Great Secret of Francis”, in </a:t>
          </a:r>
          <a:r>
            <a:rPr lang="en-US" sz="2300" i="1" kern="1200" dirty="0"/>
            <a:t>The Stigmata of Francis of Assisi: New Studies, New Perspectives</a:t>
          </a:r>
          <a:r>
            <a:rPr lang="en-US" sz="2300" kern="1200" dirty="0"/>
            <a:t>, Franciscan Institute Publications, New York, 2006, 21 (total pages 9 – 26). </a:t>
          </a:r>
          <a:endParaRPr lang="it-IT" sz="2300" kern="1200" dirty="0"/>
        </a:p>
      </dsp:txBody>
      <dsp:txXfrm>
        <a:off x="3366246" y="4072265"/>
        <a:ext cx="8404412" cy="1449272"/>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E1979-FEEF-4FD9-B538-57049974661E}">
      <dsp:nvSpPr>
        <dsp:cNvPr id="0" name=""/>
        <dsp:cNvSpPr/>
      </dsp:nvSpPr>
      <dsp:spPr>
        <a:xfrm>
          <a:off x="0" y="0"/>
          <a:ext cx="6714565" cy="671456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DECA5-0DF6-42CA-8394-FCD1860E06C3}">
      <dsp:nvSpPr>
        <dsp:cNvPr id="0" name=""/>
        <dsp:cNvSpPr/>
      </dsp:nvSpPr>
      <dsp:spPr>
        <a:xfrm>
          <a:off x="3357282" y="0"/>
          <a:ext cx="8476128" cy="671456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CONCLUSION</a:t>
          </a:r>
          <a:r>
            <a:rPr lang="en-US" sz="2800" kern="1200" dirty="0"/>
            <a:t>: Wayne Hellman writes: “the burning love is the passion of Christ in which the soul is transformed into the depths of compassionate love. Seraphic love is compassionate love. It is indeed compassionate love that Bonaventure develops to the fullest. For Bonaventure, Francis’s mystical experience of ecstatic contemplation of the transcendent glory of God transforms him into the compassionate crucified Christ. Seraphic glory and the divine intimacy of mystical contemplation not only places one in the seraphic order of angels. It places one on the cross, crucified with Christ.”</a:t>
          </a:r>
          <a:endParaRPr lang="it-IT" sz="2800" kern="1200" dirty="0"/>
        </a:p>
      </dsp:txBody>
      <dsp:txXfrm>
        <a:off x="3357282" y="0"/>
        <a:ext cx="8476128" cy="3189418"/>
      </dsp:txXfrm>
    </dsp:sp>
    <dsp:sp modelId="{810E48EE-2706-44AD-B600-A630A63EDA5E}">
      <dsp:nvSpPr>
        <dsp:cNvPr id="0" name=""/>
        <dsp:cNvSpPr/>
      </dsp:nvSpPr>
      <dsp:spPr>
        <a:xfrm>
          <a:off x="1762573" y="3189418"/>
          <a:ext cx="3189418" cy="31894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0C6F0-0080-4332-BFC0-DB2F8BCB85E0}">
      <dsp:nvSpPr>
        <dsp:cNvPr id="0" name=""/>
        <dsp:cNvSpPr/>
      </dsp:nvSpPr>
      <dsp:spPr>
        <a:xfrm>
          <a:off x="3357282" y="5579100"/>
          <a:ext cx="8476128" cy="113546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WAYNE HELLMANN, “The Seraph in the Legends of Thomas of Celano and St. Bonaventure: The Victorine Tradition,” vol I, Bonaventuriana: Miscellanea in onore di Jacques Guy Bougerol, ed. Francisco de Asis Chavero Blanco, edizione Antonianum, Rome, 1988, 355. </a:t>
          </a:r>
          <a:endParaRPr lang="it-IT" sz="1700" kern="1200"/>
        </a:p>
      </dsp:txBody>
      <dsp:txXfrm>
        <a:off x="3357282" y="5579100"/>
        <a:ext cx="8476128" cy="11354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F439E-351E-4C1C-8E18-4A0E3DED188E}">
      <dsp:nvSpPr>
        <dsp:cNvPr id="0" name=""/>
        <dsp:cNvSpPr/>
      </dsp:nvSpPr>
      <dsp:spPr>
        <a:xfrm>
          <a:off x="0" y="0"/>
          <a:ext cx="6535270" cy="6535270"/>
        </a:xfrm>
        <a:prstGeom prst="pie">
          <a:avLst>
            <a:gd name="adj1" fmla="val 5400000"/>
            <a:gd name="adj2" fmla="val 16200000"/>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E195B5-2866-46CF-A74E-CE821CDAA006}">
      <dsp:nvSpPr>
        <dsp:cNvPr id="0" name=""/>
        <dsp:cNvSpPr/>
      </dsp:nvSpPr>
      <dsp:spPr>
        <a:xfrm>
          <a:off x="3267635" y="0"/>
          <a:ext cx="8467164" cy="653527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What the Seraphic St. Francis lived, Seraphic Doctor Bonaventure sought to understand spiritually and theologically: “Union with the One who is above all created essence and knowledge."</a:t>
          </a:r>
          <a:endParaRPr lang="it-IT" sz="3800" kern="1200" dirty="0"/>
        </a:p>
      </dsp:txBody>
      <dsp:txXfrm>
        <a:off x="3267635" y="0"/>
        <a:ext cx="8467164" cy="3104253"/>
      </dsp:txXfrm>
    </dsp:sp>
    <dsp:sp modelId="{6AC2DE61-7CB5-4812-91DC-31FFA7E5ACF3}">
      <dsp:nvSpPr>
        <dsp:cNvPr id="0" name=""/>
        <dsp:cNvSpPr/>
      </dsp:nvSpPr>
      <dsp:spPr>
        <a:xfrm>
          <a:off x="1715508" y="3104253"/>
          <a:ext cx="3104253" cy="3104253"/>
        </a:xfrm>
        <a:prstGeom prst="pie">
          <a:avLst>
            <a:gd name="adj1" fmla="val 5400000"/>
            <a:gd name="adj2" fmla="val 162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46525-4D7D-42C3-9B21-0846C170F9BF}">
      <dsp:nvSpPr>
        <dsp:cNvPr id="0" name=""/>
        <dsp:cNvSpPr/>
      </dsp:nvSpPr>
      <dsp:spPr>
        <a:xfrm>
          <a:off x="3267635" y="3104253"/>
          <a:ext cx="8467164" cy="310425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Both men had the same ideal: to rise from the contemplation of God`s symbols in creatures to the vision of uncreated goodness itself.</a:t>
          </a:r>
          <a:endParaRPr lang="it-IT" sz="3800" kern="1200"/>
        </a:p>
      </dsp:txBody>
      <dsp:txXfrm>
        <a:off x="3267635" y="3104253"/>
        <a:ext cx="8467164" cy="310425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49F87-27EC-4A15-B60F-1A6196A072D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C1A0BE84-29EA-477E-8AE4-2262D8EFCD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B7869EF1-C44A-4F02-98A1-C4AF259FC948}"/>
              </a:ext>
            </a:extLst>
          </p:cNvPr>
          <p:cNvSpPr>
            <a:spLocks noGrp="1"/>
          </p:cNvSpPr>
          <p:nvPr>
            <p:ph type="dt" sz="half" idx="10"/>
          </p:nvPr>
        </p:nvSpPr>
        <p:spPr/>
        <p:txBody>
          <a:bodyPr/>
          <a:lstStyle/>
          <a:p>
            <a:fld id="{7EEBB5AF-DC9F-47CE-A365-6EA9F15A10D9}" type="datetimeFigureOut">
              <a:rPr lang="en-GB" smtClean="0"/>
              <a:t>22/04/2024</a:t>
            </a:fld>
            <a:endParaRPr lang="en-GB"/>
          </a:p>
        </p:txBody>
      </p:sp>
      <p:sp>
        <p:nvSpPr>
          <p:cNvPr id="5" name="Segnaposto piè di pagina 4">
            <a:extLst>
              <a:ext uri="{FF2B5EF4-FFF2-40B4-BE49-F238E27FC236}">
                <a16:creationId xmlns:a16="http://schemas.microsoft.com/office/drawing/2014/main" id="{61FC88B3-0174-484C-9AD4-25F96120A0B6}"/>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2DA961F8-9D0F-473C-9B9F-97F17689A035}"/>
              </a:ext>
            </a:extLst>
          </p:cNvPr>
          <p:cNvSpPr>
            <a:spLocks noGrp="1"/>
          </p:cNvSpPr>
          <p:nvPr>
            <p:ph type="sldNum" sz="quarter" idx="12"/>
          </p:nvPr>
        </p:nvSpPr>
        <p:spPr/>
        <p:txBody>
          <a:bodyPr/>
          <a:lstStyle/>
          <a:p>
            <a:fld id="{EBD17F50-F93F-4269-B015-DA3A274C327A}" type="slidenum">
              <a:rPr lang="en-GB" smtClean="0"/>
              <a:t>‹#›</a:t>
            </a:fld>
            <a:endParaRPr lang="en-GB"/>
          </a:p>
        </p:txBody>
      </p:sp>
    </p:spTree>
    <p:extLst>
      <p:ext uri="{BB962C8B-B14F-4D97-AF65-F5344CB8AC3E}">
        <p14:creationId xmlns:p14="http://schemas.microsoft.com/office/powerpoint/2010/main" val="273174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4577FA-C1A5-4BAD-A992-03E89F40B190}"/>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FA4BC1C7-7D14-4BCD-9A65-C592A7BB483E}"/>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C9279F9C-11E9-4A6E-8F7E-CDDDBCCB45D7}"/>
              </a:ext>
            </a:extLst>
          </p:cNvPr>
          <p:cNvSpPr>
            <a:spLocks noGrp="1"/>
          </p:cNvSpPr>
          <p:nvPr>
            <p:ph type="dt" sz="half" idx="10"/>
          </p:nvPr>
        </p:nvSpPr>
        <p:spPr/>
        <p:txBody>
          <a:bodyPr/>
          <a:lstStyle/>
          <a:p>
            <a:fld id="{7EEBB5AF-DC9F-47CE-A365-6EA9F15A10D9}" type="datetimeFigureOut">
              <a:rPr lang="en-GB" smtClean="0"/>
              <a:t>22/04/2024</a:t>
            </a:fld>
            <a:endParaRPr lang="en-GB"/>
          </a:p>
        </p:txBody>
      </p:sp>
      <p:sp>
        <p:nvSpPr>
          <p:cNvPr id="5" name="Segnaposto piè di pagina 4">
            <a:extLst>
              <a:ext uri="{FF2B5EF4-FFF2-40B4-BE49-F238E27FC236}">
                <a16:creationId xmlns:a16="http://schemas.microsoft.com/office/drawing/2014/main" id="{29517172-2423-4780-8071-93E6D2A4D754}"/>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361F3A01-4FE4-4D2E-A04E-09B530DFD80F}"/>
              </a:ext>
            </a:extLst>
          </p:cNvPr>
          <p:cNvSpPr>
            <a:spLocks noGrp="1"/>
          </p:cNvSpPr>
          <p:nvPr>
            <p:ph type="sldNum" sz="quarter" idx="12"/>
          </p:nvPr>
        </p:nvSpPr>
        <p:spPr/>
        <p:txBody>
          <a:bodyPr/>
          <a:lstStyle/>
          <a:p>
            <a:fld id="{EBD17F50-F93F-4269-B015-DA3A274C327A}" type="slidenum">
              <a:rPr lang="en-GB" smtClean="0"/>
              <a:t>‹#›</a:t>
            </a:fld>
            <a:endParaRPr lang="en-GB"/>
          </a:p>
        </p:txBody>
      </p:sp>
    </p:spTree>
    <p:extLst>
      <p:ext uri="{BB962C8B-B14F-4D97-AF65-F5344CB8AC3E}">
        <p14:creationId xmlns:p14="http://schemas.microsoft.com/office/powerpoint/2010/main" val="265976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093C428-68DF-4F3B-8DDC-5CF6C8A6D69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9A5F24BA-03F6-49E2-818E-6A336CDC8F52}"/>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C7E4AB7A-37DB-4E3C-99ED-9ABDA0690714}"/>
              </a:ext>
            </a:extLst>
          </p:cNvPr>
          <p:cNvSpPr>
            <a:spLocks noGrp="1"/>
          </p:cNvSpPr>
          <p:nvPr>
            <p:ph type="dt" sz="half" idx="10"/>
          </p:nvPr>
        </p:nvSpPr>
        <p:spPr/>
        <p:txBody>
          <a:bodyPr/>
          <a:lstStyle/>
          <a:p>
            <a:fld id="{7EEBB5AF-DC9F-47CE-A365-6EA9F15A10D9}" type="datetimeFigureOut">
              <a:rPr lang="en-GB" smtClean="0"/>
              <a:t>22/04/2024</a:t>
            </a:fld>
            <a:endParaRPr lang="en-GB"/>
          </a:p>
        </p:txBody>
      </p:sp>
      <p:sp>
        <p:nvSpPr>
          <p:cNvPr id="5" name="Segnaposto piè di pagina 4">
            <a:extLst>
              <a:ext uri="{FF2B5EF4-FFF2-40B4-BE49-F238E27FC236}">
                <a16:creationId xmlns:a16="http://schemas.microsoft.com/office/drawing/2014/main" id="{F6662BA0-68EF-4D34-A279-A48C065B0FA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BC837C5-FAF3-44C3-A52C-3EE0F4D9BBC1}"/>
              </a:ext>
            </a:extLst>
          </p:cNvPr>
          <p:cNvSpPr>
            <a:spLocks noGrp="1"/>
          </p:cNvSpPr>
          <p:nvPr>
            <p:ph type="sldNum" sz="quarter" idx="12"/>
          </p:nvPr>
        </p:nvSpPr>
        <p:spPr/>
        <p:txBody>
          <a:bodyPr/>
          <a:lstStyle/>
          <a:p>
            <a:fld id="{EBD17F50-F93F-4269-B015-DA3A274C327A}" type="slidenum">
              <a:rPr lang="en-GB" smtClean="0"/>
              <a:t>‹#›</a:t>
            </a:fld>
            <a:endParaRPr lang="en-GB"/>
          </a:p>
        </p:txBody>
      </p:sp>
    </p:spTree>
    <p:extLst>
      <p:ext uri="{BB962C8B-B14F-4D97-AF65-F5344CB8AC3E}">
        <p14:creationId xmlns:p14="http://schemas.microsoft.com/office/powerpoint/2010/main" val="30200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386512-5288-4482-B9CA-22FB62146B62}"/>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D87A2688-CC3B-4C26-9FCF-DD861038F200}"/>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B5200F9B-C47A-441B-AA46-2DE819648E81}"/>
              </a:ext>
            </a:extLst>
          </p:cNvPr>
          <p:cNvSpPr>
            <a:spLocks noGrp="1"/>
          </p:cNvSpPr>
          <p:nvPr>
            <p:ph type="dt" sz="half" idx="10"/>
          </p:nvPr>
        </p:nvSpPr>
        <p:spPr/>
        <p:txBody>
          <a:bodyPr/>
          <a:lstStyle/>
          <a:p>
            <a:fld id="{7EEBB5AF-DC9F-47CE-A365-6EA9F15A10D9}" type="datetimeFigureOut">
              <a:rPr lang="en-GB" smtClean="0"/>
              <a:t>22/04/2024</a:t>
            </a:fld>
            <a:endParaRPr lang="en-GB"/>
          </a:p>
        </p:txBody>
      </p:sp>
      <p:sp>
        <p:nvSpPr>
          <p:cNvPr id="5" name="Segnaposto piè di pagina 4">
            <a:extLst>
              <a:ext uri="{FF2B5EF4-FFF2-40B4-BE49-F238E27FC236}">
                <a16:creationId xmlns:a16="http://schemas.microsoft.com/office/drawing/2014/main" id="{E8168570-7A1F-4015-9D59-F1F46E0573C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30A19EE1-2226-4228-9DB4-23E72B639C78}"/>
              </a:ext>
            </a:extLst>
          </p:cNvPr>
          <p:cNvSpPr>
            <a:spLocks noGrp="1"/>
          </p:cNvSpPr>
          <p:nvPr>
            <p:ph type="sldNum" sz="quarter" idx="12"/>
          </p:nvPr>
        </p:nvSpPr>
        <p:spPr/>
        <p:txBody>
          <a:bodyPr/>
          <a:lstStyle/>
          <a:p>
            <a:fld id="{EBD17F50-F93F-4269-B015-DA3A274C327A}" type="slidenum">
              <a:rPr lang="en-GB" smtClean="0"/>
              <a:t>‹#›</a:t>
            </a:fld>
            <a:endParaRPr lang="en-GB"/>
          </a:p>
        </p:txBody>
      </p:sp>
    </p:spTree>
    <p:extLst>
      <p:ext uri="{BB962C8B-B14F-4D97-AF65-F5344CB8AC3E}">
        <p14:creationId xmlns:p14="http://schemas.microsoft.com/office/powerpoint/2010/main" val="399716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091349-F530-4130-ADC2-BAE5645D817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FFC3DA44-A2B8-4677-8432-C1F6C265D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87B33122-2D30-49DE-BF46-EBB311FB8EAB}"/>
              </a:ext>
            </a:extLst>
          </p:cNvPr>
          <p:cNvSpPr>
            <a:spLocks noGrp="1"/>
          </p:cNvSpPr>
          <p:nvPr>
            <p:ph type="dt" sz="half" idx="10"/>
          </p:nvPr>
        </p:nvSpPr>
        <p:spPr/>
        <p:txBody>
          <a:bodyPr/>
          <a:lstStyle/>
          <a:p>
            <a:fld id="{7EEBB5AF-DC9F-47CE-A365-6EA9F15A10D9}" type="datetimeFigureOut">
              <a:rPr lang="en-GB" smtClean="0"/>
              <a:t>22/04/2024</a:t>
            </a:fld>
            <a:endParaRPr lang="en-GB"/>
          </a:p>
        </p:txBody>
      </p:sp>
      <p:sp>
        <p:nvSpPr>
          <p:cNvPr id="5" name="Segnaposto piè di pagina 4">
            <a:extLst>
              <a:ext uri="{FF2B5EF4-FFF2-40B4-BE49-F238E27FC236}">
                <a16:creationId xmlns:a16="http://schemas.microsoft.com/office/drawing/2014/main" id="{C4B4A5FC-01FA-4216-9078-FD45A85FC7EC}"/>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C8EC34A5-4695-48CD-9B30-BE2C7566134C}"/>
              </a:ext>
            </a:extLst>
          </p:cNvPr>
          <p:cNvSpPr>
            <a:spLocks noGrp="1"/>
          </p:cNvSpPr>
          <p:nvPr>
            <p:ph type="sldNum" sz="quarter" idx="12"/>
          </p:nvPr>
        </p:nvSpPr>
        <p:spPr/>
        <p:txBody>
          <a:bodyPr/>
          <a:lstStyle/>
          <a:p>
            <a:fld id="{EBD17F50-F93F-4269-B015-DA3A274C327A}" type="slidenum">
              <a:rPr lang="en-GB" smtClean="0"/>
              <a:t>‹#›</a:t>
            </a:fld>
            <a:endParaRPr lang="en-GB"/>
          </a:p>
        </p:txBody>
      </p:sp>
    </p:spTree>
    <p:extLst>
      <p:ext uri="{BB962C8B-B14F-4D97-AF65-F5344CB8AC3E}">
        <p14:creationId xmlns:p14="http://schemas.microsoft.com/office/powerpoint/2010/main" val="312183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273574-75FC-4DB1-A4BD-05506B3383B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00B49AAD-8CE4-475E-8E50-ACD64A2E8C56}"/>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3753125E-860B-4769-AAD8-B8B9F2899DBE}"/>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C8A37797-103B-404F-9047-06656BA3FF59}"/>
              </a:ext>
            </a:extLst>
          </p:cNvPr>
          <p:cNvSpPr>
            <a:spLocks noGrp="1"/>
          </p:cNvSpPr>
          <p:nvPr>
            <p:ph type="dt" sz="half" idx="10"/>
          </p:nvPr>
        </p:nvSpPr>
        <p:spPr/>
        <p:txBody>
          <a:bodyPr/>
          <a:lstStyle/>
          <a:p>
            <a:fld id="{7EEBB5AF-DC9F-47CE-A365-6EA9F15A10D9}" type="datetimeFigureOut">
              <a:rPr lang="en-GB" smtClean="0"/>
              <a:t>22/04/2024</a:t>
            </a:fld>
            <a:endParaRPr lang="en-GB"/>
          </a:p>
        </p:txBody>
      </p:sp>
      <p:sp>
        <p:nvSpPr>
          <p:cNvPr id="6" name="Segnaposto piè di pagina 5">
            <a:extLst>
              <a:ext uri="{FF2B5EF4-FFF2-40B4-BE49-F238E27FC236}">
                <a16:creationId xmlns:a16="http://schemas.microsoft.com/office/drawing/2014/main" id="{CF808FC6-2498-4616-8CFA-4EAB9DE4CC1C}"/>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A4904C1A-1835-4A4A-B9D4-386A2722EB77}"/>
              </a:ext>
            </a:extLst>
          </p:cNvPr>
          <p:cNvSpPr>
            <a:spLocks noGrp="1"/>
          </p:cNvSpPr>
          <p:nvPr>
            <p:ph type="sldNum" sz="quarter" idx="12"/>
          </p:nvPr>
        </p:nvSpPr>
        <p:spPr/>
        <p:txBody>
          <a:bodyPr/>
          <a:lstStyle/>
          <a:p>
            <a:fld id="{EBD17F50-F93F-4269-B015-DA3A274C327A}" type="slidenum">
              <a:rPr lang="en-GB" smtClean="0"/>
              <a:t>‹#›</a:t>
            </a:fld>
            <a:endParaRPr lang="en-GB"/>
          </a:p>
        </p:txBody>
      </p:sp>
    </p:spTree>
    <p:extLst>
      <p:ext uri="{BB962C8B-B14F-4D97-AF65-F5344CB8AC3E}">
        <p14:creationId xmlns:p14="http://schemas.microsoft.com/office/powerpoint/2010/main" val="137993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B5DD07-24E2-48B2-A410-97E5927550B2}"/>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7C43F602-AE97-4459-B89B-5C984588D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07FF8FA8-2E23-47DE-B60A-0D8A71691FF0}"/>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B98F77F1-75FE-44A2-B9A6-305A9B63E8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9DBC20C6-33AE-4843-AA47-5748F3660520}"/>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D6CA6251-DBDF-4277-898B-2387BB040A04}"/>
              </a:ext>
            </a:extLst>
          </p:cNvPr>
          <p:cNvSpPr>
            <a:spLocks noGrp="1"/>
          </p:cNvSpPr>
          <p:nvPr>
            <p:ph type="dt" sz="half" idx="10"/>
          </p:nvPr>
        </p:nvSpPr>
        <p:spPr/>
        <p:txBody>
          <a:bodyPr/>
          <a:lstStyle/>
          <a:p>
            <a:fld id="{7EEBB5AF-DC9F-47CE-A365-6EA9F15A10D9}" type="datetimeFigureOut">
              <a:rPr lang="en-GB" smtClean="0"/>
              <a:t>22/04/2024</a:t>
            </a:fld>
            <a:endParaRPr lang="en-GB"/>
          </a:p>
        </p:txBody>
      </p:sp>
      <p:sp>
        <p:nvSpPr>
          <p:cNvPr id="8" name="Segnaposto piè di pagina 7">
            <a:extLst>
              <a:ext uri="{FF2B5EF4-FFF2-40B4-BE49-F238E27FC236}">
                <a16:creationId xmlns:a16="http://schemas.microsoft.com/office/drawing/2014/main" id="{F943A63D-FB07-49EC-9F6D-B41D6CDD2C21}"/>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6782F1C4-F42E-4606-86C7-47BF12A5AC49}"/>
              </a:ext>
            </a:extLst>
          </p:cNvPr>
          <p:cNvSpPr>
            <a:spLocks noGrp="1"/>
          </p:cNvSpPr>
          <p:nvPr>
            <p:ph type="sldNum" sz="quarter" idx="12"/>
          </p:nvPr>
        </p:nvSpPr>
        <p:spPr/>
        <p:txBody>
          <a:bodyPr/>
          <a:lstStyle/>
          <a:p>
            <a:fld id="{EBD17F50-F93F-4269-B015-DA3A274C327A}" type="slidenum">
              <a:rPr lang="en-GB" smtClean="0"/>
              <a:t>‹#›</a:t>
            </a:fld>
            <a:endParaRPr lang="en-GB"/>
          </a:p>
        </p:txBody>
      </p:sp>
    </p:spTree>
    <p:extLst>
      <p:ext uri="{BB962C8B-B14F-4D97-AF65-F5344CB8AC3E}">
        <p14:creationId xmlns:p14="http://schemas.microsoft.com/office/powerpoint/2010/main" val="362344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7F62C9-7963-4CA2-80A5-6D27A63995E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C31A5F67-0C3C-4049-831B-BAA3EA63033C}"/>
              </a:ext>
            </a:extLst>
          </p:cNvPr>
          <p:cNvSpPr>
            <a:spLocks noGrp="1"/>
          </p:cNvSpPr>
          <p:nvPr>
            <p:ph type="dt" sz="half" idx="10"/>
          </p:nvPr>
        </p:nvSpPr>
        <p:spPr/>
        <p:txBody>
          <a:bodyPr/>
          <a:lstStyle/>
          <a:p>
            <a:fld id="{7EEBB5AF-DC9F-47CE-A365-6EA9F15A10D9}" type="datetimeFigureOut">
              <a:rPr lang="en-GB" smtClean="0"/>
              <a:t>22/04/2024</a:t>
            </a:fld>
            <a:endParaRPr lang="en-GB"/>
          </a:p>
        </p:txBody>
      </p:sp>
      <p:sp>
        <p:nvSpPr>
          <p:cNvPr id="4" name="Segnaposto piè di pagina 3">
            <a:extLst>
              <a:ext uri="{FF2B5EF4-FFF2-40B4-BE49-F238E27FC236}">
                <a16:creationId xmlns:a16="http://schemas.microsoft.com/office/drawing/2014/main" id="{D7BC11DE-1520-4E70-90D8-F7372AF22EFE}"/>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26E5C409-FE28-47FD-BC47-7B70CDA384C1}"/>
              </a:ext>
            </a:extLst>
          </p:cNvPr>
          <p:cNvSpPr>
            <a:spLocks noGrp="1"/>
          </p:cNvSpPr>
          <p:nvPr>
            <p:ph type="sldNum" sz="quarter" idx="12"/>
          </p:nvPr>
        </p:nvSpPr>
        <p:spPr/>
        <p:txBody>
          <a:bodyPr/>
          <a:lstStyle/>
          <a:p>
            <a:fld id="{EBD17F50-F93F-4269-B015-DA3A274C327A}" type="slidenum">
              <a:rPr lang="en-GB" smtClean="0"/>
              <a:t>‹#›</a:t>
            </a:fld>
            <a:endParaRPr lang="en-GB"/>
          </a:p>
        </p:txBody>
      </p:sp>
    </p:spTree>
    <p:extLst>
      <p:ext uri="{BB962C8B-B14F-4D97-AF65-F5344CB8AC3E}">
        <p14:creationId xmlns:p14="http://schemas.microsoft.com/office/powerpoint/2010/main" val="384992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D3474B0-C4CA-44AA-A9C2-36A1497DF172}"/>
              </a:ext>
            </a:extLst>
          </p:cNvPr>
          <p:cNvSpPr>
            <a:spLocks noGrp="1"/>
          </p:cNvSpPr>
          <p:nvPr>
            <p:ph type="dt" sz="half" idx="10"/>
          </p:nvPr>
        </p:nvSpPr>
        <p:spPr/>
        <p:txBody>
          <a:bodyPr/>
          <a:lstStyle/>
          <a:p>
            <a:fld id="{7EEBB5AF-DC9F-47CE-A365-6EA9F15A10D9}" type="datetimeFigureOut">
              <a:rPr lang="en-GB" smtClean="0"/>
              <a:t>22/04/2024</a:t>
            </a:fld>
            <a:endParaRPr lang="en-GB"/>
          </a:p>
        </p:txBody>
      </p:sp>
      <p:sp>
        <p:nvSpPr>
          <p:cNvPr id="3" name="Segnaposto piè di pagina 2">
            <a:extLst>
              <a:ext uri="{FF2B5EF4-FFF2-40B4-BE49-F238E27FC236}">
                <a16:creationId xmlns:a16="http://schemas.microsoft.com/office/drawing/2014/main" id="{E42DB1EB-995C-454C-ADAF-3E38A08FB85A}"/>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37E27A82-5675-4B0B-9E22-24422B10FF12}"/>
              </a:ext>
            </a:extLst>
          </p:cNvPr>
          <p:cNvSpPr>
            <a:spLocks noGrp="1"/>
          </p:cNvSpPr>
          <p:nvPr>
            <p:ph type="sldNum" sz="quarter" idx="12"/>
          </p:nvPr>
        </p:nvSpPr>
        <p:spPr/>
        <p:txBody>
          <a:bodyPr/>
          <a:lstStyle/>
          <a:p>
            <a:fld id="{EBD17F50-F93F-4269-B015-DA3A274C327A}" type="slidenum">
              <a:rPr lang="en-GB" smtClean="0"/>
              <a:t>‹#›</a:t>
            </a:fld>
            <a:endParaRPr lang="en-GB"/>
          </a:p>
        </p:txBody>
      </p:sp>
    </p:spTree>
    <p:extLst>
      <p:ext uri="{BB962C8B-B14F-4D97-AF65-F5344CB8AC3E}">
        <p14:creationId xmlns:p14="http://schemas.microsoft.com/office/powerpoint/2010/main" val="300904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98369-695A-4A4A-99D2-6D5DD36D665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713D0979-0AA2-4D01-A4C9-9C6E5A3C3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15189EBA-92A5-4012-B6E9-4BF2A6B2B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60C8875-2A1C-46C5-87B2-69E84256D90A}"/>
              </a:ext>
            </a:extLst>
          </p:cNvPr>
          <p:cNvSpPr>
            <a:spLocks noGrp="1"/>
          </p:cNvSpPr>
          <p:nvPr>
            <p:ph type="dt" sz="half" idx="10"/>
          </p:nvPr>
        </p:nvSpPr>
        <p:spPr/>
        <p:txBody>
          <a:bodyPr/>
          <a:lstStyle/>
          <a:p>
            <a:fld id="{7EEBB5AF-DC9F-47CE-A365-6EA9F15A10D9}" type="datetimeFigureOut">
              <a:rPr lang="en-GB" smtClean="0"/>
              <a:t>22/04/2024</a:t>
            </a:fld>
            <a:endParaRPr lang="en-GB"/>
          </a:p>
        </p:txBody>
      </p:sp>
      <p:sp>
        <p:nvSpPr>
          <p:cNvPr id="6" name="Segnaposto piè di pagina 5">
            <a:extLst>
              <a:ext uri="{FF2B5EF4-FFF2-40B4-BE49-F238E27FC236}">
                <a16:creationId xmlns:a16="http://schemas.microsoft.com/office/drawing/2014/main" id="{51B35B23-5866-4E07-8442-700FFAF75F0F}"/>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1901325C-ECD1-4C55-A5B3-CBCCADA5715A}"/>
              </a:ext>
            </a:extLst>
          </p:cNvPr>
          <p:cNvSpPr>
            <a:spLocks noGrp="1"/>
          </p:cNvSpPr>
          <p:nvPr>
            <p:ph type="sldNum" sz="quarter" idx="12"/>
          </p:nvPr>
        </p:nvSpPr>
        <p:spPr/>
        <p:txBody>
          <a:bodyPr/>
          <a:lstStyle/>
          <a:p>
            <a:fld id="{EBD17F50-F93F-4269-B015-DA3A274C327A}" type="slidenum">
              <a:rPr lang="en-GB" smtClean="0"/>
              <a:t>‹#›</a:t>
            </a:fld>
            <a:endParaRPr lang="en-GB"/>
          </a:p>
        </p:txBody>
      </p:sp>
    </p:spTree>
    <p:extLst>
      <p:ext uri="{BB962C8B-B14F-4D97-AF65-F5344CB8AC3E}">
        <p14:creationId xmlns:p14="http://schemas.microsoft.com/office/powerpoint/2010/main" val="100009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68A3D0-0A69-4FD0-A219-2567ADDBBF9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72218647-12F5-4D70-9CA2-430EEEBCD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B33FBF25-96DD-456E-9187-BDDEFED09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A685DB1-2BCC-405B-B437-932BB64BE0D4}"/>
              </a:ext>
            </a:extLst>
          </p:cNvPr>
          <p:cNvSpPr>
            <a:spLocks noGrp="1"/>
          </p:cNvSpPr>
          <p:nvPr>
            <p:ph type="dt" sz="half" idx="10"/>
          </p:nvPr>
        </p:nvSpPr>
        <p:spPr/>
        <p:txBody>
          <a:bodyPr/>
          <a:lstStyle/>
          <a:p>
            <a:fld id="{7EEBB5AF-DC9F-47CE-A365-6EA9F15A10D9}" type="datetimeFigureOut">
              <a:rPr lang="en-GB" smtClean="0"/>
              <a:t>22/04/2024</a:t>
            </a:fld>
            <a:endParaRPr lang="en-GB"/>
          </a:p>
        </p:txBody>
      </p:sp>
      <p:sp>
        <p:nvSpPr>
          <p:cNvPr id="6" name="Segnaposto piè di pagina 5">
            <a:extLst>
              <a:ext uri="{FF2B5EF4-FFF2-40B4-BE49-F238E27FC236}">
                <a16:creationId xmlns:a16="http://schemas.microsoft.com/office/drawing/2014/main" id="{A8D8C93B-E47E-4988-ADFD-E55B4FC9ACF9}"/>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2E4012AD-975F-45D8-B60F-C32327234351}"/>
              </a:ext>
            </a:extLst>
          </p:cNvPr>
          <p:cNvSpPr>
            <a:spLocks noGrp="1"/>
          </p:cNvSpPr>
          <p:nvPr>
            <p:ph type="sldNum" sz="quarter" idx="12"/>
          </p:nvPr>
        </p:nvSpPr>
        <p:spPr/>
        <p:txBody>
          <a:bodyPr/>
          <a:lstStyle/>
          <a:p>
            <a:fld id="{EBD17F50-F93F-4269-B015-DA3A274C327A}" type="slidenum">
              <a:rPr lang="en-GB" smtClean="0"/>
              <a:t>‹#›</a:t>
            </a:fld>
            <a:endParaRPr lang="en-GB"/>
          </a:p>
        </p:txBody>
      </p:sp>
    </p:spTree>
    <p:extLst>
      <p:ext uri="{BB962C8B-B14F-4D97-AF65-F5344CB8AC3E}">
        <p14:creationId xmlns:p14="http://schemas.microsoft.com/office/powerpoint/2010/main" val="189858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C32C0CF-B990-4F1D-B6ED-67C58FA852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A10BDD86-CB35-45A2-AAA5-998C7B184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39655DB-60B1-4782-B2E1-47556198CA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BB5AF-DC9F-47CE-A365-6EA9F15A10D9}" type="datetimeFigureOut">
              <a:rPr lang="en-GB" smtClean="0"/>
              <a:t>22/04/2024</a:t>
            </a:fld>
            <a:endParaRPr lang="en-GB"/>
          </a:p>
        </p:txBody>
      </p:sp>
      <p:sp>
        <p:nvSpPr>
          <p:cNvPr id="5" name="Segnaposto piè di pagina 4">
            <a:extLst>
              <a:ext uri="{FF2B5EF4-FFF2-40B4-BE49-F238E27FC236}">
                <a16:creationId xmlns:a16="http://schemas.microsoft.com/office/drawing/2014/main" id="{D174788E-9869-4DB0-921B-C18642C30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436D322E-DDD7-4EBF-BE7A-97B9FA85E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17F50-F93F-4269-B015-DA3A274C327A}" type="slidenum">
              <a:rPr lang="en-GB" smtClean="0"/>
              <a:t>‹#›</a:t>
            </a:fld>
            <a:endParaRPr lang="en-GB"/>
          </a:p>
        </p:txBody>
      </p:sp>
    </p:spTree>
    <p:extLst>
      <p:ext uri="{BB962C8B-B14F-4D97-AF65-F5344CB8AC3E}">
        <p14:creationId xmlns:p14="http://schemas.microsoft.com/office/powerpoint/2010/main" val="3341271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8.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41.xml"/><Relationship Id="rId3" Type="http://schemas.openxmlformats.org/officeDocument/2006/relationships/diagramLayout" Target="../diagrams/layout40.xml"/><Relationship Id="rId7" Type="http://schemas.openxmlformats.org/officeDocument/2006/relationships/diagramData" Target="../diagrams/data41.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11" Type="http://schemas.microsoft.com/office/2007/relationships/diagramDrawing" Target="../diagrams/drawing41.xml"/><Relationship Id="rId5" Type="http://schemas.openxmlformats.org/officeDocument/2006/relationships/diagramColors" Target="../diagrams/colors40.xml"/><Relationship Id="rId10" Type="http://schemas.openxmlformats.org/officeDocument/2006/relationships/diagramColors" Target="../diagrams/colors41.xml"/><Relationship Id="rId4" Type="http://schemas.openxmlformats.org/officeDocument/2006/relationships/diagramQuickStyle" Target="../diagrams/quickStyle40.xml"/><Relationship Id="rId9" Type="http://schemas.openxmlformats.org/officeDocument/2006/relationships/diagramQuickStyle" Target="../diagrams/quickStyle41.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43.xml"/><Relationship Id="rId3" Type="http://schemas.openxmlformats.org/officeDocument/2006/relationships/diagramLayout" Target="../diagrams/layout42.xml"/><Relationship Id="rId7" Type="http://schemas.openxmlformats.org/officeDocument/2006/relationships/diagramData" Target="../diagrams/data43.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0" Type="http://schemas.openxmlformats.org/officeDocument/2006/relationships/diagramColors" Target="../diagrams/colors43.xml"/><Relationship Id="rId4" Type="http://schemas.openxmlformats.org/officeDocument/2006/relationships/diagramQuickStyle" Target="../diagrams/quickStyle42.xml"/><Relationship Id="rId9" Type="http://schemas.openxmlformats.org/officeDocument/2006/relationships/diagramQuickStyle" Target="../diagrams/quickStyle4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9.jpeg"/><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49.xml"/><Relationship Id="rId3" Type="http://schemas.openxmlformats.org/officeDocument/2006/relationships/diagramLayout" Target="../diagrams/layout48.xml"/><Relationship Id="rId7" Type="http://schemas.openxmlformats.org/officeDocument/2006/relationships/diagramData" Target="../diagrams/data49.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11" Type="http://schemas.microsoft.com/office/2007/relationships/diagramDrawing" Target="../diagrams/drawing49.xml"/><Relationship Id="rId5" Type="http://schemas.openxmlformats.org/officeDocument/2006/relationships/diagramColors" Target="../diagrams/colors48.xml"/><Relationship Id="rId10" Type="http://schemas.openxmlformats.org/officeDocument/2006/relationships/diagramColors" Target="../diagrams/colors49.xml"/><Relationship Id="rId4" Type="http://schemas.openxmlformats.org/officeDocument/2006/relationships/diagramQuickStyle" Target="../diagrams/quickStyle48.xml"/><Relationship Id="rId9" Type="http://schemas.openxmlformats.org/officeDocument/2006/relationships/diagramQuickStyle" Target="../diagrams/quickStyle4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53.xml"/><Relationship Id="rId3" Type="http://schemas.openxmlformats.org/officeDocument/2006/relationships/diagramLayout" Target="../diagrams/layout52.xml"/><Relationship Id="rId7" Type="http://schemas.openxmlformats.org/officeDocument/2006/relationships/diagramData" Target="../diagrams/data53.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11" Type="http://schemas.microsoft.com/office/2007/relationships/diagramDrawing" Target="../diagrams/drawing53.xml"/><Relationship Id="rId5" Type="http://schemas.openxmlformats.org/officeDocument/2006/relationships/diagramColors" Target="../diagrams/colors52.xml"/><Relationship Id="rId10" Type="http://schemas.openxmlformats.org/officeDocument/2006/relationships/diagramColors" Target="../diagrams/colors53.xml"/><Relationship Id="rId4" Type="http://schemas.openxmlformats.org/officeDocument/2006/relationships/diagramQuickStyle" Target="../diagrams/quickStyle52.xml"/><Relationship Id="rId9" Type="http://schemas.openxmlformats.org/officeDocument/2006/relationships/diagramQuickStyle" Target="../diagrams/quickStyle5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58.xml"/><Relationship Id="rId3" Type="http://schemas.openxmlformats.org/officeDocument/2006/relationships/diagramLayout" Target="../diagrams/layout57.xml"/><Relationship Id="rId7" Type="http://schemas.openxmlformats.org/officeDocument/2006/relationships/diagramData" Target="../diagrams/data58.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11" Type="http://schemas.microsoft.com/office/2007/relationships/diagramDrawing" Target="../diagrams/drawing58.xml"/><Relationship Id="rId5" Type="http://schemas.openxmlformats.org/officeDocument/2006/relationships/diagramColors" Target="../diagrams/colors57.xml"/><Relationship Id="rId10" Type="http://schemas.openxmlformats.org/officeDocument/2006/relationships/diagramColors" Target="../diagrams/colors58.xml"/><Relationship Id="rId4" Type="http://schemas.openxmlformats.org/officeDocument/2006/relationships/diagramQuickStyle" Target="../diagrams/quickStyle57.xml"/><Relationship Id="rId9" Type="http://schemas.openxmlformats.org/officeDocument/2006/relationships/diagramQuickStyle" Target="../diagrams/quickStyle5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61.xml"/><Relationship Id="rId3" Type="http://schemas.openxmlformats.org/officeDocument/2006/relationships/diagramLayout" Target="../diagrams/layout60.xml"/><Relationship Id="rId7" Type="http://schemas.openxmlformats.org/officeDocument/2006/relationships/diagramData" Target="../diagrams/data61.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11" Type="http://schemas.microsoft.com/office/2007/relationships/diagramDrawing" Target="../diagrams/drawing61.xml"/><Relationship Id="rId5" Type="http://schemas.openxmlformats.org/officeDocument/2006/relationships/diagramColors" Target="../diagrams/colors60.xml"/><Relationship Id="rId10" Type="http://schemas.openxmlformats.org/officeDocument/2006/relationships/diagramColors" Target="../diagrams/colors61.xml"/><Relationship Id="rId4" Type="http://schemas.openxmlformats.org/officeDocument/2006/relationships/diagramQuickStyle" Target="../diagrams/quickStyle60.xml"/><Relationship Id="rId9" Type="http://schemas.openxmlformats.org/officeDocument/2006/relationships/diagramQuickStyle" Target="../diagrams/quickStyle61.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63.xml"/><Relationship Id="rId3" Type="http://schemas.openxmlformats.org/officeDocument/2006/relationships/diagramLayout" Target="../diagrams/layout62.xml"/><Relationship Id="rId7" Type="http://schemas.openxmlformats.org/officeDocument/2006/relationships/diagramData" Target="../diagrams/data63.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11" Type="http://schemas.microsoft.com/office/2007/relationships/diagramDrawing" Target="../diagrams/drawing63.xml"/><Relationship Id="rId5" Type="http://schemas.openxmlformats.org/officeDocument/2006/relationships/diagramColors" Target="../diagrams/colors62.xml"/><Relationship Id="rId10" Type="http://schemas.openxmlformats.org/officeDocument/2006/relationships/diagramColors" Target="../diagrams/colors63.xml"/><Relationship Id="rId4" Type="http://schemas.openxmlformats.org/officeDocument/2006/relationships/diagramQuickStyle" Target="../diagrams/quickStyle62.xml"/><Relationship Id="rId9" Type="http://schemas.openxmlformats.org/officeDocument/2006/relationships/diagramQuickStyle" Target="../diagrams/quickStyle63.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65.xml"/><Relationship Id="rId3" Type="http://schemas.openxmlformats.org/officeDocument/2006/relationships/diagramLayout" Target="../diagrams/layout64.xml"/><Relationship Id="rId7" Type="http://schemas.openxmlformats.org/officeDocument/2006/relationships/diagramData" Target="../diagrams/data65.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11" Type="http://schemas.microsoft.com/office/2007/relationships/diagramDrawing" Target="../diagrams/drawing65.xml"/><Relationship Id="rId5" Type="http://schemas.openxmlformats.org/officeDocument/2006/relationships/diagramColors" Target="../diagrams/colors64.xml"/><Relationship Id="rId10" Type="http://schemas.openxmlformats.org/officeDocument/2006/relationships/diagramColors" Target="../diagrams/colors65.xml"/><Relationship Id="rId4" Type="http://schemas.openxmlformats.org/officeDocument/2006/relationships/diagramQuickStyle" Target="../diagrams/quickStyle64.xml"/><Relationship Id="rId9" Type="http://schemas.openxmlformats.org/officeDocument/2006/relationships/diagramQuickStyle" Target="../diagrams/quickStyle6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67.xml"/><Relationship Id="rId3" Type="http://schemas.openxmlformats.org/officeDocument/2006/relationships/diagramLayout" Target="../diagrams/layout66.xml"/><Relationship Id="rId7" Type="http://schemas.openxmlformats.org/officeDocument/2006/relationships/diagramData" Target="../diagrams/data67.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11" Type="http://schemas.microsoft.com/office/2007/relationships/diagramDrawing" Target="../diagrams/drawing67.xml"/><Relationship Id="rId5" Type="http://schemas.openxmlformats.org/officeDocument/2006/relationships/diagramColors" Target="../diagrams/colors66.xml"/><Relationship Id="rId10" Type="http://schemas.openxmlformats.org/officeDocument/2006/relationships/diagramColors" Target="../diagrams/colors67.xml"/><Relationship Id="rId4" Type="http://schemas.openxmlformats.org/officeDocument/2006/relationships/diagramQuickStyle" Target="../diagrams/quickStyle66.xml"/><Relationship Id="rId9" Type="http://schemas.openxmlformats.org/officeDocument/2006/relationships/diagramQuickStyle" Target="../diagrams/quickStyle6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70.xml"/><Relationship Id="rId3" Type="http://schemas.openxmlformats.org/officeDocument/2006/relationships/diagramLayout" Target="../diagrams/layout69.xml"/><Relationship Id="rId7" Type="http://schemas.openxmlformats.org/officeDocument/2006/relationships/diagramData" Target="../diagrams/data70.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11" Type="http://schemas.microsoft.com/office/2007/relationships/diagramDrawing" Target="../diagrams/drawing70.xml"/><Relationship Id="rId5" Type="http://schemas.openxmlformats.org/officeDocument/2006/relationships/diagramColors" Target="../diagrams/colors69.xml"/><Relationship Id="rId10" Type="http://schemas.openxmlformats.org/officeDocument/2006/relationships/diagramColors" Target="../diagrams/colors70.xml"/><Relationship Id="rId4" Type="http://schemas.openxmlformats.org/officeDocument/2006/relationships/diagramQuickStyle" Target="../diagrams/quickStyle69.xml"/><Relationship Id="rId9" Type="http://schemas.openxmlformats.org/officeDocument/2006/relationships/diagramQuickStyle" Target="../diagrams/quickStyle7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66F0CCB-31B1-4D81-864F-668783CBC245}"/>
              </a:ext>
            </a:extLst>
          </p:cNvPr>
          <p:cNvSpPr>
            <a:spLocks noGrp="1"/>
          </p:cNvSpPr>
          <p:nvPr>
            <p:ph type="title"/>
          </p:nvPr>
        </p:nvSpPr>
        <p:spPr/>
        <p:txBody>
          <a:bodyPr/>
          <a:lstStyle/>
          <a:p>
            <a:endParaRPr lang="en-GB" dirty="0"/>
          </a:p>
        </p:txBody>
      </p:sp>
      <p:graphicFrame>
        <p:nvGraphicFramePr>
          <p:cNvPr id="7" name="Segnaposto contenuto 6">
            <a:extLst>
              <a:ext uri="{FF2B5EF4-FFF2-40B4-BE49-F238E27FC236}">
                <a16:creationId xmlns:a16="http://schemas.microsoft.com/office/drawing/2014/main" id="{ECA84C70-EE13-40AB-A9B0-F608CB4B536B}"/>
              </a:ext>
            </a:extLst>
          </p:cNvPr>
          <p:cNvGraphicFramePr>
            <a:graphicFrameLocks noGrp="1"/>
          </p:cNvGraphicFramePr>
          <p:nvPr>
            <p:ph idx="1"/>
            <p:extLst>
              <p:ext uri="{D42A27DB-BD31-4B8C-83A1-F6EECF244321}">
                <p14:modId xmlns:p14="http://schemas.microsoft.com/office/powerpoint/2010/main" val="1238304728"/>
              </p:ext>
            </p:extLst>
          </p:nvPr>
        </p:nvGraphicFramePr>
        <p:xfrm>
          <a:off x="838200" y="259976"/>
          <a:ext cx="10515600" cy="5916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a:extLst>
              <a:ext uri="{FF2B5EF4-FFF2-40B4-BE49-F238E27FC236}">
                <a16:creationId xmlns:a16="http://schemas.microsoft.com/office/drawing/2014/main" id="{420BBA94-9609-4375-9761-02D387E0C34C}"/>
              </a:ext>
            </a:extLst>
          </p:cNvPr>
          <p:cNvPicPr>
            <a:picLocks noChangeAspect="1"/>
          </p:cNvPicPr>
          <p:nvPr/>
        </p:nvPicPr>
        <p:blipFill>
          <a:blip r:embed="rId7"/>
          <a:stretch>
            <a:fillRect/>
          </a:stretch>
        </p:blipFill>
        <p:spPr>
          <a:xfrm>
            <a:off x="1030101" y="2278903"/>
            <a:ext cx="2619375" cy="1743075"/>
          </a:xfrm>
          <a:prstGeom prst="rect">
            <a:avLst/>
          </a:prstGeom>
        </p:spPr>
      </p:pic>
    </p:spTree>
    <p:extLst>
      <p:ext uri="{BB962C8B-B14F-4D97-AF65-F5344CB8AC3E}">
        <p14:creationId xmlns:p14="http://schemas.microsoft.com/office/powerpoint/2010/main" val="147850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33D10CA5-FAE3-4EDF-94E9-FB94C7C9A902}"/>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ECED93B5-CE87-4D1E-84EC-EA7A15BCE042}"/>
              </a:ext>
            </a:extLst>
          </p:cNvPr>
          <p:cNvGraphicFramePr>
            <a:graphicFrameLocks noGrp="1"/>
          </p:cNvGraphicFramePr>
          <p:nvPr>
            <p:ph idx="1"/>
            <p:extLst>
              <p:ext uri="{D42A27DB-BD31-4B8C-83A1-F6EECF244321}">
                <p14:modId xmlns:p14="http://schemas.microsoft.com/office/powerpoint/2010/main" val="262821427"/>
              </p:ext>
            </p:extLst>
          </p:nvPr>
        </p:nvGraphicFramePr>
        <p:xfrm>
          <a:off x="161365" y="1541930"/>
          <a:ext cx="11797553" cy="5316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3542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843946-74F5-4B9C-96A7-6FB4C3A6CE01}"/>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52F8C69A-1DE9-4285-8785-989A5F004662}"/>
              </a:ext>
            </a:extLst>
          </p:cNvPr>
          <p:cNvGraphicFramePr>
            <a:graphicFrameLocks noGrp="1"/>
          </p:cNvGraphicFramePr>
          <p:nvPr>
            <p:ph idx="1"/>
            <p:extLst>
              <p:ext uri="{D42A27DB-BD31-4B8C-83A1-F6EECF244321}">
                <p14:modId xmlns:p14="http://schemas.microsoft.com/office/powerpoint/2010/main" val="299031320"/>
              </p:ext>
            </p:extLst>
          </p:nvPr>
        </p:nvGraphicFramePr>
        <p:xfrm>
          <a:off x="152400" y="125506"/>
          <a:ext cx="11833412" cy="6732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32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5E5BDF41-778D-47AB-8DA2-936D560B9158}"/>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D8E0212D-D1DC-45A5-B9AE-66144B1F7DE5}"/>
              </a:ext>
            </a:extLst>
          </p:cNvPr>
          <p:cNvGraphicFramePr>
            <a:graphicFrameLocks noGrp="1"/>
          </p:cNvGraphicFramePr>
          <p:nvPr>
            <p:ph idx="1"/>
            <p:extLst>
              <p:ext uri="{D42A27DB-BD31-4B8C-83A1-F6EECF244321}">
                <p14:modId xmlns:p14="http://schemas.microsoft.com/office/powerpoint/2010/main" val="2744385316"/>
              </p:ext>
            </p:extLst>
          </p:nvPr>
        </p:nvGraphicFramePr>
        <p:xfrm>
          <a:off x="134471" y="1825624"/>
          <a:ext cx="11219329" cy="50323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3459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4C579B-DB19-4347-A573-0DFFB02F2802}"/>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65AFFE80-EDD0-40D4-846F-636A473B21F6}"/>
              </a:ext>
            </a:extLst>
          </p:cNvPr>
          <p:cNvGraphicFramePr>
            <a:graphicFrameLocks noGrp="1"/>
          </p:cNvGraphicFramePr>
          <p:nvPr>
            <p:ph idx="1"/>
            <p:extLst>
              <p:ext uri="{D42A27DB-BD31-4B8C-83A1-F6EECF244321}">
                <p14:modId xmlns:p14="http://schemas.microsoft.com/office/powerpoint/2010/main" val="3229474112"/>
              </p:ext>
            </p:extLst>
          </p:nvPr>
        </p:nvGraphicFramePr>
        <p:xfrm>
          <a:off x="170329" y="143434"/>
          <a:ext cx="11636189" cy="6633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564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83DA91-5405-4274-A2D4-42CE9FA52F48}"/>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B58AC2E7-4ADD-44E2-9DF1-445F5931FC05}"/>
              </a:ext>
            </a:extLst>
          </p:cNvPr>
          <p:cNvGraphicFramePr>
            <a:graphicFrameLocks noGrp="1"/>
          </p:cNvGraphicFramePr>
          <p:nvPr>
            <p:ph idx="1"/>
            <p:extLst>
              <p:ext uri="{D42A27DB-BD31-4B8C-83A1-F6EECF244321}">
                <p14:modId xmlns:p14="http://schemas.microsoft.com/office/powerpoint/2010/main" val="2979859181"/>
              </p:ext>
            </p:extLst>
          </p:nvPr>
        </p:nvGraphicFramePr>
        <p:xfrm>
          <a:off x="170329" y="125506"/>
          <a:ext cx="11815483" cy="6508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61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533B6FC4-54FE-4993-B89D-14AEDC5859BF}"/>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F0292924-6AFD-4B23-BA22-A5D21CE61712}"/>
              </a:ext>
            </a:extLst>
          </p:cNvPr>
          <p:cNvGraphicFramePr>
            <a:graphicFrameLocks noGrp="1"/>
          </p:cNvGraphicFramePr>
          <p:nvPr>
            <p:ph idx="1"/>
            <p:extLst>
              <p:ext uri="{D42A27DB-BD31-4B8C-83A1-F6EECF244321}">
                <p14:modId xmlns:p14="http://schemas.microsoft.com/office/powerpoint/2010/main" val="62216163"/>
              </p:ext>
            </p:extLst>
          </p:nvPr>
        </p:nvGraphicFramePr>
        <p:xfrm>
          <a:off x="98611" y="1690688"/>
          <a:ext cx="11752729" cy="50059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7216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F86DD4-0706-4803-88D4-FFC0CA3F700F}"/>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C121EFBD-B2BF-4CA4-B9F1-ECF20EB6378B}"/>
              </a:ext>
            </a:extLst>
          </p:cNvPr>
          <p:cNvGraphicFramePr>
            <a:graphicFrameLocks noGrp="1"/>
          </p:cNvGraphicFramePr>
          <p:nvPr>
            <p:ph idx="1"/>
            <p:extLst>
              <p:ext uri="{D42A27DB-BD31-4B8C-83A1-F6EECF244321}">
                <p14:modId xmlns:p14="http://schemas.microsoft.com/office/powerpoint/2010/main" val="1443274866"/>
              </p:ext>
            </p:extLst>
          </p:nvPr>
        </p:nvGraphicFramePr>
        <p:xfrm>
          <a:off x="116541" y="170328"/>
          <a:ext cx="11842377" cy="6615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5211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140108-5C19-4723-8794-C54F6F3E0DF7}"/>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BC808CB4-5BEC-40AB-9254-CAFC1D523A90}"/>
              </a:ext>
            </a:extLst>
          </p:cNvPr>
          <p:cNvGraphicFramePr>
            <a:graphicFrameLocks noGrp="1"/>
          </p:cNvGraphicFramePr>
          <p:nvPr>
            <p:ph idx="1"/>
            <p:extLst>
              <p:ext uri="{D42A27DB-BD31-4B8C-83A1-F6EECF244321}">
                <p14:modId xmlns:p14="http://schemas.microsoft.com/office/powerpoint/2010/main" val="2972524684"/>
              </p:ext>
            </p:extLst>
          </p:nvPr>
        </p:nvGraphicFramePr>
        <p:xfrm>
          <a:off x="179295" y="107576"/>
          <a:ext cx="11923058" cy="6687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311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BB453D59-F810-494B-9E95-ECC2442AC842}"/>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4DBC939B-1067-471A-A623-41B94CCE27F6}"/>
              </a:ext>
            </a:extLst>
          </p:cNvPr>
          <p:cNvGraphicFramePr>
            <a:graphicFrameLocks noGrp="1"/>
          </p:cNvGraphicFramePr>
          <p:nvPr>
            <p:ph idx="1"/>
            <p:extLst>
              <p:ext uri="{D42A27DB-BD31-4B8C-83A1-F6EECF244321}">
                <p14:modId xmlns:p14="http://schemas.microsoft.com/office/powerpoint/2010/main" val="2171907456"/>
              </p:ext>
            </p:extLst>
          </p:nvPr>
        </p:nvGraphicFramePr>
        <p:xfrm>
          <a:off x="233081" y="1541930"/>
          <a:ext cx="11770659" cy="5316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87427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593A2A-E102-42F4-A900-74356565A7D3}"/>
              </a:ext>
            </a:extLst>
          </p:cNvPr>
          <p:cNvSpPr>
            <a:spLocks noGrp="1"/>
          </p:cNvSpPr>
          <p:nvPr>
            <p:ph type="title"/>
          </p:nvPr>
        </p:nvSpPr>
        <p:spPr/>
        <p:txBody>
          <a:bodyPr/>
          <a:lstStyle/>
          <a:p>
            <a:r>
              <a:rPr lang="en-GB" dirty="0"/>
              <a:t>SERAPH</a:t>
            </a:r>
          </a:p>
        </p:txBody>
      </p:sp>
      <p:graphicFrame>
        <p:nvGraphicFramePr>
          <p:cNvPr id="5" name="Segnaposto contenuto 4">
            <a:extLst>
              <a:ext uri="{FF2B5EF4-FFF2-40B4-BE49-F238E27FC236}">
                <a16:creationId xmlns:a16="http://schemas.microsoft.com/office/drawing/2014/main" id="{1B065B51-4F2F-432A-8656-A207A4210128}"/>
              </a:ext>
            </a:extLst>
          </p:cNvPr>
          <p:cNvGraphicFramePr>
            <a:graphicFrameLocks noGrp="1"/>
          </p:cNvGraphicFramePr>
          <p:nvPr>
            <p:ph idx="1"/>
            <p:extLst>
              <p:ext uri="{D42A27DB-BD31-4B8C-83A1-F6EECF244321}">
                <p14:modId xmlns:p14="http://schemas.microsoft.com/office/powerpoint/2010/main" val="466056091"/>
              </p:ext>
            </p:extLst>
          </p:nvPr>
        </p:nvGraphicFramePr>
        <p:xfrm>
          <a:off x="268941" y="1515035"/>
          <a:ext cx="11788588" cy="5056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a:extLst>
              <a:ext uri="{FF2B5EF4-FFF2-40B4-BE49-F238E27FC236}">
                <a16:creationId xmlns:a16="http://schemas.microsoft.com/office/drawing/2014/main" id="{365592FD-C3C0-4C06-B624-104F05B34F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42855" y="134937"/>
            <a:ext cx="1485710" cy="1690688"/>
          </a:xfrm>
          <a:prstGeom prst="rect">
            <a:avLst/>
          </a:prstGeom>
        </p:spPr>
      </p:pic>
    </p:spTree>
    <p:extLst>
      <p:ext uri="{BB962C8B-B14F-4D97-AF65-F5344CB8AC3E}">
        <p14:creationId xmlns:p14="http://schemas.microsoft.com/office/powerpoint/2010/main" val="70183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6A6DFBEF-B507-45ED-8BB0-814D8C69BA85}"/>
              </a:ext>
            </a:extLst>
          </p:cNvPr>
          <p:cNvGraphicFramePr/>
          <p:nvPr>
            <p:extLst>
              <p:ext uri="{D42A27DB-BD31-4B8C-83A1-F6EECF244321}">
                <p14:modId xmlns:p14="http://schemas.microsoft.com/office/powerpoint/2010/main" val="3341971461"/>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CB007F09-8B10-44AB-9D93-EC8A51C21934}"/>
              </a:ext>
            </a:extLst>
          </p:cNvPr>
          <p:cNvGraphicFramePr>
            <a:graphicFrameLocks noGrp="1"/>
          </p:cNvGraphicFramePr>
          <p:nvPr>
            <p:ph idx="1"/>
            <p:extLst>
              <p:ext uri="{D42A27DB-BD31-4B8C-83A1-F6EECF244321}">
                <p14:modId xmlns:p14="http://schemas.microsoft.com/office/powerpoint/2010/main" val="2856387443"/>
              </p:ext>
            </p:extLst>
          </p:nvPr>
        </p:nvGraphicFramePr>
        <p:xfrm>
          <a:off x="152399" y="1622612"/>
          <a:ext cx="11698941" cy="50740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5023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A5F594-788E-4CAE-9BE4-AB5C03FFA2B3}"/>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A92CE7C2-92E4-4E0C-9CDC-33671B9C4EC1}"/>
              </a:ext>
            </a:extLst>
          </p:cNvPr>
          <p:cNvGraphicFramePr>
            <a:graphicFrameLocks noGrp="1"/>
          </p:cNvGraphicFramePr>
          <p:nvPr>
            <p:ph idx="1"/>
            <p:extLst>
              <p:ext uri="{D42A27DB-BD31-4B8C-83A1-F6EECF244321}">
                <p14:modId xmlns:p14="http://schemas.microsoft.com/office/powerpoint/2010/main" val="2569174853"/>
              </p:ext>
            </p:extLst>
          </p:nvPr>
        </p:nvGraphicFramePr>
        <p:xfrm>
          <a:off x="80682" y="277906"/>
          <a:ext cx="11707906" cy="6490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757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620139AC-5562-4A42-96F2-AE70E9CE0AE6}"/>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BD29681D-BEAB-4CDD-919B-91EC33F822E9}"/>
              </a:ext>
            </a:extLst>
          </p:cNvPr>
          <p:cNvGraphicFramePr>
            <a:graphicFrameLocks noGrp="1"/>
          </p:cNvGraphicFramePr>
          <p:nvPr>
            <p:ph idx="1"/>
            <p:extLst>
              <p:ext uri="{D42A27DB-BD31-4B8C-83A1-F6EECF244321}">
                <p14:modId xmlns:p14="http://schemas.microsoft.com/office/powerpoint/2010/main" val="2663717647"/>
              </p:ext>
            </p:extLst>
          </p:nvPr>
        </p:nvGraphicFramePr>
        <p:xfrm>
          <a:off x="170329" y="1443318"/>
          <a:ext cx="11627224" cy="52533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39170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58F1A2-6475-4514-B731-B4FB1E69762E}"/>
              </a:ext>
            </a:extLst>
          </p:cNvPr>
          <p:cNvSpPr>
            <a:spLocks noGrp="1"/>
          </p:cNvSpPr>
          <p:nvPr>
            <p:ph type="title"/>
          </p:nvPr>
        </p:nvSpPr>
        <p:spPr/>
        <p:txBody>
          <a:bodyPr/>
          <a:lstStyle/>
          <a:p>
            <a:endParaRPr lang="en-GB" dirty="0"/>
          </a:p>
        </p:txBody>
      </p:sp>
      <p:graphicFrame>
        <p:nvGraphicFramePr>
          <p:cNvPr id="4" name="Segnaposto contenuto 3">
            <a:extLst>
              <a:ext uri="{FF2B5EF4-FFF2-40B4-BE49-F238E27FC236}">
                <a16:creationId xmlns:a16="http://schemas.microsoft.com/office/drawing/2014/main" id="{53ABDC7E-517C-471F-B4C5-E0A0532FB367}"/>
              </a:ext>
            </a:extLst>
          </p:cNvPr>
          <p:cNvGraphicFramePr>
            <a:graphicFrameLocks noGrp="1"/>
          </p:cNvGraphicFramePr>
          <p:nvPr>
            <p:ph idx="1"/>
            <p:extLst>
              <p:ext uri="{D42A27DB-BD31-4B8C-83A1-F6EECF244321}">
                <p14:modId xmlns:p14="http://schemas.microsoft.com/office/powerpoint/2010/main" val="2175499297"/>
              </p:ext>
            </p:extLst>
          </p:nvPr>
        </p:nvGraphicFramePr>
        <p:xfrm>
          <a:off x="233082" y="197224"/>
          <a:ext cx="11734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42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5AB0EF82-ACE0-4F10-8E30-5B5ABE93D3F9}"/>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AC4CC3B8-CA2C-4EA4-9570-8DBF5DD65577}"/>
              </a:ext>
            </a:extLst>
          </p:cNvPr>
          <p:cNvGraphicFramePr>
            <a:graphicFrameLocks noGrp="1"/>
          </p:cNvGraphicFramePr>
          <p:nvPr>
            <p:ph idx="1"/>
            <p:extLst>
              <p:ext uri="{D42A27DB-BD31-4B8C-83A1-F6EECF244321}">
                <p14:modId xmlns:p14="http://schemas.microsoft.com/office/powerpoint/2010/main" val="3417676314"/>
              </p:ext>
            </p:extLst>
          </p:nvPr>
        </p:nvGraphicFramePr>
        <p:xfrm>
          <a:off x="152400" y="1825625"/>
          <a:ext cx="11201400" cy="49158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82456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03E3B5-DF1D-41A1-8215-B0A70EF3D9AD}"/>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36C67BA4-5D52-415E-9858-5C1EF6BD61EB}"/>
              </a:ext>
            </a:extLst>
          </p:cNvPr>
          <p:cNvGraphicFramePr>
            <a:graphicFrameLocks noGrp="1"/>
          </p:cNvGraphicFramePr>
          <p:nvPr>
            <p:ph idx="1"/>
            <p:extLst>
              <p:ext uri="{D42A27DB-BD31-4B8C-83A1-F6EECF244321}">
                <p14:modId xmlns:p14="http://schemas.microsoft.com/office/powerpoint/2010/main" val="4172625385"/>
              </p:ext>
            </p:extLst>
          </p:nvPr>
        </p:nvGraphicFramePr>
        <p:xfrm>
          <a:off x="134471" y="179294"/>
          <a:ext cx="11896164" cy="6589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520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86C33BD0-24AF-42DA-B49C-76525C43C6A1}"/>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a:extLst>
              <a:ext uri="{FF2B5EF4-FFF2-40B4-BE49-F238E27FC236}">
                <a16:creationId xmlns:a16="http://schemas.microsoft.com/office/drawing/2014/main" id="{271CF308-7CC2-4268-AB4F-01F96D5E1518}"/>
              </a:ext>
            </a:extLst>
          </p:cNvPr>
          <p:cNvSpPr>
            <a:spLocks noGrp="1"/>
          </p:cNvSpPr>
          <p:nvPr>
            <p:ph idx="1"/>
          </p:nvPr>
        </p:nvSpPr>
        <p:spPr>
          <a:xfrm>
            <a:off x="233082" y="1757082"/>
            <a:ext cx="11779624" cy="5100917"/>
          </a:xfrm>
        </p:spPr>
        <p:txBody>
          <a:bodyPr>
            <a:normAutofit fontScale="92500" lnSpcReduction="10000"/>
          </a:bodyPr>
          <a:lstStyle/>
          <a:p>
            <a:r>
              <a:rPr lang="en-US" dirty="0"/>
              <a:t>“Hence, the wound in the side, which presented the appearance of a cicatrizing cut as if inflicted by the stroke of a lance, frequently dripped blood.” </a:t>
            </a:r>
          </a:p>
          <a:p>
            <a:r>
              <a:rPr lang="en-US" dirty="0"/>
              <a:t> The friars who assisted the ill Saint did not see the wound directly, but only indirectly when they saw his habit or breeches be-splattered with red stains. The Seraphic Doctor adds to the forgoing in an abridged version: “As a result, Francis from that time on wore breeches or drawers, so made that they reached up to his armpits, in order to conceal the wound in his side.”</a:t>
            </a:r>
          </a:p>
          <a:p>
            <a:pPr marL="0" indent="0">
              <a:buNone/>
            </a:pPr>
            <a:r>
              <a:rPr lang="en-US" dirty="0"/>
              <a:t>( </a:t>
            </a:r>
            <a:r>
              <a:rPr lang="en-US" b="1" i="1" dirty="0"/>
              <a:t>Major Legend</a:t>
            </a:r>
            <a:r>
              <a:rPr lang="en-US" i="1" dirty="0"/>
              <a:t>  XIII:8)</a:t>
            </a:r>
            <a:endParaRPr lang="it-IT" i="1" dirty="0"/>
          </a:p>
          <a:p>
            <a:r>
              <a:rPr lang="en-US" b="1" dirty="0">
                <a:effectLst>
                  <a:outerShdw blurRad="38100" dist="38100" dir="2700000" algn="tl">
                    <a:srgbClr val="000000">
                      <a:alpha val="43137"/>
                    </a:srgbClr>
                  </a:outerShdw>
                </a:effectLst>
              </a:rPr>
              <a:t>That the wound often dripped blood presupposes that a cut, already forming new tissue, was again and again broken open – either by some external agent or internal force. </a:t>
            </a:r>
          </a:p>
          <a:p>
            <a:endParaRPr lang="en-US" dirty="0"/>
          </a:p>
          <a:p>
            <a:r>
              <a:rPr lang="en-US" dirty="0"/>
              <a:t>Cf. Octavian </a:t>
            </a:r>
            <a:r>
              <a:rPr lang="en-US" dirty="0" err="1"/>
              <a:t>Schmucki</a:t>
            </a:r>
            <a:r>
              <a:rPr lang="en-US" dirty="0"/>
              <a:t>, </a:t>
            </a:r>
            <a:r>
              <a:rPr lang="en-US" i="1" dirty="0"/>
              <a:t>The Stigmata of St. Francis of Assisi</a:t>
            </a:r>
            <a:r>
              <a:rPr lang="en-US" dirty="0"/>
              <a:t>, 238. </a:t>
            </a:r>
            <a:endParaRPr lang="it-IT" dirty="0"/>
          </a:p>
          <a:p>
            <a:endParaRPr lang="it-IT" dirty="0"/>
          </a:p>
          <a:p>
            <a:endParaRPr lang="en-GB" dirty="0"/>
          </a:p>
        </p:txBody>
      </p:sp>
    </p:spTree>
    <p:extLst>
      <p:ext uri="{BB962C8B-B14F-4D97-AF65-F5344CB8AC3E}">
        <p14:creationId xmlns:p14="http://schemas.microsoft.com/office/powerpoint/2010/main" val="3021207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4E02881-9182-4073-BB88-E864340933A5}"/>
              </a:ext>
            </a:extLst>
          </p:cNvPr>
          <p:cNvSpPr>
            <a:spLocks noGrp="1"/>
          </p:cNvSpPr>
          <p:nvPr>
            <p:ph type="title"/>
          </p:nvPr>
        </p:nvSpPr>
        <p:spPr/>
        <p:txBody>
          <a:bodyPr/>
          <a:lstStyle/>
          <a:p>
            <a:endParaRPr lang="en-GB"/>
          </a:p>
        </p:txBody>
      </p:sp>
      <p:graphicFrame>
        <p:nvGraphicFramePr>
          <p:cNvPr id="2" name="Segnaposto contenuto 1">
            <a:extLst>
              <a:ext uri="{FF2B5EF4-FFF2-40B4-BE49-F238E27FC236}">
                <a16:creationId xmlns:a16="http://schemas.microsoft.com/office/drawing/2014/main" id="{F3E904C9-464E-4AC1-8E61-0B2728CD0BC2}"/>
              </a:ext>
            </a:extLst>
          </p:cNvPr>
          <p:cNvGraphicFramePr>
            <a:graphicFrameLocks noGrp="1"/>
          </p:cNvGraphicFramePr>
          <p:nvPr>
            <p:ph idx="1"/>
            <p:extLst>
              <p:ext uri="{D42A27DB-BD31-4B8C-83A1-F6EECF244321}">
                <p14:modId xmlns:p14="http://schemas.microsoft.com/office/powerpoint/2010/main" val="1222655824"/>
              </p:ext>
            </p:extLst>
          </p:nvPr>
        </p:nvGraphicFramePr>
        <p:xfrm>
          <a:off x="206188" y="161364"/>
          <a:ext cx="11761694" cy="6571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189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a:extLst>
              <a:ext uri="{FF2B5EF4-FFF2-40B4-BE49-F238E27FC236}">
                <a16:creationId xmlns:a16="http://schemas.microsoft.com/office/drawing/2014/main" id="{0C27BBC3-EE10-4AF9-8539-D52B1979DE0A}"/>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Segnaposto contenuto 2">
            <a:extLst>
              <a:ext uri="{FF2B5EF4-FFF2-40B4-BE49-F238E27FC236}">
                <a16:creationId xmlns:a16="http://schemas.microsoft.com/office/drawing/2014/main" id="{DA6FCE3C-E6EF-4AC1-9BE0-93D774E4BC03}"/>
              </a:ext>
            </a:extLst>
          </p:cNvPr>
          <p:cNvGraphicFramePr>
            <a:graphicFrameLocks noGrp="1"/>
          </p:cNvGraphicFramePr>
          <p:nvPr>
            <p:ph idx="1"/>
            <p:extLst>
              <p:ext uri="{D42A27DB-BD31-4B8C-83A1-F6EECF244321}">
                <p14:modId xmlns:p14="http://schemas.microsoft.com/office/powerpoint/2010/main" val="642028426"/>
              </p:ext>
            </p:extLst>
          </p:nvPr>
        </p:nvGraphicFramePr>
        <p:xfrm>
          <a:off x="0" y="1407459"/>
          <a:ext cx="11994776" cy="5316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75549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AD5DFC-CB1C-49AC-BD58-AD0599B87DBB}"/>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E53AF66A-E8AA-4E06-88B4-E0BEBFB4E782}"/>
              </a:ext>
            </a:extLst>
          </p:cNvPr>
          <p:cNvGraphicFramePr>
            <a:graphicFrameLocks noGrp="1"/>
          </p:cNvGraphicFramePr>
          <p:nvPr>
            <p:ph idx="1"/>
            <p:extLst>
              <p:ext uri="{D42A27DB-BD31-4B8C-83A1-F6EECF244321}">
                <p14:modId xmlns:p14="http://schemas.microsoft.com/office/powerpoint/2010/main" val="4042161873"/>
              </p:ext>
            </p:extLst>
          </p:nvPr>
        </p:nvGraphicFramePr>
        <p:xfrm>
          <a:off x="206189" y="179294"/>
          <a:ext cx="11743764" cy="6535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1793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54DCB8-42A0-430A-8E36-08487FFB7D20}"/>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0600B34E-FFD8-4F0D-AC61-080777405F27}"/>
              </a:ext>
            </a:extLst>
          </p:cNvPr>
          <p:cNvGraphicFramePr>
            <a:graphicFrameLocks noGrp="1"/>
          </p:cNvGraphicFramePr>
          <p:nvPr>
            <p:ph idx="1"/>
            <p:extLst>
              <p:ext uri="{D42A27DB-BD31-4B8C-83A1-F6EECF244321}">
                <p14:modId xmlns:p14="http://schemas.microsoft.com/office/powerpoint/2010/main" val="912157628"/>
              </p:ext>
            </p:extLst>
          </p:nvPr>
        </p:nvGraphicFramePr>
        <p:xfrm>
          <a:off x="125506" y="188260"/>
          <a:ext cx="11985812" cy="6669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243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8600547-1120-455A-909C-7E35FA2B2B2B}"/>
              </a:ext>
            </a:extLst>
          </p:cNvPr>
          <p:cNvSpPr>
            <a:spLocks noGrp="1"/>
          </p:cNvSpPr>
          <p:nvPr>
            <p:ph type="title"/>
          </p:nvPr>
        </p:nvSpPr>
        <p:spPr/>
        <p:txBody>
          <a:bodyPr/>
          <a:lstStyle/>
          <a:p>
            <a:endParaRPr lang="en-GB"/>
          </a:p>
        </p:txBody>
      </p:sp>
      <p:graphicFrame>
        <p:nvGraphicFramePr>
          <p:cNvPr id="2" name="Segnaposto contenuto 1">
            <a:extLst>
              <a:ext uri="{FF2B5EF4-FFF2-40B4-BE49-F238E27FC236}">
                <a16:creationId xmlns:a16="http://schemas.microsoft.com/office/drawing/2014/main" id="{F0CDD852-FBEF-4793-A351-DBD9B3F6AA38}"/>
              </a:ext>
            </a:extLst>
          </p:cNvPr>
          <p:cNvGraphicFramePr>
            <a:graphicFrameLocks noGrp="1"/>
          </p:cNvGraphicFramePr>
          <p:nvPr>
            <p:ph idx="1"/>
            <p:extLst>
              <p:ext uri="{D42A27DB-BD31-4B8C-83A1-F6EECF244321}">
                <p14:modId xmlns:p14="http://schemas.microsoft.com/office/powerpoint/2010/main" val="2945948336"/>
              </p:ext>
            </p:extLst>
          </p:nvPr>
        </p:nvGraphicFramePr>
        <p:xfrm>
          <a:off x="224119" y="206188"/>
          <a:ext cx="11645152" cy="6526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a:extLst>
              <a:ext uri="{FF2B5EF4-FFF2-40B4-BE49-F238E27FC236}">
                <a16:creationId xmlns:a16="http://schemas.microsoft.com/office/drawing/2014/main" id="{55521780-666A-4BA4-A3DC-7F360DACD8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964" y="103987"/>
            <a:ext cx="2595843" cy="1586701"/>
          </a:xfrm>
          <a:prstGeom prst="rect">
            <a:avLst/>
          </a:prstGeom>
        </p:spPr>
      </p:pic>
    </p:spTree>
    <p:extLst>
      <p:ext uri="{BB962C8B-B14F-4D97-AF65-F5344CB8AC3E}">
        <p14:creationId xmlns:p14="http://schemas.microsoft.com/office/powerpoint/2010/main" val="1955353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2F626-0023-4691-8167-216E4C7F1DAC}"/>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1277EEA5-6F6B-49C3-9221-D8141B53B304}"/>
              </a:ext>
            </a:extLst>
          </p:cNvPr>
          <p:cNvGraphicFramePr>
            <a:graphicFrameLocks noGrp="1"/>
          </p:cNvGraphicFramePr>
          <p:nvPr>
            <p:ph idx="1"/>
          </p:nvPr>
        </p:nvGraphicFramePr>
        <p:xfrm>
          <a:off x="179295" y="152400"/>
          <a:ext cx="11878234"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6567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2F571D-F1D0-43C6-8F6C-00A4CB487586}"/>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3107F4EC-0648-4A1D-8804-6D025ED1DE3D}"/>
              </a:ext>
            </a:extLst>
          </p:cNvPr>
          <p:cNvGraphicFramePr>
            <a:graphicFrameLocks noGrp="1"/>
          </p:cNvGraphicFramePr>
          <p:nvPr>
            <p:ph idx="1"/>
          </p:nvPr>
        </p:nvGraphicFramePr>
        <p:xfrm>
          <a:off x="1" y="188259"/>
          <a:ext cx="11976846" cy="6580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436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33F10936-172B-4EBF-ACC8-9964FE6F2802}"/>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8B10210F-DC37-441C-B947-FC4CB7CA32D4}"/>
              </a:ext>
            </a:extLst>
          </p:cNvPr>
          <p:cNvGraphicFramePr>
            <a:graphicFrameLocks noGrp="1"/>
          </p:cNvGraphicFramePr>
          <p:nvPr>
            <p:ph idx="1"/>
            <p:extLst>
              <p:ext uri="{D42A27DB-BD31-4B8C-83A1-F6EECF244321}">
                <p14:modId xmlns:p14="http://schemas.microsoft.com/office/powerpoint/2010/main" val="7274772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54246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77E37FD1-0B09-4E24-8161-33276DFE3902}"/>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230DDCE9-8E10-419F-B39D-D1D7A23774BD}"/>
              </a:ext>
            </a:extLst>
          </p:cNvPr>
          <p:cNvGraphicFramePr>
            <a:graphicFrameLocks noGrp="1"/>
          </p:cNvGraphicFramePr>
          <p:nvPr>
            <p:ph idx="1"/>
            <p:extLst>
              <p:ext uri="{D42A27DB-BD31-4B8C-83A1-F6EECF244321}">
                <p14:modId xmlns:p14="http://schemas.microsoft.com/office/powerpoint/2010/main" val="2846779016"/>
              </p:ext>
            </p:extLst>
          </p:nvPr>
        </p:nvGraphicFramePr>
        <p:xfrm>
          <a:off x="197223" y="1586754"/>
          <a:ext cx="11806517" cy="52712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77391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FE1B7C-E744-46E4-BAED-57F3C6221178}"/>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5EDC6CBB-26A8-44FD-A2F7-9C34B71ABCD2}"/>
              </a:ext>
            </a:extLst>
          </p:cNvPr>
          <p:cNvGraphicFramePr>
            <a:graphicFrameLocks noGrp="1"/>
          </p:cNvGraphicFramePr>
          <p:nvPr>
            <p:ph idx="1"/>
            <p:extLst>
              <p:ext uri="{D42A27DB-BD31-4B8C-83A1-F6EECF244321}">
                <p14:modId xmlns:p14="http://schemas.microsoft.com/office/powerpoint/2010/main" val="2563218809"/>
              </p:ext>
            </p:extLst>
          </p:nvPr>
        </p:nvGraphicFramePr>
        <p:xfrm>
          <a:off x="838199" y="134471"/>
          <a:ext cx="11138647" cy="6042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7133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35626-0176-4775-8EE8-15B5D5EE2201}"/>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48CF7CB3-15A2-4A83-B2C8-75E3267AA1E4}"/>
              </a:ext>
            </a:extLst>
          </p:cNvPr>
          <p:cNvGraphicFramePr>
            <a:graphicFrameLocks noGrp="1"/>
          </p:cNvGraphicFramePr>
          <p:nvPr>
            <p:ph idx="1"/>
            <p:extLst>
              <p:ext uri="{D42A27DB-BD31-4B8C-83A1-F6EECF244321}">
                <p14:modId xmlns:p14="http://schemas.microsoft.com/office/powerpoint/2010/main" val="4076306470"/>
              </p:ext>
            </p:extLst>
          </p:nvPr>
        </p:nvGraphicFramePr>
        <p:xfrm>
          <a:off x="125507" y="98612"/>
          <a:ext cx="11896164" cy="6759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4097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2EA38E-4EFF-42FB-A112-67453DF19593}"/>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D341EE2D-9984-4E67-863B-66584F075C9B}"/>
              </a:ext>
            </a:extLst>
          </p:cNvPr>
          <p:cNvGraphicFramePr>
            <a:graphicFrameLocks noGrp="1"/>
          </p:cNvGraphicFramePr>
          <p:nvPr>
            <p:ph idx="1"/>
            <p:extLst>
              <p:ext uri="{D42A27DB-BD31-4B8C-83A1-F6EECF244321}">
                <p14:modId xmlns:p14="http://schemas.microsoft.com/office/powerpoint/2010/main" val="670204340"/>
              </p:ext>
            </p:extLst>
          </p:nvPr>
        </p:nvGraphicFramePr>
        <p:xfrm>
          <a:off x="188259" y="89647"/>
          <a:ext cx="11887199"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456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EB5623-BE71-4B7E-BABA-7A07D2A2D3A4}"/>
              </a:ext>
            </a:extLst>
          </p:cNvPr>
          <p:cNvSpPr>
            <a:spLocks noGrp="1"/>
          </p:cNvSpPr>
          <p:nvPr>
            <p:ph type="title"/>
          </p:nvPr>
        </p:nvSpPr>
        <p:spPr>
          <a:solidFill>
            <a:schemeClr val="accent2"/>
          </a:solidFill>
        </p:spPr>
        <p:txBody>
          <a:bodyPr/>
          <a:lstStyle/>
          <a:p>
            <a:r>
              <a:rPr lang="en-GB" dirty="0"/>
              <a:t>                                      Another Christ </a:t>
            </a:r>
          </a:p>
        </p:txBody>
      </p:sp>
      <p:graphicFrame>
        <p:nvGraphicFramePr>
          <p:cNvPr id="5" name="Segnaposto contenuto 4">
            <a:extLst>
              <a:ext uri="{FF2B5EF4-FFF2-40B4-BE49-F238E27FC236}">
                <a16:creationId xmlns:a16="http://schemas.microsoft.com/office/drawing/2014/main" id="{62871CC5-8847-4E1D-9438-55E400E09F1C}"/>
              </a:ext>
            </a:extLst>
          </p:cNvPr>
          <p:cNvGraphicFramePr>
            <a:graphicFrameLocks noGrp="1"/>
          </p:cNvGraphicFramePr>
          <p:nvPr>
            <p:ph idx="1"/>
            <p:extLst>
              <p:ext uri="{D42A27DB-BD31-4B8C-83A1-F6EECF244321}">
                <p14:modId xmlns:p14="http://schemas.microsoft.com/office/powerpoint/2010/main" val="19428029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a:extLst>
              <a:ext uri="{FF2B5EF4-FFF2-40B4-BE49-F238E27FC236}">
                <a16:creationId xmlns:a16="http://schemas.microsoft.com/office/drawing/2014/main" id="{9A61ADB4-B260-47A5-807B-548690443D1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5506" y="74033"/>
            <a:ext cx="5522259" cy="3503183"/>
          </a:xfrm>
          <a:prstGeom prst="rect">
            <a:avLst/>
          </a:prstGeom>
        </p:spPr>
      </p:pic>
    </p:spTree>
    <p:extLst>
      <p:ext uri="{BB962C8B-B14F-4D97-AF65-F5344CB8AC3E}">
        <p14:creationId xmlns:p14="http://schemas.microsoft.com/office/powerpoint/2010/main" val="1887866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7788A128-DE2D-458D-9A20-AFDAEB514437}"/>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30A4A998-B902-46A3-A93F-B85DE0403587}"/>
              </a:ext>
            </a:extLst>
          </p:cNvPr>
          <p:cNvGraphicFramePr>
            <a:graphicFrameLocks noGrp="1"/>
          </p:cNvGraphicFramePr>
          <p:nvPr>
            <p:ph idx="1"/>
            <p:extLst>
              <p:ext uri="{D42A27DB-BD31-4B8C-83A1-F6EECF244321}">
                <p14:modId xmlns:p14="http://schemas.microsoft.com/office/powerpoint/2010/main" val="3814270069"/>
              </p:ext>
            </p:extLst>
          </p:nvPr>
        </p:nvGraphicFramePr>
        <p:xfrm>
          <a:off x="170329" y="1192306"/>
          <a:ext cx="11663083" cy="55581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9277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E9D08E-0CC4-44DB-BF5D-6AFE52C2F30D}"/>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47979264-4EAF-40C6-89E5-1222124F4960}"/>
              </a:ext>
            </a:extLst>
          </p:cNvPr>
          <p:cNvGraphicFramePr>
            <a:graphicFrameLocks noGrp="1"/>
          </p:cNvGraphicFramePr>
          <p:nvPr>
            <p:ph idx="1"/>
            <p:extLst>
              <p:ext uri="{D42A27DB-BD31-4B8C-83A1-F6EECF244321}">
                <p14:modId xmlns:p14="http://schemas.microsoft.com/office/powerpoint/2010/main" val="3657767393"/>
              </p:ext>
            </p:extLst>
          </p:nvPr>
        </p:nvGraphicFramePr>
        <p:xfrm>
          <a:off x="107575" y="215154"/>
          <a:ext cx="11806519" cy="657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508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14D6A3-8B0E-47E9-A232-2B659C1CB012}"/>
              </a:ext>
            </a:extLst>
          </p:cNvPr>
          <p:cNvSpPr>
            <a:spLocks noGrp="1"/>
          </p:cNvSpPr>
          <p:nvPr>
            <p:ph type="title"/>
          </p:nvPr>
        </p:nvSpPr>
        <p:spPr/>
        <p:txBody>
          <a:bodyPr/>
          <a:lstStyle/>
          <a:p>
            <a:r>
              <a:rPr lang="en-GB" dirty="0"/>
              <a:t>CELL OF BONAVENTURE AT LA VERNA </a:t>
            </a:r>
          </a:p>
        </p:txBody>
      </p:sp>
      <p:pic>
        <p:nvPicPr>
          <p:cNvPr id="4" name="Segnaposto contenuto 3">
            <a:extLst>
              <a:ext uri="{FF2B5EF4-FFF2-40B4-BE49-F238E27FC236}">
                <a16:creationId xmlns:a16="http://schemas.microsoft.com/office/drawing/2014/main" id="{B2A058E4-0884-40C7-8B86-59C4ABD1F7E9}"/>
              </a:ext>
            </a:extLst>
          </p:cNvPr>
          <p:cNvPicPr>
            <a:picLocks noGrp="1" noChangeAspect="1"/>
          </p:cNvPicPr>
          <p:nvPr>
            <p:ph idx="1"/>
          </p:nvPr>
        </p:nvPicPr>
        <p:blipFill>
          <a:blip r:embed="rId2"/>
          <a:stretch>
            <a:fillRect/>
          </a:stretch>
        </p:blipFill>
        <p:spPr>
          <a:xfrm>
            <a:off x="753038" y="1690688"/>
            <a:ext cx="5862916" cy="4080667"/>
          </a:xfrm>
          <a:prstGeom prst="rect">
            <a:avLst/>
          </a:prstGeom>
        </p:spPr>
      </p:pic>
      <p:pic>
        <p:nvPicPr>
          <p:cNvPr id="3" name="Immagine 2">
            <a:extLst>
              <a:ext uri="{FF2B5EF4-FFF2-40B4-BE49-F238E27FC236}">
                <a16:creationId xmlns:a16="http://schemas.microsoft.com/office/drawing/2014/main" id="{2609465A-1844-4274-97C4-88D28F7A2B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5247" y="1812964"/>
            <a:ext cx="4643715" cy="3036942"/>
          </a:xfrm>
          <a:prstGeom prst="rect">
            <a:avLst/>
          </a:prstGeom>
        </p:spPr>
      </p:pic>
    </p:spTree>
    <p:extLst>
      <p:ext uri="{BB962C8B-B14F-4D97-AF65-F5344CB8AC3E}">
        <p14:creationId xmlns:p14="http://schemas.microsoft.com/office/powerpoint/2010/main" val="196879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834904-F55E-4425-96E1-05D30C7D8E3B}"/>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62CDCCBE-7879-456B-BB91-0B5CCD122D69}"/>
              </a:ext>
            </a:extLst>
          </p:cNvPr>
          <p:cNvGraphicFramePr>
            <a:graphicFrameLocks noGrp="1"/>
          </p:cNvGraphicFramePr>
          <p:nvPr>
            <p:ph idx="1"/>
            <p:extLst>
              <p:ext uri="{D42A27DB-BD31-4B8C-83A1-F6EECF244321}">
                <p14:modId xmlns:p14="http://schemas.microsoft.com/office/powerpoint/2010/main" val="1287213008"/>
              </p:ext>
            </p:extLst>
          </p:nvPr>
        </p:nvGraphicFramePr>
        <p:xfrm>
          <a:off x="268941" y="215153"/>
          <a:ext cx="11788587" cy="6526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3806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2E2E63EA-EFDA-4445-9122-B08D87073D69}"/>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1D2C9C3C-3948-4835-A04A-A094866DD0B1}"/>
              </a:ext>
            </a:extLst>
          </p:cNvPr>
          <p:cNvGraphicFramePr>
            <a:graphicFrameLocks noGrp="1"/>
          </p:cNvGraphicFramePr>
          <p:nvPr>
            <p:ph idx="1"/>
            <p:extLst>
              <p:ext uri="{D42A27DB-BD31-4B8C-83A1-F6EECF244321}">
                <p14:modId xmlns:p14="http://schemas.microsoft.com/office/powerpoint/2010/main" val="4134169382"/>
              </p:ext>
            </p:extLst>
          </p:nvPr>
        </p:nvGraphicFramePr>
        <p:xfrm>
          <a:off x="188259" y="1613647"/>
          <a:ext cx="11842376" cy="51098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37359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F04FF2-A9DB-48BA-B597-99DAF90B79FA}"/>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028E4CFC-C55B-45D9-97ED-4679F0A51BD9}"/>
              </a:ext>
            </a:extLst>
          </p:cNvPr>
          <p:cNvGraphicFramePr>
            <a:graphicFrameLocks noGrp="1"/>
          </p:cNvGraphicFramePr>
          <p:nvPr>
            <p:ph idx="1"/>
            <p:extLst>
              <p:ext uri="{D42A27DB-BD31-4B8C-83A1-F6EECF244321}">
                <p14:modId xmlns:p14="http://schemas.microsoft.com/office/powerpoint/2010/main" val="1667604253"/>
              </p:ext>
            </p:extLst>
          </p:nvPr>
        </p:nvGraphicFramePr>
        <p:xfrm>
          <a:off x="161365" y="179294"/>
          <a:ext cx="11833411" cy="6481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084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05D3BF-C40E-4A87-834C-E303AA54E3EB}"/>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F10BAC88-6536-47E6-9EF9-A7619599B9B7}"/>
              </a:ext>
            </a:extLst>
          </p:cNvPr>
          <p:cNvGraphicFramePr>
            <a:graphicFrameLocks noGrp="1"/>
          </p:cNvGraphicFramePr>
          <p:nvPr>
            <p:ph idx="1"/>
            <p:extLst>
              <p:ext uri="{D42A27DB-BD31-4B8C-83A1-F6EECF244321}">
                <p14:modId xmlns:p14="http://schemas.microsoft.com/office/powerpoint/2010/main" val="1982761731"/>
              </p:ext>
            </p:extLst>
          </p:nvPr>
        </p:nvGraphicFramePr>
        <p:xfrm>
          <a:off x="179294" y="134470"/>
          <a:ext cx="11905130" cy="6723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7309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F4FFAE-D82F-449F-853F-E6D711D64A59}"/>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A1A232E0-4744-4437-85A5-33ACBE7ECFE0}"/>
              </a:ext>
            </a:extLst>
          </p:cNvPr>
          <p:cNvGraphicFramePr>
            <a:graphicFrameLocks noGrp="1"/>
          </p:cNvGraphicFramePr>
          <p:nvPr>
            <p:ph idx="1"/>
            <p:extLst>
              <p:ext uri="{D42A27DB-BD31-4B8C-83A1-F6EECF244321}">
                <p14:modId xmlns:p14="http://schemas.microsoft.com/office/powerpoint/2010/main" val="4229459224"/>
              </p:ext>
            </p:extLst>
          </p:nvPr>
        </p:nvGraphicFramePr>
        <p:xfrm>
          <a:off x="98612" y="125506"/>
          <a:ext cx="11842376" cy="6669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213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1219CA9D-5F0F-452C-862F-7CF0A646E51E}"/>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32403C60-A4B2-4617-8AB9-F86E88F65BF9}"/>
              </a:ext>
            </a:extLst>
          </p:cNvPr>
          <p:cNvGraphicFramePr>
            <a:graphicFrameLocks noGrp="1"/>
          </p:cNvGraphicFramePr>
          <p:nvPr>
            <p:ph idx="1"/>
            <p:extLst>
              <p:ext uri="{D42A27DB-BD31-4B8C-83A1-F6EECF244321}">
                <p14:modId xmlns:p14="http://schemas.microsoft.com/office/powerpoint/2010/main" val="2913562786"/>
              </p:ext>
            </p:extLst>
          </p:nvPr>
        </p:nvGraphicFramePr>
        <p:xfrm>
          <a:off x="125506" y="1093694"/>
          <a:ext cx="11806518" cy="55312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09156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229616-8420-48B9-ABBA-CBBC2A079DE7}"/>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8C415F91-4744-4A9A-BBDD-EB4205AD0206}"/>
              </a:ext>
            </a:extLst>
          </p:cNvPr>
          <p:cNvGraphicFramePr>
            <a:graphicFrameLocks noGrp="1"/>
          </p:cNvGraphicFramePr>
          <p:nvPr>
            <p:ph idx="1"/>
            <p:extLst>
              <p:ext uri="{D42A27DB-BD31-4B8C-83A1-F6EECF244321}">
                <p14:modId xmlns:p14="http://schemas.microsoft.com/office/powerpoint/2010/main" val="999888760"/>
              </p:ext>
            </p:extLst>
          </p:nvPr>
        </p:nvGraphicFramePr>
        <p:xfrm>
          <a:off x="206189" y="161364"/>
          <a:ext cx="11663082" cy="6598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2203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84452304-9985-4CD5-AEF4-DF5BF8873C4A}"/>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09AA5DDA-36C6-43AB-8810-DE60FB84060A}"/>
              </a:ext>
            </a:extLst>
          </p:cNvPr>
          <p:cNvGraphicFramePr>
            <a:graphicFrameLocks noGrp="1"/>
          </p:cNvGraphicFramePr>
          <p:nvPr>
            <p:ph idx="1"/>
            <p:extLst>
              <p:ext uri="{D42A27DB-BD31-4B8C-83A1-F6EECF244321}">
                <p14:modId xmlns:p14="http://schemas.microsoft.com/office/powerpoint/2010/main" val="2903236655"/>
              </p:ext>
            </p:extLst>
          </p:nvPr>
        </p:nvGraphicFramePr>
        <p:xfrm>
          <a:off x="161365" y="1308848"/>
          <a:ext cx="11645153" cy="5549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90504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34E06DCA-EE74-4A34-8482-9B0579139932}"/>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A6B213BF-7709-4CAD-BF1A-51D4406D3BC4}"/>
              </a:ext>
            </a:extLst>
          </p:cNvPr>
          <p:cNvGraphicFramePr>
            <a:graphicFrameLocks noGrp="1"/>
          </p:cNvGraphicFramePr>
          <p:nvPr>
            <p:ph idx="1"/>
            <p:extLst>
              <p:ext uri="{D42A27DB-BD31-4B8C-83A1-F6EECF244321}">
                <p14:modId xmlns:p14="http://schemas.microsoft.com/office/powerpoint/2010/main" val="1432405572"/>
              </p:ext>
            </p:extLst>
          </p:nvPr>
        </p:nvGraphicFramePr>
        <p:xfrm>
          <a:off x="233081" y="1335741"/>
          <a:ext cx="11663083" cy="53877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01337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A3D8EDCA-C005-4215-B30B-F1DD4603D687}"/>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35C35F24-5B83-4D17-9999-3CC594207D9F}"/>
              </a:ext>
            </a:extLst>
          </p:cNvPr>
          <p:cNvGraphicFramePr>
            <a:graphicFrameLocks noGrp="1"/>
          </p:cNvGraphicFramePr>
          <p:nvPr>
            <p:ph idx="1"/>
            <p:extLst>
              <p:ext uri="{D42A27DB-BD31-4B8C-83A1-F6EECF244321}">
                <p14:modId xmlns:p14="http://schemas.microsoft.com/office/powerpoint/2010/main" val="26213966"/>
              </p:ext>
            </p:extLst>
          </p:nvPr>
        </p:nvGraphicFramePr>
        <p:xfrm>
          <a:off x="152400" y="1559859"/>
          <a:ext cx="11201400" cy="51636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8693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4FE8EC8F-0CB2-454B-AAA1-9A6458038E9B}"/>
              </a:ext>
            </a:extLst>
          </p:cNvPr>
          <p:cNvGraphicFramePr/>
          <p:nvPr>
            <p:extLst>
              <p:ext uri="{D42A27DB-BD31-4B8C-83A1-F6EECF244321}">
                <p14:modId xmlns:p14="http://schemas.microsoft.com/office/powerpoint/2010/main" val="922678790"/>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512C52BC-CD58-446D-A644-E3D8A9F8545B}"/>
              </a:ext>
            </a:extLst>
          </p:cNvPr>
          <p:cNvGraphicFramePr>
            <a:graphicFrameLocks noGrp="1"/>
          </p:cNvGraphicFramePr>
          <p:nvPr>
            <p:ph idx="1"/>
            <p:extLst>
              <p:ext uri="{D42A27DB-BD31-4B8C-83A1-F6EECF244321}">
                <p14:modId xmlns:p14="http://schemas.microsoft.com/office/powerpoint/2010/main" val="771987927"/>
              </p:ext>
            </p:extLst>
          </p:nvPr>
        </p:nvGraphicFramePr>
        <p:xfrm>
          <a:off x="125506" y="1690688"/>
          <a:ext cx="11869270" cy="49700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magine 5">
            <a:extLst>
              <a:ext uri="{FF2B5EF4-FFF2-40B4-BE49-F238E27FC236}">
                <a16:creationId xmlns:a16="http://schemas.microsoft.com/office/drawing/2014/main" id="{F94D8FBD-AFD7-4887-A780-29CF5F5D276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97225" y="3304193"/>
            <a:ext cx="2465294" cy="1743075"/>
          </a:xfrm>
          <a:prstGeom prst="rect">
            <a:avLst/>
          </a:prstGeom>
        </p:spPr>
      </p:pic>
    </p:spTree>
    <p:extLst>
      <p:ext uri="{BB962C8B-B14F-4D97-AF65-F5344CB8AC3E}">
        <p14:creationId xmlns:p14="http://schemas.microsoft.com/office/powerpoint/2010/main" val="943658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1947F16F-F252-4DA9-83CF-976CB6A8288C}"/>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A4CA3F42-5A31-4DE2-9D4C-E13E37A578C6}"/>
              </a:ext>
            </a:extLst>
          </p:cNvPr>
          <p:cNvGraphicFramePr>
            <a:graphicFrameLocks noGrp="1"/>
          </p:cNvGraphicFramePr>
          <p:nvPr>
            <p:ph idx="1"/>
            <p:extLst>
              <p:ext uri="{D42A27DB-BD31-4B8C-83A1-F6EECF244321}">
                <p14:modId xmlns:p14="http://schemas.microsoft.com/office/powerpoint/2010/main" val="4275115469"/>
              </p:ext>
            </p:extLst>
          </p:nvPr>
        </p:nvGraphicFramePr>
        <p:xfrm>
          <a:off x="188259" y="1228165"/>
          <a:ext cx="11797553" cy="54595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77210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ED2DD2-E9B1-40DF-8EA3-EC88BD61A7BB}"/>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EBE57D75-9D46-4F23-BC9A-E57E2EDA141E}"/>
              </a:ext>
            </a:extLst>
          </p:cNvPr>
          <p:cNvGraphicFramePr>
            <a:graphicFrameLocks noGrp="1"/>
          </p:cNvGraphicFramePr>
          <p:nvPr>
            <p:ph idx="1"/>
            <p:extLst>
              <p:ext uri="{D42A27DB-BD31-4B8C-83A1-F6EECF244321}">
                <p14:modId xmlns:p14="http://schemas.microsoft.com/office/powerpoint/2010/main" val="3304805421"/>
              </p:ext>
            </p:extLst>
          </p:nvPr>
        </p:nvGraphicFramePr>
        <p:xfrm>
          <a:off x="152401" y="215153"/>
          <a:ext cx="11824446"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1840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58403F99-88BE-4809-B3FE-1A7736564C8F}"/>
              </a:ext>
            </a:extLst>
          </p:cNvPr>
          <p:cNvGraphicFramePr/>
          <p:nvPr/>
        </p:nvGraphicFramePr>
        <p:xfrm>
          <a:off x="766482" y="500062"/>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egnaposto contenuto 4">
            <a:extLst>
              <a:ext uri="{FF2B5EF4-FFF2-40B4-BE49-F238E27FC236}">
                <a16:creationId xmlns:a16="http://schemas.microsoft.com/office/drawing/2014/main" id="{340561C1-E45E-4E74-8029-DD988494D848}"/>
              </a:ext>
            </a:extLst>
          </p:cNvPr>
          <p:cNvGraphicFramePr>
            <a:graphicFrameLocks noGrp="1"/>
          </p:cNvGraphicFramePr>
          <p:nvPr>
            <p:ph idx="1"/>
            <p:extLst>
              <p:ext uri="{D42A27DB-BD31-4B8C-83A1-F6EECF244321}">
                <p14:modId xmlns:p14="http://schemas.microsoft.com/office/powerpoint/2010/main" val="945793258"/>
              </p:ext>
            </p:extLst>
          </p:nvPr>
        </p:nvGraphicFramePr>
        <p:xfrm>
          <a:off x="98612" y="1452282"/>
          <a:ext cx="11887200" cy="52533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51181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F802E-378F-44AC-B9F4-3B80BCE395D9}"/>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4AF3B8E0-8427-4FE2-A7D8-AC0ACE475524}"/>
              </a:ext>
            </a:extLst>
          </p:cNvPr>
          <p:cNvGraphicFramePr>
            <a:graphicFrameLocks noGrp="1"/>
          </p:cNvGraphicFramePr>
          <p:nvPr>
            <p:ph idx="1"/>
            <p:extLst>
              <p:ext uri="{D42A27DB-BD31-4B8C-83A1-F6EECF244321}">
                <p14:modId xmlns:p14="http://schemas.microsoft.com/office/powerpoint/2010/main" val="1904410209"/>
              </p:ext>
            </p:extLst>
          </p:nvPr>
        </p:nvGraphicFramePr>
        <p:xfrm>
          <a:off x="197225" y="365125"/>
          <a:ext cx="11672046" cy="6376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1906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2FDD16-0816-46C6-A70F-A4437FA23050}"/>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15C941B4-7EA9-4240-87D1-ABB755E40984}"/>
              </a:ext>
            </a:extLst>
          </p:cNvPr>
          <p:cNvGraphicFramePr>
            <a:graphicFrameLocks noGrp="1"/>
          </p:cNvGraphicFramePr>
          <p:nvPr>
            <p:ph idx="1"/>
            <p:extLst>
              <p:ext uri="{D42A27DB-BD31-4B8C-83A1-F6EECF244321}">
                <p14:modId xmlns:p14="http://schemas.microsoft.com/office/powerpoint/2010/main" val="2028374483"/>
              </p:ext>
            </p:extLst>
          </p:nvPr>
        </p:nvGraphicFramePr>
        <p:xfrm>
          <a:off x="62753" y="233082"/>
          <a:ext cx="11851341" cy="6562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568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BB2B1A-F12C-430C-99E7-D802FE09AAF2}"/>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96521C00-03FA-418D-895B-1075C787B8B5}"/>
              </a:ext>
            </a:extLst>
          </p:cNvPr>
          <p:cNvGraphicFramePr>
            <a:graphicFrameLocks noGrp="1"/>
          </p:cNvGraphicFramePr>
          <p:nvPr>
            <p:ph idx="1"/>
            <p:extLst>
              <p:ext uri="{D42A27DB-BD31-4B8C-83A1-F6EECF244321}">
                <p14:modId xmlns:p14="http://schemas.microsoft.com/office/powerpoint/2010/main" val="1113428811"/>
              </p:ext>
            </p:extLst>
          </p:nvPr>
        </p:nvGraphicFramePr>
        <p:xfrm>
          <a:off x="-107575" y="251012"/>
          <a:ext cx="11860304" cy="6526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0998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E4902E-4FDD-4514-818A-D2EA67820BF1}"/>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57666D31-8304-41A5-8E5A-8D4B7E473166}"/>
              </a:ext>
            </a:extLst>
          </p:cNvPr>
          <p:cNvGraphicFramePr>
            <a:graphicFrameLocks noGrp="1"/>
          </p:cNvGraphicFramePr>
          <p:nvPr>
            <p:ph idx="1"/>
            <p:extLst>
              <p:ext uri="{D42A27DB-BD31-4B8C-83A1-F6EECF244321}">
                <p14:modId xmlns:p14="http://schemas.microsoft.com/office/powerpoint/2010/main" val="2146188200"/>
              </p:ext>
            </p:extLst>
          </p:nvPr>
        </p:nvGraphicFramePr>
        <p:xfrm>
          <a:off x="134471" y="233082"/>
          <a:ext cx="11698941" cy="6517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361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E0CAB7-8205-48E1-ABDC-95625C9E4BB6}"/>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C2B0D4DD-7594-4A37-BDD0-A3B3FA728168}"/>
              </a:ext>
            </a:extLst>
          </p:cNvPr>
          <p:cNvGraphicFramePr>
            <a:graphicFrameLocks noGrp="1"/>
          </p:cNvGraphicFramePr>
          <p:nvPr>
            <p:ph idx="1"/>
            <p:extLst>
              <p:ext uri="{D42A27DB-BD31-4B8C-83A1-F6EECF244321}">
                <p14:modId xmlns:p14="http://schemas.microsoft.com/office/powerpoint/2010/main" val="3850906158"/>
              </p:ext>
            </p:extLst>
          </p:nvPr>
        </p:nvGraphicFramePr>
        <p:xfrm>
          <a:off x="107576" y="161365"/>
          <a:ext cx="11752730" cy="6633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1584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DCEBCB-D1DA-448F-A193-89304F8F96D0}"/>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4963692C-2BB8-466D-94F5-B81ED6F96BC8}"/>
              </a:ext>
            </a:extLst>
          </p:cNvPr>
          <p:cNvGraphicFramePr>
            <a:graphicFrameLocks noGrp="1"/>
          </p:cNvGraphicFramePr>
          <p:nvPr>
            <p:ph idx="1"/>
            <p:extLst>
              <p:ext uri="{D42A27DB-BD31-4B8C-83A1-F6EECF244321}">
                <p14:modId xmlns:p14="http://schemas.microsoft.com/office/powerpoint/2010/main" val="2572199827"/>
              </p:ext>
            </p:extLst>
          </p:nvPr>
        </p:nvGraphicFramePr>
        <p:xfrm>
          <a:off x="206188" y="179294"/>
          <a:ext cx="11654118" cy="6615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95979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965811-5728-4E85-8755-FF80EF0A8EBF}"/>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1F6012B4-78E2-4F48-B441-37612E0981AA}"/>
              </a:ext>
            </a:extLst>
          </p:cNvPr>
          <p:cNvGraphicFramePr>
            <a:graphicFrameLocks noGrp="1"/>
          </p:cNvGraphicFramePr>
          <p:nvPr>
            <p:ph idx="1"/>
            <p:extLst>
              <p:ext uri="{D42A27DB-BD31-4B8C-83A1-F6EECF244321}">
                <p14:modId xmlns:p14="http://schemas.microsoft.com/office/powerpoint/2010/main" val="3383357264"/>
              </p:ext>
            </p:extLst>
          </p:nvPr>
        </p:nvGraphicFramePr>
        <p:xfrm>
          <a:off x="107577" y="188258"/>
          <a:ext cx="11797552" cy="6445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615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287761-6A04-4C10-998F-E97A8F708A30}"/>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DECE4563-E711-40A7-BE5C-6F0FA20F21D6}"/>
              </a:ext>
            </a:extLst>
          </p:cNvPr>
          <p:cNvGraphicFramePr>
            <a:graphicFrameLocks noGrp="1"/>
          </p:cNvGraphicFramePr>
          <p:nvPr>
            <p:ph idx="1"/>
            <p:extLst>
              <p:ext uri="{D42A27DB-BD31-4B8C-83A1-F6EECF244321}">
                <p14:modId xmlns:p14="http://schemas.microsoft.com/office/powerpoint/2010/main" val="3513871777"/>
              </p:ext>
            </p:extLst>
          </p:nvPr>
        </p:nvGraphicFramePr>
        <p:xfrm>
          <a:off x="0" y="98612"/>
          <a:ext cx="11940988" cy="6759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0527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5A5989-99F0-4B6D-9E54-5E876048E43B}"/>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FE9F49C8-2122-4C39-8C5C-142C0CBB0D0E}"/>
              </a:ext>
            </a:extLst>
          </p:cNvPr>
          <p:cNvGraphicFramePr>
            <a:graphicFrameLocks noGrp="1"/>
          </p:cNvGraphicFramePr>
          <p:nvPr>
            <p:ph idx="1"/>
            <p:extLst>
              <p:ext uri="{D42A27DB-BD31-4B8C-83A1-F6EECF244321}">
                <p14:modId xmlns:p14="http://schemas.microsoft.com/office/powerpoint/2010/main" val="3537736792"/>
              </p:ext>
            </p:extLst>
          </p:nvPr>
        </p:nvGraphicFramePr>
        <p:xfrm>
          <a:off x="152401" y="233082"/>
          <a:ext cx="11716870" cy="6508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9340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DEB87B-A8C0-44CE-91FE-F8FFE744AADA}"/>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CB9BD311-97A2-4EB1-9226-9AC8C893DFF2}"/>
              </a:ext>
            </a:extLst>
          </p:cNvPr>
          <p:cNvGraphicFramePr>
            <a:graphicFrameLocks noGrp="1"/>
          </p:cNvGraphicFramePr>
          <p:nvPr>
            <p:ph idx="1"/>
            <p:extLst>
              <p:ext uri="{D42A27DB-BD31-4B8C-83A1-F6EECF244321}">
                <p14:modId xmlns:p14="http://schemas.microsoft.com/office/powerpoint/2010/main" val="932966440"/>
              </p:ext>
            </p:extLst>
          </p:nvPr>
        </p:nvGraphicFramePr>
        <p:xfrm>
          <a:off x="188259" y="233082"/>
          <a:ext cx="11779623" cy="6499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3601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C0C6DC-299F-40FA-B98B-DCBC60988285}"/>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631F89E1-3968-4574-8FE8-A07D868846E2}"/>
              </a:ext>
            </a:extLst>
          </p:cNvPr>
          <p:cNvGraphicFramePr>
            <a:graphicFrameLocks noGrp="1"/>
          </p:cNvGraphicFramePr>
          <p:nvPr>
            <p:ph idx="1"/>
            <p:extLst>
              <p:ext uri="{D42A27DB-BD31-4B8C-83A1-F6EECF244321}">
                <p14:modId xmlns:p14="http://schemas.microsoft.com/office/powerpoint/2010/main" val="1773187803"/>
              </p:ext>
            </p:extLst>
          </p:nvPr>
        </p:nvGraphicFramePr>
        <p:xfrm>
          <a:off x="143435" y="143434"/>
          <a:ext cx="11833411" cy="6714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611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04720F-77DC-4D50-BD75-0E320F78B5B7}"/>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AF047617-8131-42EE-B63D-D6E7E13BAB24}"/>
              </a:ext>
            </a:extLst>
          </p:cNvPr>
          <p:cNvGraphicFramePr>
            <a:graphicFrameLocks noGrp="1"/>
          </p:cNvGraphicFramePr>
          <p:nvPr>
            <p:ph idx="1"/>
            <p:extLst>
              <p:ext uri="{D42A27DB-BD31-4B8C-83A1-F6EECF244321}">
                <p14:modId xmlns:p14="http://schemas.microsoft.com/office/powerpoint/2010/main" val="127554352"/>
              </p:ext>
            </p:extLst>
          </p:nvPr>
        </p:nvGraphicFramePr>
        <p:xfrm>
          <a:off x="143435" y="125506"/>
          <a:ext cx="11770659" cy="6732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848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34BAF0-86CA-43F1-BDCA-C806AF537C3A}"/>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1CBDB6AC-7E0D-4AA4-B0E0-81B1ABF3E170}"/>
              </a:ext>
            </a:extLst>
          </p:cNvPr>
          <p:cNvGraphicFramePr>
            <a:graphicFrameLocks noGrp="1"/>
          </p:cNvGraphicFramePr>
          <p:nvPr>
            <p:ph idx="1"/>
            <p:extLst>
              <p:ext uri="{D42A27DB-BD31-4B8C-83A1-F6EECF244321}">
                <p14:modId xmlns:p14="http://schemas.microsoft.com/office/powerpoint/2010/main" val="686953225"/>
              </p:ext>
            </p:extLst>
          </p:nvPr>
        </p:nvGraphicFramePr>
        <p:xfrm>
          <a:off x="179294" y="170328"/>
          <a:ext cx="11734800" cy="6535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797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F0F704-4F4A-46DE-9815-BC4BF0EB8866}"/>
              </a:ext>
            </a:extLst>
          </p:cNvPr>
          <p:cNvSpPr>
            <a:spLocks noGrp="1"/>
          </p:cNvSpPr>
          <p:nvPr>
            <p:ph type="title"/>
          </p:nvPr>
        </p:nvSpPr>
        <p:spPr/>
        <p:txBody>
          <a:bodyPr/>
          <a:lstStyle/>
          <a:p>
            <a:endParaRPr lang="en-GB"/>
          </a:p>
        </p:txBody>
      </p:sp>
      <p:graphicFrame>
        <p:nvGraphicFramePr>
          <p:cNvPr id="4" name="Segnaposto contenuto 3">
            <a:extLst>
              <a:ext uri="{FF2B5EF4-FFF2-40B4-BE49-F238E27FC236}">
                <a16:creationId xmlns:a16="http://schemas.microsoft.com/office/drawing/2014/main" id="{904E4C2D-D3A1-49BA-AE73-AE738C267117}"/>
              </a:ext>
            </a:extLst>
          </p:cNvPr>
          <p:cNvGraphicFramePr>
            <a:graphicFrameLocks noGrp="1"/>
          </p:cNvGraphicFramePr>
          <p:nvPr>
            <p:ph idx="1"/>
            <p:extLst>
              <p:ext uri="{D42A27DB-BD31-4B8C-83A1-F6EECF244321}">
                <p14:modId xmlns:p14="http://schemas.microsoft.com/office/powerpoint/2010/main" val="1888250250"/>
              </p:ext>
            </p:extLst>
          </p:nvPr>
        </p:nvGraphicFramePr>
        <p:xfrm>
          <a:off x="89647" y="170328"/>
          <a:ext cx="11788587" cy="6589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10207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5918</Words>
  <Application>Microsoft Office PowerPoint</Application>
  <PresentationFormat>Widescreen</PresentationFormat>
  <Paragraphs>222</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Tema di Office</vt:lpstr>
      <vt:lpstr>PowerPoint Presentation</vt:lpstr>
      <vt:lpstr>PowerPoint Presentation</vt:lpstr>
      <vt:lpstr>PowerPoint Presentation</vt:lpstr>
      <vt:lpstr>CELL OF BONAVENTURE AT LA VERNA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Another Christ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Joseph Dolphy Pais</dc:creator>
  <cp:lastModifiedBy>Vickie Klick</cp:lastModifiedBy>
  <cp:revision>52</cp:revision>
  <dcterms:created xsi:type="dcterms:W3CDTF">2024-02-27T06:53:30Z</dcterms:created>
  <dcterms:modified xsi:type="dcterms:W3CDTF">2024-04-22T21:44:02Z</dcterms:modified>
</cp:coreProperties>
</file>