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sldIdLst>
    <p:sldId id="256" r:id="rId5"/>
    <p:sldId id="308" r:id="rId6"/>
    <p:sldId id="305" r:id="rId7"/>
    <p:sldId id="312" r:id="rId8"/>
    <p:sldId id="314" r:id="rId9"/>
    <p:sldId id="313" r:id="rId10"/>
    <p:sldId id="266" r:id="rId11"/>
    <p:sldId id="316" r:id="rId12"/>
    <p:sldId id="262" r:id="rId13"/>
    <p:sldId id="269" r:id="rId14"/>
    <p:sldId id="270" r:id="rId15"/>
    <p:sldId id="299" r:id="rId16"/>
    <p:sldId id="315" r:id="rId17"/>
    <p:sldId id="317" r:id="rId18"/>
    <p:sldId id="260" r:id="rId19"/>
    <p:sldId id="273" r:id="rId20"/>
    <p:sldId id="318" r:id="rId21"/>
    <p:sldId id="276" r:id="rId22"/>
    <p:sldId id="955" r:id="rId23"/>
    <p:sldId id="303" r:id="rId24"/>
    <p:sldId id="922" r:id="rId25"/>
    <p:sldId id="930" r:id="rId26"/>
    <p:sldId id="940" r:id="rId27"/>
    <p:sldId id="932" r:id="rId28"/>
    <p:sldId id="931" r:id="rId29"/>
    <p:sldId id="946" r:id="rId30"/>
    <p:sldId id="954" r:id="rId31"/>
    <p:sldId id="937" r:id="rId32"/>
    <p:sldId id="933" r:id="rId33"/>
    <p:sldId id="943" r:id="rId34"/>
    <p:sldId id="942" r:id="rId35"/>
    <p:sldId id="944" r:id="rId36"/>
    <p:sldId id="947" r:id="rId3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er, Layna (JUSTICECENTER)" initials="ML(" lastIdx="1" clrIdx="0">
    <p:extLst>
      <p:ext uri="{19B8F6BF-5375-455C-9EA6-DF929625EA0E}">
        <p15:presenceInfo xmlns:p15="http://schemas.microsoft.com/office/powerpoint/2012/main" userId="S-1-5-21-1141342763-1778295836-3201674781-4120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49" autoAdjust="0"/>
  </p:normalViewPr>
  <p:slideViewPr>
    <p:cSldViewPr snapToGrid="0">
      <p:cViewPr>
        <p:scale>
          <a:sx n="50" d="100"/>
          <a:sy n="50" d="100"/>
        </p:scale>
        <p:origin x="1392" y="168"/>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2D2558-12FC-404B-BD5B-2AB4587CFE35}" type="doc">
      <dgm:prSet loTypeId="urn:microsoft.com/office/officeart/2005/8/layout/vList5" loCatId="list" qsTypeId="urn:microsoft.com/office/officeart/2005/8/quickstyle/simple1" qsCatId="simple" csTypeId="urn:microsoft.com/office/officeart/2005/8/colors/colorful1" csCatId="colorful" phldr="1"/>
      <dgm:spPr>
        <a:scene3d>
          <a:camera prst="orthographicFront">
            <a:rot lat="0" lon="0" rev="0"/>
          </a:camera>
          <a:lightRig rig="balanced" dir="t">
            <a:rot lat="0" lon="0" rev="8700000"/>
          </a:lightRig>
        </a:scene3d>
      </dgm:spPr>
      <dgm:t>
        <a:bodyPr/>
        <a:lstStyle/>
        <a:p>
          <a:endParaRPr lang="en-US"/>
        </a:p>
      </dgm:t>
    </dgm:pt>
    <dgm:pt modelId="{642FFBE4-3F55-47E4-ABB7-6A82E97154D6}">
      <dgm:prSet custT="1"/>
      <dgm:spPr/>
      <dgm:t>
        <a:bodyPr/>
        <a:lstStyle/>
        <a:p>
          <a:r>
            <a:rPr lang="en-US" sz="3200" dirty="0"/>
            <a:t>Understanding of Emotional Intelligence</a:t>
          </a:r>
        </a:p>
      </dgm:t>
    </dgm:pt>
    <dgm:pt modelId="{03030E89-6272-47E0-BC0C-7DCC7536F87A}" type="parTrans" cxnId="{664F0F43-FF09-48DA-9D61-1475BF1CB6A0}">
      <dgm:prSet/>
      <dgm:spPr/>
      <dgm:t>
        <a:bodyPr/>
        <a:lstStyle/>
        <a:p>
          <a:endParaRPr lang="en-US"/>
        </a:p>
      </dgm:t>
    </dgm:pt>
    <dgm:pt modelId="{839C55C2-822B-493A-9F3C-9FBE6B78F25D}" type="sibTrans" cxnId="{664F0F43-FF09-48DA-9D61-1475BF1CB6A0}">
      <dgm:prSet/>
      <dgm:spPr/>
      <dgm:t>
        <a:bodyPr/>
        <a:lstStyle/>
        <a:p>
          <a:endParaRPr lang="en-US"/>
        </a:p>
      </dgm:t>
    </dgm:pt>
    <dgm:pt modelId="{393AE691-A177-40EF-A089-91BE1A4F5AC8}">
      <dgm:prSet custT="1"/>
      <dgm:spPr/>
      <dgm:t>
        <a:bodyPr/>
        <a:lstStyle/>
        <a:p>
          <a:r>
            <a:rPr lang="en-US" sz="3200"/>
            <a:t>4 Core Components</a:t>
          </a:r>
        </a:p>
      </dgm:t>
    </dgm:pt>
    <dgm:pt modelId="{4FE09337-BF20-45AD-8EAB-F4AF7379D7AF}" type="parTrans" cxnId="{409C83C3-F9EF-4B5D-9A52-FE9780B414B3}">
      <dgm:prSet/>
      <dgm:spPr/>
      <dgm:t>
        <a:bodyPr/>
        <a:lstStyle/>
        <a:p>
          <a:endParaRPr lang="en-US"/>
        </a:p>
      </dgm:t>
    </dgm:pt>
    <dgm:pt modelId="{F5C56DA4-6A74-4C6A-903B-F5A3CCADC1A1}" type="sibTrans" cxnId="{409C83C3-F9EF-4B5D-9A52-FE9780B414B3}">
      <dgm:prSet/>
      <dgm:spPr/>
      <dgm:t>
        <a:bodyPr/>
        <a:lstStyle/>
        <a:p>
          <a:endParaRPr lang="en-US"/>
        </a:p>
      </dgm:t>
    </dgm:pt>
    <dgm:pt modelId="{7246B2F2-1828-4EE2-ABA5-E06E92CDD451}">
      <dgm:prSet custT="1"/>
      <dgm:spPr/>
      <dgm:t>
        <a:bodyPr/>
        <a:lstStyle/>
        <a:p>
          <a:r>
            <a:rPr lang="en-US" sz="3200" dirty="0"/>
            <a:t>Strategies and Skills to Increase your EI</a:t>
          </a:r>
        </a:p>
      </dgm:t>
    </dgm:pt>
    <dgm:pt modelId="{58A2E52B-C49D-448E-985F-B5B681EAA507}" type="parTrans" cxnId="{BA031F67-EA4E-49AC-855C-239C140991AC}">
      <dgm:prSet/>
      <dgm:spPr/>
      <dgm:t>
        <a:bodyPr/>
        <a:lstStyle/>
        <a:p>
          <a:endParaRPr lang="en-US"/>
        </a:p>
      </dgm:t>
    </dgm:pt>
    <dgm:pt modelId="{D2AC3E48-70F9-4845-BDC2-B6B666CFCCAF}" type="sibTrans" cxnId="{BA031F67-EA4E-49AC-855C-239C140991AC}">
      <dgm:prSet/>
      <dgm:spPr/>
      <dgm:t>
        <a:bodyPr/>
        <a:lstStyle/>
        <a:p>
          <a:endParaRPr lang="en-US"/>
        </a:p>
      </dgm:t>
    </dgm:pt>
    <dgm:pt modelId="{1F91939C-431C-4ADD-8A7F-A15E99BDDFD0}">
      <dgm:prSet custT="1"/>
      <dgm:spPr/>
      <dgm:t>
        <a:bodyPr/>
        <a:lstStyle/>
        <a:p>
          <a:r>
            <a:rPr lang="en-US" sz="3200"/>
            <a:t>Role of EI in Your Relationships </a:t>
          </a:r>
        </a:p>
      </dgm:t>
    </dgm:pt>
    <dgm:pt modelId="{AE13258A-D9C1-41FA-A29D-FB167F0F0AC2}" type="parTrans" cxnId="{67C8DB06-16CE-48E8-81E3-4AFCD540CA78}">
      <dgm:prSet/>
      <dgm:spPr/>
      <dgm:t>
        <a:bodyPr/>
        <a:lstStyle/>
        <a:p>
          <a:endParaRPr lang="en-US"/>
        </a:p>
      </dgm:t>
    </dgm:pt>
    <dgm:pt modelId="{4380C6D7-F588-47EB-B18D-FEC4ECA9E0B5}" type="sibTrans" cxnId="{67C8DB06-16CE-48E8-81E3-4AFCD540CA78}">
      <dgm:prSet/>
      <dgm:spPr/>
      <dgm:t>
        <a:bodyPr/>
        <a:lstStyle/>
        <a:p>
          <a:endParaRPr lang="en-US"/>
        </a:p>
      </dgm:t>
    </dgm:pt>
    <dgm:pt modelId="{F7401A9F-C0C2-41A8-9E00-CD5B3BBC5C78}">
      <dgm:prSet custT="1"/>
      <dgm:spPr/>
      <dgm:t>
        <a:bodyPr/>
        <a:lstStyle/>
        <a:p>
          <a:r>
            <a:rPr lang="en-US" sz="3200"/>
            <a:t>Your Reactions and Responses</a:t>
          </a:r>
        </a:p>
      </dgm:t>
    </dgm:pt>
    <dgm:pt modelId="{A8D68CC3-5C58-426F-93C5-A43E477A75B5}" type="parTrans" cxnId="{FAB1544F-5368-4110-96AE-9AF351E85414}">
      <dgm:prSet/>
      <dgm:spPr/>
      <dgm:t>
        <a:bodyPr/>
        <a:lstStyle/>
        <a:p>
          <a:endParaRPr lang="en-US"/>
        </a:p>
      </dgm:t>
    </dgm:pt>
    <dgm:pt modelId="{33A00DB9-AE19-464B-984C-CBA18957FC16}" type="sibTrans" cxnId="{FAB1544F-5368-4110-96AE-9AF351E85414}">
      <dgm:prSet/>
      <dgm:spPr/>
      <dgm:t>
        <a:bodyPr/>
        <a:lstStyle/>
        <a:p>
          <a:endParaRPr lang="en-US"/>
        </a:p>
      </dgm:t>
    </dgm:pt>
    <dgm:pt modelId="{4F466CFE-CE9A-4F92-862E-E68B6B73E26D}" type="pres">
      <dgm:prSet presAssocID="{292D2558-12FC-404B-BD5B-2AB4587CFE35}" presName="Name0" presStyleCnt="0">
        <dgm:presLayoutVars>
          <dgm:dir/>
          <dgm:animLvl val="lvl"/>
          <dgm:resizeHandles val="exact"/>
        </dgm:presLayoutVars>
      </dgm:prSet>
      <dgm:spPr/>
    </dgm:pt>
    <dgm:pt modelId="{C2A7C6C3-D916-4871-866A-CBA712FDEAA6}" type="pres">
      <dgm:prSet presAssocID="{642FFBE4-3F55-47E4-ABB7-6A82E97154D6}" presName="linNode" presStyleCnt="0"/>
      <dgm:spPr/>
    </dgm:pt>
    <dgm:pt modelId="{BB4EC4EC-BFEC-4E1D-9447-8E0165C080D6}" type="pres">
      <dgm:prSet presAssocID="{642FFBE4-3F55-47E4-ABB7-6A82E97154D6}" presName="parentText" presStyleLbl="node1" presStyleIdx="0" presStyleCnt="5" custScaleX="193625">
        <dgm:presLayoutVars>
          <dgm:chMax val="1"/>
          <dgm:bulletEnabled val="1"/>
        </dgm:presLayoutVars>
      </dgm:prSet>
      <dgm:spPr/>
    </dgm:pt>
    <dgm:pt modelId="{831D8762-FDD4-4471-B169-2AEF7AB4DD32}" type="pres">
      <dgm:prSet presAssocID="{839C55C2-822B-493A-9F3C-9FBE6B78F25D}" presName="sp" presStyleCnt="0"/>
      <dgm:spPr/>
    </dgm:pt>
    <dgm:pt modelId="{FCBC962F-0C3F-4D59-BB33-7AAEBDFF018B}" type="pres">
      <dgm:prSet presAssocID="{1F91939C-431C-4ADD-8A7F-A15E99BDDFD0}" presName="linNode" presStyleCnt="0"/>
      <dgm:spPr/>
    </dgm:pt>
    <dgm:pt modelId="{3D61415A-D4CD-4B21-99E6-5596C950AA0E}" type="pres">
      <dgm:prSet presAssocID="{1F91939C-431C-4ADD-8A7F-A15E99BDDFD0}" presName="parentText" presStyleLbl="node1" presStyleIdx="1" presStyleCnt="5" custScaleX="193277">
        <dgm:presLayoutVars>
          <dgm:chMax val="1"/>
          <dgm:bulletEnabled val="1"/>
        </dgm:presLayoutVars>
      </dgm:prSet>
      <dgm:spPr/>
    </dgm:pt>
    <dgm:pt modelId="{48C1B6BC-5CE4-45D0-BD8A-04EDEDF9A2E2}" type="pres">
      <dgm:prSet presAssocID="{4380C6D7-F588-47EB-B18D-FEC4ECA9E0B5}" presName="sp" presStyleCnt="0"/>
      <dgm:spPr/>
    </dgm:pt>
    <dgm:pt modelId="{2EFFD831-8E42-429B-8C1E-733CDB8F302E}" type="pres">
      <dgm:prSet presAssocID="{393AE691-A177-40EF-A089-91BE1A4F5AC8}" presName="linNode" presStyleCnt="0"/>
      <dgm:spPr/>
    </dgm:pt>
    <dgm:pt modelId="{B25BB9E1-3BF9-41A0-BF03-C6E9FB7374EA}" type="pres">
      <dgm:prSet presAssocID="{393AE691-A177-40EF-A089-91BE1A4F5AC8}" presName="parentText" presStyleLbl="node1" presStyleIdx="2" presStyleCnt="5" custScaleX="193625">
        <dgm:presLayoutVars>
          <dgm:chMax val="1"/>
          <dgm:bulletEnabled val="1"/>
        </dgm:presLayoutVars>
      </dgm:prSet>
      <dgm:spPr/>
    </dgm:pt>
    <dgm:pt modelId="{AB55643E-B1AE-4473-8A91-F679F6136D5A}" type="pres">
      <dgm:prSet presAssocID="{F5C56DA4-6A74-4C6A-903B-F5A3CCADC1A1}" presName="sp" presStyleCnt="0"/>
      <dgm:spPr/>
    </dgm:pt>
    <dgm:pt modelId="{18024161-830E-4214-81F1-8AFF0B623306}" type="pres">
      <dgm:prSet presAssocID="{F7401A9F-C0C2-41A8-9E00-CD5B3BBC5C78}" presName="linNode" presStyleCnt="0"/>
      <dgm:spPr/>
    </dgm:pt>
    <dgm:pt modelId="{0CA61BD7-8AE0-47E7-B664-6994DA3E2248}" type="pres">
      <dgm:prSet presAssocID="{F7401A9F-C0C2-41A8-9E00-CD5B3BBC5C78}" presName="parentText" presStyleLbl="node1" presStyleIdx="3" presStyleCnt="5" custScaleX="194439">
        <dgm:presLayoutVars>
          <dgm:chMax val="1"/>
          <dgm:bulletEnabled val="1"/>
        </dgm:presLayoutVars>
      </dgm:prSet>
      <dgm:spPr/>
    </dgm:pt>
    <dgm:pt modelId="{999F3FDE-43A6-4C85-A0F6-C671D9CA3E84}" type="pres">
      <dgm:prSet presAssocID="{33A00DB9-AE19-464B-984C-CBA18957FC16}" presName="sp" presStyleCnt="0"/>
      <dgm:spPr/>
    </dgm:pt>
    <dgm:pt modelId="{E29D75FB-369D-4EAC-9A32-9D724980FE1B}" type="pres">
      <dgm:prSet presAssocID="{7246B2F2-1828-4EE2-ABA5-E06E92CDD451}" presName="linNode" presStyleCnt="0"/>
      <dgm:spPr/>
    </dgm:pt>
    <dgm:pt modelId="{F2153377-3172-4B53-BA83-BAAC10B30748}" type="pres">
      <dgm:prSet presAssocID="{7246B2F2-1828-4EE2-ABA5-E06E92CDD451}" presName="parentText" presStyleLbl="node1" presStyleIdx="4" presStyleCnt="5" custScaleX="194538">
        <dgm:presLayoutVars>
          <dgm:chMax val="1"/>
          <dgm:bulletEnabled val="1"/>
        </dgm:presLayoutVars>
      </dgm:prSet>
      <dgm:spPr/>
    </dgm:pt>
  </dgm:ptLst>
  <dgm:cxnLst>
    <dgm:cxn modelId="{67C8DB06-16CE-48E8-81E3-4AFCD540CA78}" srcId="{292D2558-12FC-404B-BD5B-2AB4587CFE35}" destId="{1F91939C-431C-4ADD-8A7F-A15E99BDDFD0}" srcOrd="1" destOrd="0" parTransId="{AE13258A-D9C1-41FA-A29D-FB167F0F0AC2}" sibTransId="{4380C6D7-F588-47EB-B18D-FEC4ECA9E0B5}"/>
    <dgm:cxn modelId="{6BB3B916-F070-416A-8550-5181116E27F2}" type="presOf" srcId="{F7401A9F-C0C2-41A8-9E00-CD5B3BBC5C78}" destId="{0CA61BD7-8AE0-47E7-B664-6994DA3E2248}" srcOrd="0" destOrd="0" presId="urn:microsoft.com/office/officeart/2005/8/layout/vList5"/>
    <dgm:cxn modelId="{FCE7A01F-4BB0-4345-9500-390D8D1847A1}" type="presOf" srcId="{393AE691-A177-40EF-A089-91BE1A4F5AC8}" destId="{B25BB9E1-3BF9-41A0-BF03-C6E9FB7374EA}" srcOrd="0" destOrd="0" presId="urn:microsoft.com/office/officeart/2005/8/layout/vList5"/>
    <dgm:cxn modelId="{CE30233C-2885-43A7-964E-5D7F590AAB66}" type="presOf" srcId="{642FFBE4-3F55-47E4-ABB7-6A82E97154D6}" destId="{BB4EC4EC-BFEC-4E1D-9447-8E0165C080D6}" srcOrd="0" destOrd="0" presId="urn:microsoft.com/office/officeart/2005/8/layout/vList5"/>
    <dgm:cxn modelId="{45AEB462-EB5A-4D7A-8616-A73D7BC82A1E}" type="presOf" srcId="{292D2558-12FC-404B-BD5B-2AB4587CFE35}" destId="{4F466CFE-CE9A-4F92-862E-E68B6B73E26D}" srcOrd="0" destOrd="0" presId="urn:microsoft.com/office/officeart/2005/8/layout/vList5"/>
    <dgm:cxn modelId="{664F0F43-FF09-48DA-9D61-1475BF1CB6A0}" srcId="{292D2558-12FC-404B-BD5B-2AB4587CFE35}" destId="{642FFBE4-3F55-47E4-ABB7-6A82E97154D6}" srcOrd="0" destOrd="0" parTransId="{03030E89-6272-47E0-BC0C-7DCC7536F87A}" sibTransId="{839C55C2-822B-493A-9F3C-9FBE6B78F25D}"/>
    <dgm:cxn modelId="{BA031F67-EA4E-49AC-855C-239C140991AC}" srcId="{292D2558-12FC-404B-BD5B-2AB4587CFE35}" destId="{7246B2F2-1828-4EE2-ABA5-E06E92CDD451}" srcOrd="4" destOrd="0" parTransId="{58A2E52B-C49D-448E-985F-B5B681EAA507}" sibTransId="{D2AC3E48-70F9-4845-BDC2-B6B666CFCCAF}"/>
    <dgm:cxn modelId="{FAB1544F-5368-4110-96AE-9AF351E85414}" srcId="{292D2558-12FC-404B-BD5B-2AB4587CFE35}" destId="{F7401A9F-C0C2-41A8-9E00-CD5B3BBC5C78}" srcOrd="3" destOrd="0" parTransId="{A8D68CC3-5C58-426F-93C5-A43E477A75B5}" sibTransId="{33A00DB9-AE19-464B-984C-CBA18957FC16}"/>
    <dgm:cxn modelId="{409C83C3-F9EF-4B5D-9A52-FE9780B414B3}" srcId="{292D2558-12FC-404B-BD5B-2AB4587CFE35}" destId="{393AE691-A177-40EF-A089-91BE1A4F5AC8}" srcOrd="2" destOrd="0" parTransId="{4FE09337-BF20-45AD-8EAB-F4AF7379D7AF}" sibTransId="{F5C56DA4-6A74-4C6A-903B-F5A3CCADC1A1}"/>
    <dgm:cxn modelId="{C5A184CC-7A02-4024-A275-930FE6E30902}" type="presOf" srcId="{7246B2F2-1828-4EE2-ABA5-E06E92CDD451}" destId="{F2153377-3172-4B53-BA83-BAAC10B30748}" srcOrd="0" destOrd="0" presId="urn:microsoft.com/office/officeart/2005/8/layout/vList5"/>
    <dgm:cxn modelId="{18F937E2-86C2-4F25-88FF-289B64C57997}" type="presOf" srcId="{1F91939C-431C-4ADD-8A7F-A15E99BDDFD0}" destId="{3D61415A-D4CD-4B21-99E6-5596C950AA0E}" srcOrd="0" destOrd="0" presId="urn:microsoft.com/office/officeart/2005/8/layout/vList5"/>
    <dgm:cxn modelId="{BFE04699-9827-415E-B989-16895FBB2F2A}" type="presParOf" srcId="{4F466CFE-CE9A-4F92-862E-E68B6B73E26D}" destId="{C2A7C6C3-D916-4871-866A-CBA712FDEAA6}" srcOrd="0" destOrd="0" presId="urn:microsoft.com/office/officeart/2005/8/layout/vList5"/>
    <dgm:cxn modelId="{B124E7E1-E142-4DEC-B665-F2B6F1ACBA43}" type="presParOf" srcId="{C2A7C6C3-D916-4871-866A-CBA712FDEAA6}" destId="{BB4EC4EC-BFEC-4E1D-9447-8E0165C080D6}" srcOrd="0" destOrd="0" presId="urn:microsoft.com/office/officeart/2005/8/layout/vList5"/>
    <dgm:cxn modelId="{FE0D8FAD-946B-4326-ADA7-27179C33398F}" type="presParOf" srcId="{4F466CFE-CE9A-4F92-862E-E68B6B73E26D}" destId="{831D8762-FDD4-4471-B169-2AEF7AB4DD32}" srcOrd="1" destOrd="0" presId="urn:microsoft.com/office/officeart/2005/8/layout/vList5"/>
    <dgm:cxn modelId="{37D3E56C-2404-410C-905B-DB85D00EE16C}" type="presParOf" srcId="{4F466CFE-CE9A-4F92-862E-E68B6B73E26D}" destId="{FCBC962F-0C3F-4D59-BB33-7AAEBDFF018B}" srcOrd="2" destOrd="0" presId="urn:microsoft.com/office/officeart/2005/8/layout/vList5"/>
    <dgm:cxn modelId="{FE9D7DDF-5287-48C5-9695-02731E590A7A}" type="presParOf" srcId="{FCBC962F-0C3F-4D59-BB33-7AAEBDFF018B}" destId="{3D61415A-D4CD-4B21-99E6-5596C950AA0E}" srcOrd="0" destOrd="0" presId="urn:microsoft.com/office/officeart/2005/8/layout/vList5"/>
    <dgm:cxn modelId="{4F074933-79D3-4E3A-ABB3-521DDCF0DD4D}" type="presParOf" srcId="{4F466CFE-CE9A-4F92-862E-E68B6B73E26D}" destId="{48C1B6BC-5CE4-45D0-BD8A-04EDEDF9A2E2}" srcOrd="3" destOrd="0" presId="urn:microsoft.com/office/officeart/2005/8/layout/vList5"/>
    <dgm:cxn modelId="{5AF45609-B672-4F4F-8FA1-B6083BFE9935}" type="presParOf" srcId="{4F466CFE-CE9A-4F92-862E-E68B6B73E26D}" destId="{2EFFD831-8E42-429B-8C1E-733CDB8F302E}" srcOrd="4" destOrd="0" presId="urn:microsoft.com/office/officeart/2005/8/layout/vList5"/>
    <dgm:cxn modelId="{2DB0E6DE-4260-46B0-930F-AD4E3E171575}" type="presParOf" srcId="{2EFFD831-8E42-429B-8C1E-733CDB8F302E}" destId="{B25BB9E1-3BF9-41A0-BF03-C6E9FB7374EA}" srcOrd="0" destOrd="0" presId="urn:microsoft.com/office/officeart/2005/8/layout/vList5"/>
    <dgm:cxn modelId="{D57E9660-F415-4DD2-ACCB-DD95797A75D2}" type="presParOf" srcId="{4F466CFE-CE9A-4F92-862E-E68B6B73E26D}" destId="{AB55643E-B1AE-4473-8A91-F679F6136D5A}" srcOrd="5" destOrd="0" presId="urn:microsoft.com/office/officeart/2005/8/layout/vList5"/>
    <dgm:cxn modelId="{E7E5FD58-7536-4339-829D-2FCD292BE06A}" type="presParOf" srcId="{4F466CFE-CE9A-4F92-862E-E68B6B73E26D}" destId="{18024161-830E-4214-81F1-8AFF0B623306}" srcOrd="6" destOrd="0" presId="urn:microsoft.com/office/officeart/2005/8/layout/vList5"/>
    <dgm:cxn modelId="{B830D555-2C2E-4D62-9740-64B399A51026}" type="presParOf" srcId="{18024161-830E-4214-81F1-8AFF0B623306}" destId="{0CA61BD7-8AE0-47E7-B664-6994DA3E2248}" srcOrd="0" destOrd="0" presId="urn:microsoft.com/office/officeart/2005/8/layout/vList5"/>
    <dgm:cxn modelId="{95901722-2A83-4788-8A05-3B9960217FBC}" type="presParOf" srcId="{4F466CFE-CE9A-4F92-862E-E68B6B73E26D}" destId="{999F3FDE-43A6-4C85-A0F6-C671D9CA3E84}" srcOrd="7" destOrd="0" presId="urn:microsoft.com/office/officeart/2005/8/layout/vList5"/>
    <dgm:cxn modelId="{1226BB06-1938-40F7-8B7D-05E1A8FEA467}" type="presParOf" srcId="{4F466CFE-CE9A-4F92-862E-E68B6B73E26D}" destId="{E29D75FB-369D-4EAC-9A32-9D724980FE1B}" srcOrd="8" destOrd="0" presId="urn:microsoft.com/office/officeart/2005/8/layout/vList5"/>
    <dgm:cxn modelId="{607E11F3-96DA-4DDA-AF2C-B62C3DE761C4}" type="presParOf" srcId="{E29D75FB-369D-4EAC-9A32-9D724980FE1B}" destId="{F2153377-3172-4B53-BA83-BAAC10B3074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B6D064-9B1E-411F-A1D7-9A719FE3925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77FBCE5-F409-43D5-BFA4-3CFB61152D8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What other are feelings</a:t>
          </a:r>
        </a:p>
      </dgm:t>
    </dgm:pt>
    <dgm:pt modelId="{B7B0BBCA-2D1C-4D20-9397-12B0688CF297}" type="parTrans" cxnId="{4889B130-43AE-4060-84F0-CA9915153651}">
      <dgm:prSet/>
      <dgm:spPr/>
      <dgm:t>
        <a:bodyPr/>
        <a:lstStyle/>
        <a:p>
          <a:endParaRPr lang="en-US"/>
        </a:p>
      </dgm:t>
    </dgm:pt>
    <dgm:pt modelId="{62C09FB6-9292-48CA-8BF0-42B8BD8D2086}" type="sibTrans" cxnId="{4889B130-43AE-4060-84F0-CA9915153651}">
      <dgm:prSet/>
      <dgm:spPr/>
      <dgm:t>
        <a:bodyPr/>
        <a:lstStyle/>
        <a:p>
          <a:endParaRPr lang="en-US"/>
        </a:p>
      </dgm:t>
    </dgm:pt>
    <dgm:pt modelId="{AF372302-2A93-4298-8EF8-F3006481D32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What others are really saying</a:t>
          </a:r>
        </a:p>
      </dgm:t>
    </dgm:pt>
    <dgm:pt modelId="{9EDA5565-3256-4347-BC30-ECD7436FF321}" type="parTrans" cxnId="{772922F8-AE41-453F-96A3-0DBB0907DAC4}">
      <dgm:prSet/>
      <dgm:spPr/>
      <dgm:t>
        <a:bodyPr/>
        <a:lstStyle/>
        <a:p>
          <a:endParaRPr lang="en-US"/>
        </a:p>
      </dgm:t>
    </dgm:pt>
    <dgm:pt modelId="{F71011F0-19E0-4643-9DC8-76F68E210454}" type="sibTrans" cxnId="{772922F8-AE41-453F-96A3-0DBB0907DAC4}">
      <dgm:prSet/>
      <dgm:spPr/>
      <dgm:t>
        <a:bodyPr/>
        <a:lstStyle/>
        <a:p>
          <a:endParaRPr lang="en-US"/>
        </a:p>
      </dgm:t>
    </dgm:pt>
    <dgm:pt modelId="{5560D44B-B0B7-416E-A796-A06B65FDDED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Are people’s needs being met?</a:t>
          </a:r>
        </a:p>
      </dgm:t>
    </dgm:pt>
    <dgm:pt modelId="{A06D3094-2984-4374-87BC-861A01E42FF6}" type="parTrans" cxnId="{08AA248C-CD79-4575-8A81-3489FA7DB85C}">
      <dgm:prSet/>
      <dgm:spPr/>
      <dgm:t>
        <a:bodyPr/>
        <a:lstStyle/>
        <a:p>
          <a:endParaRPr lang="en-US"/>
        </a:p>
      </dgm:t>
    </dgm:pt>
    <dgm:pt modelId="{04819074-2D8A-439A-8B90-EC685D26B7D9}" type="sibTrans" cxnId="{08AA248C-CD79-4575-8A81-3489FA7DB85C}">
      <dgm:prSet/>
      <dgm:spPr/>
      <dgm:t>
        <a:bodyPr/>
        <a:lstStyle/>
        <a:p>
          <a:endParaRPr lang="en-US"/>
        </a:p>
      </dgm:t>
    </dgm:pt>
    <dgm:pt modelId="{D9EC27E9-F2B0-4CB9-B9A8-BF1420049D22}">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Is everyone included?</a:t>
          </a:r>
        </a:p>
      </dgm:t>
    </dgm:pt>
    <dgm:pt modelId="{E629DB82-C6FD-490F-9BF9-7B29ED9B0F4E}" type="parTrans" cxnId="{6903B4CF-EFBF-4E15-BB08-508C1228F9A9}">
      <dgm:prSet/>
      <dgm:spPr/>
      <dgm:t>
        <a:bodyPr/>
        <a:lstStyle/>
        <a:p>
          <a:endParaRPr lang="en-US"/>
        </a:p>
      </dgm:t>
    </dgm:pt>
    <dgm:pt modelId="{F92261A2-34F2-4EEF-BE6C-F21332F8CB5A}" type="sibTrans" cxnId="{6903B4CF-EFBF-4E15-BB08-508C1228F9A9}">
      <dgm:prSet/>
      <dgm:spPr/>
      <dgm:t>
        <a:bodyPr/>
        <a:lstStyle/>
        <a:p>
          <a:endParaRPr lang="en-US"/>
        </a:p>
      </dgm:t>
    </dgm:pt>
    <dgm:pt modelId="{5D668FDA-409A-4EBE-A952-6BF5182C7CB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Are people feeling heard?</a:t>
          </a:r>
        </a:p>
      </dgm:t>
    </dgm:pt>
    <dgm:pt modelId="{B1FF3EFC-E3DD-4A92-B330-EAF6C0A1107D}" type="parTrans" cxnId="{1420B5BA-3E7C-4C64-9680-2F660FBC3122}">
      <dgm:prSet/>
      <dgm:spPr/>
      <dgm:t>
        <a:bodyPr/>
        <a:lstStyle/>
        <a:p>
          <a:endParaRPr lang="en-US"/>
        </a:p>
      </dgm:t>
    </dgm:pt>
    <dgm:pt modelId="{2A9BE878-B7DB-4097-8F7F-925D20337625}" type="sibTrans" cxnId="{1420B5BA-3E7C-4C64-9680-2F660FBC3122}">
      <dgm:prSet/>
      <dgm:spPr/>
      <dgm:t>
        <a:bodyPr/>
        <a:lstStyle/>
        <a:p>
          <a:endParaRPr lang="en-US"/>
        </a:p>
      </dgm:t>
    </dgm:pt>
    <dgm:pt modelId="{CD559955-5676-42A9-A5E3-B0CABAF13E6A}">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Recognize and respect differences</a:t>
          </a:r>
        </a:p>
      </dgm:t>
    </dgm:pt>
    <dgm:pt modelId="{EBE12906-769D-40EF-BEE1-F46D15AF47AE}" type="parTrans" cxnId="{5A6A7A6B-1B94-467A-8973-11749B3E749A}">
      <dgm:prSet/>
      <dgm:spPr/>
      <dgm:t>
        <a:bodyPr/>
        <a:lstStyle/>
        <a:p>
          <a:endParaRPr lang="en-US"/>
        </a:p>
      </dgm:t>
    </dgm:pt>
    <dgm:pt modelId="{0CEA1FFE-8C29-45ED-84CF-83B11A1D87D5}" type="sibTrans" cxnId="{5A6A7A6B-1B94-467A-8973-11749B3E749A}">
      <dgm:prSet/>
      <dgm:spPr/>
      <dgm:t>
        <a:bodyPr/>
        <a:lstStyle/>
        <a:p>
          <a:endParaRPr lang="en-US"/>
        </a:p>
      </dgm:t>
    </dgm:pt>
    <dgm:pt modelId="{4A29517A-E2A3-4298-BE27-5C8502C84FB7}" type="pres">
      <dgm:prSet presAssocID="{9FB6D064-9B1E-411F-A1D7-9A719FE39252}" presName="diagram" presStyleCnt="0">
        <dgm:presLayoutVars>
          <dgm:dir/>
          <dgm:resizeHandles val="exact"/>
        </dgm:presLayoutVars>
      </dgm:prSet>
      <dgm:spPr/>
    </dgm:pt>
    <dgm:pt modelId="{0B686F6F-4231-44D4-ADA3-506A466334AC}" type="pres">
      <dgm:prSet presAssocID="{E77FBCE5-F409-43D5-BFA4-3CFB61152D8F}" presName="node" presStyleLbl="node1" presStyleIdx="0" presStyleCnt="6">
        <dgm:presLayoutVars>
          <dgm:bulletEnabled val="1"/>
        </dgm:presLayoutVars>
      </dgm:prSet>
      <dgm:spPr/>
    </dgm:pt>
    <dgm:pt modelId="{F53FF07F-9767-44B7-AD74-7CA16FD53CB3}" type="pres">
      <dgm:prSet presAssocID="{62C09FB6-9292-48CA-8BF0-42B8BD8D2086}" presName="sibTrans" presStyleCnt="0"/>
      <dgm:spPr/>
    </dgm:pt>
    <dgm:pt modelId="{C8766C58-4BB5-44BA-9B97-07A38D8CF775}" type="pres">
      <dgm:prSet presAssocID="{AF372302-2A93-4298-8EF8-F3006481D320}" presName="node" presStyleLbl="node1" presStyleIdx="1" presStyleCnt="6">
        <dgm:presLayoutVars>
          <dgm:bulletEnabled val="1"/>
        </dgm:presLayoutVars>
      </dgm:prSet>
      <dgm:spPr/>
    </dgm:pt>
    <dgm:pt modelId="{6A2B6E4D-A99A-4EEA-A7FB-66F1BE8EB23A}" type="pres">
      <dgm:prSet presAssocID="{F71011F0-19E0-4643-9DC8-76F68E210454}" presName="sibTrans" presStyleCnt="0"/>
      <dgm:spPr/>
    </dgm:pt>
    <dgm:pt modelId="{97691FF8-E995-41C9-924E-36AEA1A1742D}" type="pres">
      <dgm:prSet presAssocID="{5560D44B-B0B7-416E-A796-A06B65FDDED8}" presName="node" presStyleLbl="node1" presStyleIdx="2" presStyleCnt="6">
        <dgm:presLayoutVars>
          <dgm:bulletEnabled val="1"/>
        </dgm:presLayoutVars>
      </dgm:prSet>
      <dgm:spPr/>
    </dgm:pt>
    <dgm:pt modelId="{B5E411B3-B61F-4713-91A3-D5FDFA4B4993}" type="pres">
      <dgm:prSet presAssocID="{04819074-2D8A-439A-8B90-EC685D26B7D9}" presName="sibTrans" presStyleCnt="0"/>
      <dgm:spPr/>
    </dgm:pt>
    <dgm:pt modelId="{3E0F29DD-8130-40C4-881B-AC5F53EDCE9E}" type="pres">
      <dgm:prSet presAssocID="{D9EC27E9-F2B0-4CB9-B9A8-BF1420049D22}" presName="node" presStyleLbl="node1" presStyleIdx="3" presStyleCnt="6">
        <dgm:presLayoutVars>
          <dgm:bulletEnabled val="1"/>
        </dgm:presLayoutVars>
      </dgm:prSet>
      <dgm:spPr/>
    </dgm:pt>
    <dgm:pt modelId="{BA4BF364-7166-469F-A7DC-3F2A0E85C90D}" type="pres">
      <dgm:prSet presAssocID="{F92261A2-34F2-4EEF-BE6C-F21332F8CB5A}" presName="sibTrans" presStyleCnt="0"/>
      <dgm:spPr/>
    </dgm:pt>
    <dgm:pt modelId="{59E2CE3D-52FD-4895-BE70-0AE256754FDD}" type="pres">
      <dgm:prSet presAssocID="{5D668FDA-409A-4EBE-A952-6BF5182C7CBB}" presName="node" presStyleLbl="node1" presStyleIdx="4" presStyleCnt="6">
        <dgm:presLayoutVars>
          <dgm:bulletEnabled val="1"/>
        </dgm:presLayoutVars>
      </dgm:prSet>
      <dgm:spPr/>
    </dgm:pt>
    <dgm:pt modelId="{158EBC12-AC3B-470D-B16F-AF386BDBF565}" type="pres">
      <dgm:prSet presAssocID="{2A9BE878-B7DB-4097-8F7F-925D20337625}" presName="sibTrans" presStyleCnt="0"/>
      <dgm:spPr/>
    </dgm:pt>
    <dgm:pt modelId="{68C0A39D-E44D-4090-96F5-DC20552E3786}" type="pres">
      <dgm:prSet presAssocID="{CD559955-5676-42A9-A5E3-B0CABAF13E6A}" presName="node" presStyleLbl="node1" presStyleIdx="5" presStyleCnt="6">
        <dgm:presLayoutVars>
          <dgm:bulletEnabled val="1"/>
        </dgm:presLayoutVars>
      </dgm:prSet>
      <dgm:spPr/>
    </dgm:pt>
  </dgm:ptLst>
  <dgm:cxnLst>
    <dgm:cxn modelId="{AE07CC1F-B3C8-42A9-B8B7-22A367FF9F8B}" type="presOf" srcId="{D9EC27E9-F2B0-4CB9-B9A8-BF1420049D22}" destId="{3E0F29DD-8130-40C4-881B-AC5F53EDCE9E}" srcOrd="0" destOrd="0" presId="urn:microsoft.com/office/officeart/2005/8/layout/default"/>
    <dgm:cxn modelId="{4889B130-43AE-4060-84F0-CA9915153651}" srcId="{9FB6D064-9B1E-411F-A1D7-9A719FE39252}" destId="{E77FBCE5-F409-43D5-BFA4-3CFB61152D8F}" srcOrd="0" destOrd="0" parTransId="{B7B0BBCA-2D1C-4D20-9397-12B0688CF297}" sibTransId="{62C09FB6-9292-48CA-8BF0-42B8BD8D2086}"/>
    <dgm:cxn modelId="{5A6A7A6B-1B94-467A-8973-11749B3E749A}" srcId="{9FB6D064-9B1E-411F-A1D7-9A719FE39252}" destId="{CD559955-5676-42A9-A5E3-B0CABAF13E6A}" srcOrd="5" destOrd="0" parTransId="{EBE12906-769D-40EF-BEE1-F46D15AF47AE}" sibTransId="{0CEA1FFE-8C29-45ED-84CF-83B11A1D87D5}"/>
    <dgm:cxn modelId="{6CCD2689-D925-4213-8394-DA479A0827F8}" type="presOf" srcId="{5560D44B-B0B7-416E-A796-A06B65FDDED8}" destId="{97691FF8-E995-41C9-924E-36AEA1A1742D}" srcOrd="0" destOrd="0" presId="urn:microsoft.com/office/officeart/2005/8/layout/default"/>
    <dgm:cxn modelId="{08AA248C-CD79-4575-8A81-3489FA7DB85C}" srcId="{9FB6D064-9B1E-411F-A1D7-9A719FE39252}" destId="{5560D44B-B0B7-416E-A796-A06B65FDDED8}" srcOrd="2" destOrd="0" parTransId="{A06D3094-2984-4374-87BC-861A01E42FF6}" sibTransId="{04819074-2D8A-439A-8B90-EC685D26B7D9}"/>
    <dgm:cxn modelId="{6BB64E8E-49A6-402D-8398-3B5F4A2B08E8}" type="presOf" srcId="{E77FBCE5-F409-43D5-BFA4-3CFB61152D8F}" destId="{0B686F6F-4231-44D4-ADA3-506A466334AC}" srcOrd="0" destOrd="0" presId="urn:microsoft.com/office/officeart/2005/8/layout/default"/>
    <dgm:cxn modelId="{76CFCDB0-9A2C-401E-8278-A0676645B728}" type="presOf" srcId="{9FB6D064-9B1E-411F-A1D7-9A719FE39252}" destId="{4A29517A-E2A3-4298-BE27-5C8502C84FB7}" srcOrd="0" destOrd="0" presId="urn:microsoft.com/office/officeart/2005/8/layout/default"/>
    <dgm:cxn modelId="{1420B5BA-3E7C-4C64-9680-2F660FBC3122}" srcId="{9FB6D064-9B1E-411F-A1D7-9A719FE39252}" destId="{5D668FDA-409A-4EBE-A952-6BF5182C7CBB}" srcOrd="4" destOrd="0" parTransId="{B1FF3EFC-E3DD-4A92-B330-EAF6C0A1107D}" sibTransId="{2A9BE878-B7DB-4097-8F7F-925D20337625}"/>
    <dgm:cxn modelId="{26A48EBD-788A-4A1C-8F0C-061ACBB61A69}" type="presOf" srcId="{CD559955-5676-42A9-A5E3-B0CABAF13E6A}" destId="{68C0A39D-E44D-4090-96F5-DC20552E3786}" srcOrd="0" destOrd="0" presId="urn:microsoft.com/office/officeart/2005/8/layout/default"/>
    <dgm:cxn modelId="{6903B4CF-EFBF-4E15-BB08-508C1228F9A9}" srcId="{9FB6D064-9B1E-411F-A1D7-9A719FE39252}" destId="{D9EC27E9-F2B0-4CB9-B9A8-BF1420049D22}" srcOrd="3" destOrd="0" parTransId="{E629DB82-C6FD-490F-9BF9-7B29ED9B0F4E}" sibTransId="{F92261A2-34F2-4EEF-BE6C-F21332F8CB5A}"/>
    <dgm:cxn modelId="{90CBC8D6-EE5B-4E64-A4AA-708D5F6C7FBA}" type="presOf" srcId="{5D668FDA-409A-4EBE-A952-6BF5182C7CBB}" destId="{59E2CE3D-52FD-4895-BE70-0AE256754FDD}" srcOrd="0" destOrd="0" presId="urn:microsoft.com/office/officeart/2005/8/layout/default"/>
    <dgm:cxn modelId="{112F0BEE-9C6D-478C-B9C8-EE29ACD49310}" type="presOf" srcId="{AF372302-2A93-4298-8EF8-F3006481D320}" destId="{C8766C58-4BB5-44BA-9B97-07A38D8CF775}" srcOrd="0" destOrd="0" presId="urn:microsoft.com/office/officeart/2005/8/layout/default"/>
    <dgm:cxn modelId="{772922F8-AE41-453F-96A3-0DBB0907DAC4}" srcId="{9FB6D064-9B1E-411F-A1D7-9A719FE39252}" destId="{AF372302-2A93-4298-8EF8-F3006481D320}" srcOrd="1" destOrd="0" parTransId="{9EDA5565-3256-4347-BC30-ECD7436FF321}" sibTransId="{F71011F0-19E0-4643-9DC8-76F68E210454}"/>
    <dgm:cxn modelId="{7BC91C90-BF75-4EFF-8CF1-EFEC56A3E227}" type="presParOf" srcId="{4A29517A-E2A3-4298-BE27-5C8502C84FB7}" destId="{0B686F6F-4231-44D4-ADA3-506A466334AC}" srcOrd="0" destOrd="0" presId="urn:microsoft.com/office/officeart/2005/8/layout/default"/>
    <dgm:cxn modelId="{77174A96-5CCB-4EF5-9C1D-47C01D8FDEC8}" type="presParOf" srcId="{4A29517A-E2A3-4298-BE27-5C8502C84FB7}" destId="{F53FF07F-9767-44B7-AD74-7CA16FD53CB3}" srcOrd="1" destOrd="0" presId="urn:microsoft.com/office/officeart/2005/8/layout/default"/>
    <dgm:cxn modelId="{065EC8FA-35A2-441D-9397-D972CF33D253}" type="presParOf" srcId="{4A29517A-E2A3-4298-BE27-5C8502C84FB7}" destId="{C8766C58-4BB5-44BA-9B97-07A38D8CF775}" srcOrd="2" destOrd="0" presId="urn:microsoft.com/office/officeart/2005/8/layout/default"/>
    <dgm:cxn modelId="{5EB25207-74A5-497B-93B8-D86610113CBB}" type="presParOf" srcId="{4A29517A-E2A3-4298-BE27-5C8502C84FB7}" destId="{6A2B6E4D-A99A-4EEA-A7FB-66F1BE8EB23A}" srcOrd="3" destOrd="0" presId="urn:microsoft.com/office/officeart/2005/8/layout/default"/>
    <dgm:cxn modelId="{F353939E-6270-4C7C-AD3E-5C321F6DE8BB}" type="presParOf" srcId="{4A29517A-E2A3-4298-BE27-5C8502C84FB7}" destId="{97691FF8-E995-41C9-924E-36AEA1A1742D}" srcOrd="4" destOrd="0" presId="urn:microsoft.com/office/officeart/2005/8/layout/default"/>
    <dgm:cxn modelId="{D967DE5B-00C5-4CB4-9B67-0D93541335B5}" type="presParOf" srcId="{4A29517A-E2A3-4298-BE27-5C8502C84FB7}" destId="{B5E411B3-B61F-4713-91A3-D5FDFA4B4993}" srcOrd="5" destOrd="0" presId="urn:microsoft.com/office/officeart/2005/8/layout/default"/>
    <dgm:cxn modelId="{E39FAEEA-90A4-4F64-9C30-6271B87CD33C}" type="presParOf" srcId="{4A29517A-E2A3-4298-BE27-5C8502C84FB7}" destId="{3E0F29DD-8130-40C4-881B-AC5F53EDCE9E}" srcOrd="6" destOrd="0" presId="urn:microsoft.com/office/officeart/2005/8/layout/default"/>
    <dgm:cxn modelId="{51A04836-5291-44F3-8A50-79A5D627248D}" type="presParOf" srcId="{4A29517A-E2A3-4298-BE27-5C8502C84FB7}" destId="{BA4BF364-7166-469F-A7DC-3F2A0E85C90D}" srcOrd="7" destOrd="0" presId="urn:microsoft.com/office/officeart/2005/8/layout/default"/>
    <dgm:cxn modelId="{01932B35-14CF-4B02-A7F0-FF6363C76E4F}" type="presParOf" srcId="{4A29517A-E2A3-4298-BE27-5C8502C84FB7}" destId="{59E2CE3D-52FD-4895-BE70-0AE256754FDD}" srcOrd="8" destOrd="0" presId="urn:microsoft.com/office/officeart/2005/8/layout/default"/>
    <dgm:cxn modelId="{2EFE3176-E3B0-4C1B-A3F8-49BF1D31358B}" type="presParOf" srcId="{4A29517A-E2A3-4298-BE27-5C8502C84FB7}" destId="{158EBC12-AC3B-470D-B16F-AF386BDBF565}" srcOrd="9" destOrd="0" presId="urn:microsoft.com/office/officeart/2005/8/layout/default"/>
    <dgm:cxn modelId="{8F1F0D4E-2324-4C0B-B404-4E81788FA702}" type="presParOf" srcId="{4A29517A-E2A3-4298-BE27-5C8502C84FB7}" destId="{68C0A39D-E44D-4090-96F5-DC20552E378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B6D064-9B1E-411F-A1D7-9A719FE3925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77FBCE5-F409-43D5-BFA4-3CFB61152D8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Remember People’s Names</a:t>
          </a:r>
        </a:p>
      </dgm:t>
    </dgm:pt>
    <dgm:pt modelId="{B7B0BBCA-2D1C-4D20-9397-12B0688CF297}" type="parTrans" cxnId="{4889B130-43AE-4060-84F0-CA9915153651}">
      <dgm:prSet/>
      <dgm:spPr/>
      <dgm:t>
        <a:bodyPr/>
        <a:lstStyle/>
        <a:p>
          <a:endParaRPr lang="en-US"/>
        </a:p>
      </dgm:t>
    </dgm:pt>
    <dgm:pt modelId="{62C09FB6-9292-48CA-8BF0-42B8BD8D2086}" type="sibTrans" cxnId="{4889B130-43AE-4060-84F0-CA9915153651}">
      <dgm:prSet/>
      <dgm:spPr/>
      <dgm:t>
        <a:bodyPr/>
        <a:lstStyle/>
        <a:p>
          <a:endParaRPr lang="en-US"/>
        </a:p>
      </dgm:t>
    </dgm:pt>
    <dgm:pt modelId="{FA9EB7B6-FC2B-4B34-B343-725E2F8E673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Ability to Read Others</a:t>
          </a:r>
        </a:p>
      </dgm:t>
    </dgm:pt>
    <dgm:pt modelId="{AD09492B-9BBC-4BCD-90C4-8DC64836795D}" type="parTrans" cxnId="{24BE0304-99FE-4489-A31C-A6E33AD068D7}">
      <dgm:prSet/>
      <dgm:spPr/>
      <dgm:t>
        <a:bodyPr/>
        <a:lstStyle/>
        <a:p>
          <a:endParaRPr lang="en-US"/>
        </a:p>
      </dgm:t>
    </dgm:pt>
    <dgm:pt modelId="{7E948912-A70F-444B-AD20-3393DC1D0984}" type="sibTrans" cxnId="{24BE0304-99FE-4489-A31C-A6E33AD068D7}">
      <dgm:prSet/>
      <dgm:spPr/>
      <dgm:t>
        <a:bodyPr/>
        <a:lstStyle/>
        <a:p>
          <a:endParaRPr lang="en-US"/>
        </a:p>
      </dgm:t>
    </dgm:pt>
    <dgm:pt modelId="{23339F52-3F63-42F8-94CE-A9E093ED989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Being Present</a:t>
          </a:r>
        </a:p>
      </dgm:t>
    </dgm:pt>
    <dgm:pt modelId="{3F286E83-5818-4000-AC01-69527A88F5D4}" type="parTrans" cxnId="{5BBE4BD5-884D-40DE-A2AA-EC529703E389}">
      <dgm:prSet/>
      <dgm:spPr/>
      <dgm:t>
        <a:bodyPr/>
        <a:lstStyle/>
        <a:p>
          <a:endParaRPr lang="en-US"/>
        </a:p>
      </dgm:t>
    </dgm:pt>
    <dgm:pt modelId="{AF60BAE7-3833-4C41-BC6B-710B2E72C81B}" type="sibTrans" cxnId="{5BBE4BD5-884D-40DE-A2AA-EC529703E389}">
      <dgm:prSet/>
      <dgm:spPr/>
      <dgm:t>
        <a:bodyPr/>
        <a:lstStyle/>
        <a:p>
          <a:endParaRPr lang="en-US"/>
        </a:p>
      </dgm:t>
    </dgm:pt>
    <dgm:pt modelId="{21F4C890-09FD-49FF-83BA-5BB1A6E81DF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Paying Attention</a:t>
          </a:r>
        </a:p>
      </dgm:t>
    </dgm:pt>
    <dgm:pt modelId="{8AFD1286-B98D-4280-B78B-49A39C9B87C6}" type="parTrans" cxnId="{A7B5F27A-9B27-46CD-B478-10FA59D120C6}">
      <dgm:prSet/>
      <dgm:spPr/>
      <dgm:t>
        <a:bodyPr/>
        <a:lstStyle/>
        <a:p>
          <a:endParaRPr lang="en-US"/>
        </a:p>
      </dgm:t>
    </dgm:pt>
    <dgm:pt modelId="{D69C39D8-5AE2-4B05-BD34-1347563F9F9F}" type="sibTrans" cxnId="{A7B5F27A-9B27-46CD-B478-10FA59D120C6}">
      <dgm:prSet/>
      <dgm:spPr/>
      <dgm:t>
        <a:bodyPr/>
        <a:lstStyle/>
        <a:p>
          <a:endParaRPr lang="en-US"/>
        </a:p>
      </dgm:t>
    </dgm:pt>
    <dgm:pt modelId="{62BD621E-8246-4C29-9330-95FC66D0F7F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Respect Other Perceptions</a:t>
          </a:r>
        </a:p>
      </dgm:t>
    </dgm:pt>
    <dgm:pt modelId="{3EA1BD87-1A9B-42D8-82D7-035EE5F19CDA}" type="parTrans" cxnId="{671D948E-2657-41B7-BFE7-D15270F28AE8}">
      <dgm:prSet/>
      <dgm:spPr/>
      <dgm:t>
        <a:bodyPr/>
        <a:lstStyle/>
        <a:p>
          <a:endParaRPr lang="en-US"/>
        </a:p>
      </dgm:t>
    </dgm:pt>
    <dgm:pt modelId="{402931D2-F4E9-4206-82B5-F0C46D581476}" type="sibTrans" cxnId="{671D948E-2657-41B7-BFE7-D15270F28AE8}">
      <dgm:prSet/>
      <dgm:spPr/>
      <dgm:t>
        <a:bodyPr/>
        <a:lstStyle/>
        <a:p>
          <a:endParaRPr lang="en-US"/>
        </a:p>
      </dgm:t>
    </dgm:pt>
    <dgm:pt modelId="{4B49FBD1-61F6-4EDE-BAE9-E887AFE4DAE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Care About Your Impact</a:t>
          </a:r>
        </a:p>
      </dgm:t>
    </dgm:pt>
    <dgm:pt modelId="{FF33D50E-1DF7-4F0E-8FEC-7D917B54F99D}" type="parTrans" cxnId="{12C1E9E7-DB67-424B-8914-A4C7C82A20B6}">
      <dgm:prSet/>
      <dgm:spPr/>
      <dgm:t>
        <a:bodyPr/>
        <a:lstStyle/>
        <a:p>
          <a:endParaRPr lang="en-US"/>
        </a:p>
      </dgm:t>
    </dgm:pt>
    <dgm:pt modelId="{8F8BA475-07E4-45DF-98E3-3A00B5FC1CD6}" type="sibTrans" cxnId="{12C1E9E7-DB67-424B-8914-A4C7C82A20B6}">
      <dgm:prSet/>
      <dgm:spPr/>
      <dgm:t>
        <a:bodyPr/>
        <a:lstStyle/>
        <a:p>
          <a:endParaRPr lang="en-US"/>
        </a:p>
      </dgm:t>
    </dgm:pt>
    <dgm:pt modelId="{89D5A97B-BC5B-4D44-AD70-72F647DE0024}" type="pres">
      <dgm:prSet presAssocID="{9FB6D064-9B1E-411F-A1D7-9A719FE39252}" presName="Name0" presStyleCnt="0">
        <dgm:presLayoutVars>
          <dgm:dir/>
          <dgm:animLvl val="lvl"/>
          <dgm:resizeHandles val="exact"/>
        </dgm:presLayoutVars>
      </dgm:prSet>
      <dgm:spPr/>
    </dgm:pt>
    <dgm:pt modelId="{BA4FA1D2-04B4-4282-8CBB-29FF3BC21DD7}" type="pres">
      <dgm:prSet presAssocID="{E77FBCE5-F409-43D5-BFA4-3CFB61152D8F}" presName="linNode" presStyleCnt="0"/>
      <dgm:spPr/>
    </dgm:pt>
    <dgm:pt modelId="{8CB594D5-9553-4442-AE30-BD3F23E8E21B}" type="pres">
      <dgm:prSet presAssocID="{E77FBCE5-F409-43D5-BFA4-3CFB61152D8F}" presName="parentText" presStyleLbl="node1" presStyleIdx="0" presStyleCnt="6">
        <dgm:presLayoutVars>
          <dgm:chMax val="1"/>
          <dgm:bulletEnabled val="1"/>
        </dgm:presLayoutVars>
      </dgm:prSet>
      <dgm:spPr/>
    </dgm:pt>
    <dgm:pt modelId="{2D39E7B8-4909-45ED-9D51-A3D9D2E9CDF4}" type="pres">
      <dgm:prSet presAssocID="{62C09FB6-9292-48CA-8BF0-42B8BD8D2086}" presName="sp" presStyleCnt="0"/>
      <dgm:spPr/>
    </dgm:pt>
    <dgm:pt modelId="{89A41436-EC24-4484-86F3-148DBE647047}" type="pres">
      <dgm:prSet presAssocID="{FA9EB7B6-FC2B-4B34-B343-725E2F8E673F}" presName="linNode" presStyleCnt="0"/>
      <dgm:spPr/>
    </dgm:pt>
    <dgm:pt modelId="{1D8C7F54-5A4B-4CC0-80BC-DE02940F1061}" type="pres">
      <dgm:prSet presAssocID="{FA9EB7B6-FC2B-4B34-B343-725E2F8E673F}" presName="parentText" presStyleLbl="node1" presStyleIdx="1" presStyleCnt="6">
        <dgm:presLayoutVars>
          <dgm:chMax val="1"/>
          <dgm:bulletEnabled val="1"/>
        </dgm:presLayoutVars>
      </dgm:prSet>
      <dgm:spPr/>
    </dgm:pt>
    <dgm:pt modelId="{02273775-78F9-40CF-B6E1-0F23931CE4D0}" type="pres">
      <dgm:prSet presAssocID="{7E948912-A70F-444B-AD20-3393DC1D0984}" presName="sp" presStyleCnt="0"/>
      <dgm:spPr/>
    </dgm:pt>
    <dgm:pt modelId="{17D0EA6D-CF36-48F9-92AF-507CE765D54F}" type="pres">
      <dgm:prSet presAssocID="{23339F52-3F63-42F8-94CE-A9E093ED9899}" presName="linNode" presStyleCnt="0"/>
      <dgm:spPr/>
    </dgm:pt>
    <dgm:pt modelId="{29A6DB87-2C3D-4B2D-8943-600ECE96AEEA}" type="pres">
      <dgm:prSet presAssocID="{23339F52-3F63-42F8-94CE-A9E093ED9899}" presName="parentText" presStyleLbl="node1" presStyleIdx="2" presStyleCnt="6">
        <dgm:presLayoutVars>
          <dgm:chMax val="1"/>
          <dgm:bulletEnabled val="1"/>
        </dgm:presLayoutVars>
      </dgm:prSet>
      <dgm:spPr/>
    </dgm:pt>
    <dgm:pt modelId="{95CB7D70-E3CE-4D30-A11E-B7A8DDA4F9AB}" type="pres">
      <dgm:prSet presAssocID="{AF60BAE7-3833-4C41-BC6B-710B2E72C81B}" presName="sp" presStyleCnt="0"/>
      <dgm:spPr/>
    </dgm:pt>
    <dgm:pt modelId="{1B3FF9AC-D3FA-4178-87B1-927EA9BCFD55}" type="pres">
      <dgm:prSet presAssocID="{21F4C890-09FD-49FF-83BA-5BB1A6E81DF9}" presName="linNode" presStyleCnt="0"/>
      <dgm:spPr/>
    </dgm:pt>
    <dgm:pt modelId="{D1621546-CD0E-4355-9322-8C65980291D4}" type="pres">
      <dgm:prSet presAssocID="{21F4C890-09FD-49FF-83BA-5BB1A6E81DF9}" presName="parentText" presStyleLbl="node1" presStyleIdx="3" presStyleCnt="6">
        <dgm:presLayoutVars>
          <dgm:chMax val="1"/>
          <dgm:bulletEnabled val="1"/>
        </dgm:presLayoutVars>
      </dgm:prSet>
      <dgm:spPr/>
    </dgm:pt>
    <dgm:pt modelId="{8B9FF206-9E07-495E-8A8D-5673DC44B12D}" type="pres">
      <dgm:prSet presAssocID="{D69C39D8-5AE2-4B05-BD34-1347563F9F9F}" presName="sp" presStyleCnt="0"/>
      <dgm:spPr/>
    </dgm:pt>
    <dgm:pt modelId="{541D98E7-F28B-4F76-BABC-0363B54A79CF}" type="pres">
      <dgm:prSet presAssocID="{62BD621E-8246-4C29-9330-95FC66D0F7FB}" presName="linNode" presStyleCnt="0"/>
      <dgm:spPr/>
    </dgm:pt>
    <dgm:pt modelId="{24D4D551-B6EB-4B95-9041-C476F7424393}" type="pres">
      <dgm:prSet presAssocID="{62BD621E-8246-4C29-9330-95FC66D0F7FB}" presName="parentText" presStyleLbl="node1" presStyleIdx="4" presStyleCnt="6">
        <dgm:presLayoutVars>
          <dgm:chMax val="1"/>
          <dgm:bulletEnabled val="1"/>
        </dgm:presLayoutVars>
      </dgm:prSet>
      <dgm:spPr/>
    </dgm:pt>
    <dgm:pt modelId="{98A1635B-D1BE-4A01-A853-A0EBB2D7BC97}" type="pres">
      <dgm:prSet presAssocID="{402931D2-F4E9-4206-82B5-F0C46D581476}" presName="sp" presStyleCnt="0"/>
      <dgm:spPr/>
    </dgm:pt>
    <dgm:pt modelId="{D4100B66-DD27-41D6-A474-0CD554963CC9}" type="pres">
      <dgm:prSet presAssocID="{4B49FBD1-61F6-4EDE-BAE9-E887AFE4DAEB}" presName="linNode" presStyleCnt="0"/>
      <dgm:spPr/>
    </dgm:pt>
    <dgm:pt modelId="{9294992D-99C9-4114-A1DB-B9E3F80CA724}" type="pres">
      <dgm:prSet presAssocID="{4B49FBD1-61F6-4EDE-BAE9-E887AFE4DAEB}" presName="parentText" presStyleLbl="node1" presStyleIdx="5" presStyleCnt="6">
        <dgm:presLayoutVars>
          <dgm:chMax val="1"/>
          <dgm:bulletEnabled val="1"/>
        </dgm:presLayoutVars>
      </dgm:prSet>
      <dgm:spPr/>
    </dgm:pt>
  </dgm:ptLst>
  <dgm:cxnLst>
    <dgm:cxn modelId="{24BE0304-99FE-4489-A31C-A6E33AD068D7}" srcId="{9FB6D064-9B1E-411F-A1D7-9A719FE39252}" destId="{FA9EB7B6-FC2B-4B34-B343-725E2F8E673F}" srcOrd="1" destOrd="0" parTransId="{AD09492B-9BBC-4BCD-90C4-8DC64836795D}" sibTransId="{7E948912-A70F-444B-AD20-3393DC1D0984}"/>
    <dgm:cxn modelId="{21B1550A-89D2-43BE-A707-0B15231DB459}" type="presOf" srcId="{21F4C890-09FD-49FF-83BA-5BB1A6E81DF9}" destId="{D1621546-CD0E-4355-9322-8C65980291D4}" srcOrd="0" destOrd="0" presId="urn:microsoft.com/office/officeart/2005/8/layout/vList5"/>
    <dgm:cxn modelId="{086E9E2E-EA90-4257-82A8-217211349C27}" type="presOf" srcId="{9FB6D064-9B1E-411F-A1D7-9A719FE39252}" destId="{89D5A97B-BC5B-4D44-AD70-72F647DE0024}" srcOrd="0" destOrd="0" presId="urn:microsoft.com/office/officeart/2005/8/layout/vList5"/>
    <dgm:cxn modelId="{4889B130-43AE-4060-84F0-CA9915153651}" srcId="{9FB6D064-9B1E-411F-A1D7-9A719FE39252}" destId="{E77FBCE5-F409-43D5-BFA4-3CFB61152D8F}" srcOrd="0" destOrd="0" parTransId="{B7B0BBCA-2D1C-4D20-9397-12B0688CF297}" sibTransId="{62C09FB6-9292-48CA-8BF0-42B8BD8D2086}"/>
    <dgm:cxn modelId="{A7B5F27A-9B27-46CD-B478-10FA59D120C6}" srcId="{9FB6D064-9B1E-411F-A1D7-9A719FE39252}" destId="{21F4C890-09FD-49FF-83BA-5BB1A6E81DF9}" srcOrd="3" destOrd="0" parTransId="{8AFD1286-B98D-4280-B78B-49A39C9B87C6}" sibTransId="{D69C39D8-5AE2-4B05-BD34-1347563F9F9F}"/>
    <dgm:cxn modelId="{ABC4B87D-D2AF-4D65-BE2B-390E4A0687EB}" type="presOf" srcId="{E77FBCE5-F409-43D5-BFA4-3CFB61152D8F}" destId="{8CB594D5-9553-4442-AE30-BD3F23E8E21B}" srcOrd="0" destOrd="0" presId="urn:microsoft.com/office/officeart/2005/8/layout/vList5"/>
    <dgm:cxn modelId="{671D948E-2657-41B7-BFE7-D15270F28AE8}" srcId="{9FB6D064-9B1E-411F-A1D7-9A719FE39252}" destId="{62BD621E-8246-4C29-9330-95FC66D0F7FB}" srcOrd="4" destOrd="0" parTransId="{3EA1BD87-1A9B-42D8-82D7-035EE5F19CDA}" sibTransId="{402931D2-F4E9-4206-82B5-F0C46D581476}"/>
    <dgm:cxn modelId="{85E731A7-16E3-41B9-985B-33378DD3AEB9}" type="presOf" srcId="{23339F52-3F63-42F8-94CE-A9E093ED9899}" destId="{29A6DB87-2C3D-4B2D-8943-600ECE96AEEA}" srcOrd="0" destOrd="0" presId="urn:microsoft.com/office/officeart/2005/8/layout/vList5"/>
    <dgm:cxn modelId="{4B1386BA-1ADD-4EF8-B6C6-0F9F61516746}" type="presOf" srcId="{62BD621E-8246-4C29-9330-95FC66D0F7FB}" destId="{24D4D551-B6EB-4B95-9041-C476F7424393}" srcOrd="0" destOrd="0" presId="urn:microsoft.com/office/officeart/2005/8/layout/vList5"/>
    <dgm:cxn modelId="{D1D4BAC5-3B62-4614-850B-B50838B52F20}" type="presOf" srcId="{4B49FBD1-61F6-4EDE-BAE9-E887AFE4DAEB}" destId="{9294992D-99C9-4114-A1DB-B9E3F80CA724}" srcOrd="0" destOrd="0" presId="urn:microsoft.com/office/officeart/2005/8/layout/vList5"/>
    <dgm:cxn modelId="{5BBE4BD5-884D-40DE-A2AA-EC529703E389}" srcId="{9FB6D064-9B1E-411F-A1D7-9A719FE39252}" destId="{23339F52-3F63-42F8-94CE-A9E093ED9899}" srcOrd="2" destOrd="0" parTransId="{3F286E83-5818-4000-AC01-69527A88F5D4}" sibTransId="{AF60BAE7-3833-4C41-BC6B-710B2E72C81B}"/>
    <dgm:cxn modelId="{12C1E9E7-DB67-424B-8914-A4C7C82A20B6}" srcId="{9FB6D064-9B1E-411F-A1D7-9A719FE39252}" destId="{4B49FBD1-61F6-4EDE-BAE9-E887AFE4DAEB}" srcOrd="5" destOrd="0" parTransId="{FF33D50E-1DF7-4F0E-8FEC-7D917B54F99D}" sibTransId="{8F8BA475-07E4-45DF-98E3-3A00B5FC1CD6}"/>
    <dgm:cxn modelId="{19BDA8FB-8179-4DB4-A1EC-0FFF79CDB13F}" type="presOf" srcId="{FA9EB7B6-FC2B-4B34-B343-725E2F8E673F}" destId="{1D8C7F54-5A4B-4CC0-80BC-DE02940F1061}" srcOrd="0" destOrd="0" presId="urn:microsoft.com/office/officeart/2005/8/layout/vList5"/>
    <dgm:cxn modelId="{00CA0295-2517-4CEC-AB81-8A39A87C2AFB}" type="presParOf" srcId="{89D5A97B-BC5B-4D44-AD70-72F647DE0024}" destId="{BA4FA1D2-04B4-4282-8CBB-29FF3BC21DD7}" srcOrd="0" destOrd="0" presId="urn:microsoft.com/office/officeart/2005/8/layout/vList5"/>
    <dgm:cxn modelId="{2578C4D3-0114-462C-BAE2-29E671250167}" type="presParOf" srcId="{BA4FA1D2-04B4-4282-8CBB-29FF3BC21DD7}" destId="{8CB594D5-9553-4442-AE30-BD3F23E8E21B}" srcOrd="0" destOrd="0" presId="urn:microsoft.com/office/officeart/2005/8/layout/vList5"/>
    <dgm:cxn modelId="{7EEA02C7-3626-47C0-A622-884C8074F301}" type="presParOf" srcId="{89D5A97B-BC5B-4D44-AD70-72F647DE0024}" destId="{2D39E7B8-4909-45ED-9D51-A3D9D2E9CDF4}" srcOrd="1" destOrd="0" presId="urn:microsoft.com/office/officeart/2005/8/layout/vList5"/>
    <dgm:cxn modelId="{24A5B132-84B1-40DB-B370-61ABCE68E2D6}" type="presParOf" srcId="{89D5A97B-BC5B-4D44-AD70-72F647DE0024}" destId="{89A41436-EC24-4484-86F3-148DBE647047}" srcOrd="2" destOrd="0" presId="urn:microsoft.com/office/officeart/2005/8/layout/vList5"/>
    <dgm:cxn modelId="{50069DDB-78E9-4F07-9919-7F3CEA8510E0}" type="presParOf" srcId="{89A41436-EC24-4484-86F3-148DBE647047}" destId="{1D8C7F54-5A4B-4CC0-80BC-DE02940F1061}" srcOrd="0" destOrd="0" presId="urn:microsoft.com/office/officeart/2005/8/layout/vList5"/>
    <dgm:cxn modelId="{79286CAB-66B5-464C-AA61-81F0D4E0FA6B}" type="presParOf" srcId="{89D5A97B-BC5B-4D44-AD70-72F647DE0024}" destId="{02273775-78F9-40CF-B6E1-0F23931CE4D0}" srcOrd="3" destOrd="0" presId="urn:microsoft.com/office/officeart/2005/8/layout/vList5"/>
    <dgm:cxn modelId="{97F06106-B20D-4E7E-8F9A-F764684572D3}" type="presParOf" srcId="{89D5A97B-BC5B-4D44-AD70-72F647DE0024}" destId="{17D0EA6D-CF36-48F9-92AF-507CE765D54F}" srcOrd="4" destOrd="0" presId="urn:microsoft.com/office/officeart/2005/8/layout/vList5"/>
    <dgm:cxn modelId="{9F7C52F8-C415-44DA-B8BF-4F7CA03BDFB0}" type="presParOf" srcId="{17D0EA6D-CF36-48F9-92AF-507CE765D54F}" destId="{29A6DB87-2C3D-4B2D-8943-600ECE96AEEA}" srcOrd="0" destOrd="0" presId="urn:microsoft.com/office/officeart/2005/8/layout/vList5"/>
    <dgm:cxn modelId="{F2786B10-214B-4F64-B803-069632D8B67D}" type="presParOf" srcId="{89D5A97B-BC5B-4D44-AD70-72F647DE0024}" destId="{95CB7D70-E3CE-4D30-A11E-B7A8DDA4F9AB}" srcOrd="5" destOrd="0" presId="urn:microsoft.com/office/officeart/2005/8/layout/vList5"/>
    <dgm:cxn modelId="{9C423E06-D177-4BA4-81CE-8816C75288C9}" type="presParOf" srcId="{89D5A97B-BC5B-4D44-AD70-72F647DE0024}" destId="{1B3FF9AC-D3FA-4178-87B1-927EA9BCFD55}" srcOrd="6" destOrd="0" presId="urn:microsoft.com/office/officeart/2005/8/layout/vList5"/>
    <dgm:cxn modelId="{7FFA1069-D638-47C1-9D0F-A82B0047E88F}" type="presParOf" srcId="{1B3FF9AC-D3FA-4178-87B1-927EA9BCFD55}" destId="{D1621546-CD0E-4355-9322-8C65980291D4}" srcOrd="0" destOrd="0" presId="urn:microsoft.com/office/officeart/2005/8/layout/vList5"/>
    <dgm:cxn modelId="{8836242F-59CC-43A1-9723-D0DB354CA4BF}" type="presParOf" srcId="{89D5A97B-BC5B-4D44-AD70-72F647DE0024}" destId="{8B9FF206-9E07-495E-8A8D-5673DC44B12D}" srcOrd="7" destOrd="0" presId="urn:microsoft.com/office/officeart/2005/8/layout/vList5"/>
    <dgm:cxn modelId="{A24E7DDF-F0E5-4699-AB3B-18E22F9B8CCE}" type="presParOf" srcId="{89D5A97B-BC5B-4D44-AD70-72F647DE0024}" destId="{541D98E7-F28B-4F76-BABC-0363B54A79CF}" srcOrd="8" destOrd="0" presId="urn:microsoft.com/office/officeart/2005/8/layout/vList5"/>
    <dgm:cxn modelId="{F87446CE-C2BB-4A70-89E2-AB9F1B99E942}" type="presParOf" srcId="{541D98E7-F28B-4F76-BABC-0363B54A79CF}" destId="{24D4D551-B6EB-4B95-9041-C476F7424393}" srcOrd="0" destOrd="0" presId="urn:microsoft.com/office/officeart/2005/8/layout/vList5"/>
    <dgm:cxn modelId="{D911B52A-066E-4F67-8F94-ACCF9BC7BA43}" type="presParOf" srcId="{89D5A97B-BC5B-4D44-AD70-72F647DE0024}" destId="{98A1635B-D1BE-4A01-A853-A0EBB2D7BC97}" srcOrd="9" destOrd="0" presId="urn:microsoft.com/office/officeart/2005/8/layout/vList5"/>
    <dgm:cxn modelId="{51E507B0-5C48-404B-8E95-9BFAA3852E77}" type="presParOf" srcId="{89D5A97B-BC5B-4D44-AD70-72F647DE0024}" destId="{D4100B66-DD27-41D6-A474-0CD554963CC9}" srcOrd="10" destOrd="0" presId="urn:microsoft.com/office/officeart/2005/8/layout/vList5"/>
    <dgm:cxn modelId="{0A6D3FF3-B64C-4081-B3D3-BF08D06C30D5}" type="presParOf" srcId="{D4100B66-DD27-41D6-A474-0CD554963CC9}" destId="{9294992D-99C9-4114-A1DB-B9E3F80CA72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6338FFA-22EA-4505-8A51-1604E1B39379}"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6FEC2375-4671-4752-A5A5-B00768A9CD01}">
      <dgm:prSet custT="1"/>
      <dgm:spPr>
        <a:scene3d>
          <a:camera prst="orthographicFront">
            <a:rot lat="0" lon="0" rev="0"/>
          </a:camera>
          <a:lightRig rig="balanced" dir="t">
            <a:rot lat="0" lon="0" rev="8700000"/>
          </a:lightRig>
        </a:scene3d>
        <a:sp3d>
          <a:bevelT w="190500" h="38100"/>
        </a:sp3d>
      </dgm:spPr>
      <dgm:t>
        <a:bodyPr/>
        <a:lstStyle/>
        <a:p>
          <a:r>
            <a:rPr lang="en-US" sz="2800"/>
            <a:t>Am I distracted?</a:t>
          </a:r>
        </a:p>
      </dgm:t>
    </dgm:pt>
    <dgm:pt modelId="{9322D8E1-C028-49FA-A0CA-1F8F40465BF1}" type="parTrans" cxnId="{9B45480F-A18A-4590-AF04-CD9EF4A28D4C}">
      <dgm:prSet/>
      <dgm:spPr/>
      <dgm:t>
        <a:bodyPr/>
        <a:lstStyle/>
        <a:p>
          <a:endParaRPr lang="en-US"/>
        </a:p>
      </dgm:t>
    </dgm:pt>
    <dgm:pt modelId="{43E8FC92-D786-4FB8-80B9-BC7D010CC6E7}" type="sibTrans" cxnId="{9B45480F-A18A-4590-AF04-CD9EF4A28D4C}">
      <dgm:prSet/>
      <dgm:spPr/>
      <dgm:t>
        <a:bodyPr/>
        <a:lstStyle/>
        <a:p>
          <a:endParaRPr lang="en-US"/>
        </a:p>
      </dgm:t>
    </dgm:pt>
    <dgm:pt modelId="{2D1DDE2B-1B12-4000-BFB9-7AA33947E82D}">
      <dgm:prSet custT="1"/>
      <dgm:spPr>
        <a:scene3d>
          <a:camera prst="orthographicFront">
            <a:rot lat="0" lon="0" rev="0"/>
          </a:camera>
          <a:lightRig rig="balanced" dir="t">
            <a:rot lat="0" lon="0" rev="8700000"/>
          </a:lightRig>
        </a:scene3d>
        <a:sp3d>
          <a:bevelT w="190500" h="38100"/>
        </a:sp3d>
      </dgm:spPr>
      <dgm:t>
        <a:bodyPr/>
        <a:lstStyle/>
        <a:p>
          <a:r>
            <a:rPr lang="en-US" sz="2800"/>
            <a:t>What is the pulse of the room?</a:t>
          </a:r>
        </a:p>
      </dgm:t>
    </dgm:pt>
    <dgm:pt modelId="{3D20861B-3817-4AAC-AB4F-F12F414D70FE}" type="parTrans" cxnId="{53F5472B-A024-41B5-A441-BAF4314FE30E}">
      <dgm:prSet/>
      <dgm:spPr/>
      <dgm:t>
        <a:bodyPr/>
        <a:lstStyle/>
        <a:p>
          <a:endParaRPr lang="en-US"/>
        </a:p>
      </dgm:t>
    </dgm:pt>
    <dgm:pt modelId="{E16B244E-85BF-4313-A0C5-AEC7FB516702}" type="sibTrans" cxnId="{53F5472B-A024-41B5-A441-BAF4314FE30E}">
      <dgm:prSet/>
      <dgm:spPr/>
      <dgm:t>
        <a:bodyPr/>
        <a:lstStyle/>
        <a:p>
          <a:endParaRPr lang="en-US"/>
        </a:p>
      </dgm:t>
    </dgm:pt>
    <dgm:pt modelId="{E695949C-676B-48DF-B858-A446B9F1746A}">
      <dgm:prSet custT="1"/>
      <dgm:spPr>
        <a:scene3d>
          <a:camera prst="orthographicFront">
            <a:rot lat="0" lon="0" rev="0"/>
          </a:camera>
          <a:lightRig rig="balanced" dir="t">
            <a:rot lat="0" lon="0" rev="8700000"/>
          </a:lightRig>
        </a:scene3d>
        <a:sp3d>
          <a:bevelT w="190500" h="38100"/>
        </a:sp3d>
      </dgm:spPr>
      <dgm:t>
        <a:bodyPr/>
        <a:lstStyle/>
        <a:p>
          <a:pPr marL="0" indent="0"/>
          <a:r>
            <a:rPr lang="en-US" sz="2800"/>
            <a:t>Are people engaged?</a:t>
          </a:r>
        </a:p>
      </dgm:t>
    </dgm:pt>
    <dgm:pt modelId="{762137A5-1710-4B54-887F-AD84B2B4BC63}" type="parTrans" cxnId="{BB7D21F6-9F90-4CCF-BA96-517B023CB351}">
      <dgm:prSet/>
      <dgm:spPr/>
      <dgm:t>
        <a:bodyPr/>
        <a:lstStyle/>
        <a:p>
          <a:endParaRPr lang="en-US"/>
        </a:p>
      </dgm:t>
    </dgm:pt>
    <dgm:pt modelId="{145A3582-FE36-426C-B41D-D0A6CD5F3601}" type="sibTrans" cxnId="{BB7D21F6-9F90-4CCF-BA96-517B023CB351}">
      <dgm:prSet/>
      <dgm:spPr/>
      <dgm:t>
        <a:bodyPr/>
        <a:lstStyle/>
        <a:p>
          <a:endParaRPr lang="en-US"/>
        </a:p>
      </dgm:t>
    </dgm:pt>
    <dgm:pt modelId="{EA20BC8E-1E09-4E41-B1E2-B7F09C731F2B}">
      <dgm:prSet custT="1"/>
      <dgm:spPr>
        <a:scene3d>
          <a:camera prst="orthographicFront">
            <a:rot lat="0" lon="0" rev="0"/>
          </a:camera>
          <a:lightRig rig="balanced" dir="t">
            <a:rot lat="0" lon="0" rev="8700000"/>
          </a:lightRig>
        </a:scene3d>
        <a:sp3d>
          <a:bevelT w="190500" h="38100"/>
        </a:sp3d>
      </dgm:spPr>
      <dgm:t>
        <a:bodyPr/>
        <a:lstStyle/>
        <a:p>
          <a:r>
            <a:rPr lang="en-US" sz="2800"/>
            <a:t>Have I recognized people?</a:t>
          </a:r>
        </a:p>
      </dgm:t>
    </dgm:pt>
    <dgm:pt modelId="{10C5BF0A-A6F4-4997-9925-F9595115C9C5}" type="parTrans" cxnId="{7C3DB728-ABCF-44EE-B3C4-1BBBF5424127}">
      <dgm:prSet/>
      <dgm:spPr/>
      <dgm:t>
        <a:bodyPr/>
        <a:lstStyle/>
        <a:p>
          <a:endParaRPr lang="en-US"/>
        </a:p>
      </dgm:t>
    </dgm:pt>
    <dgm:pt modelId="{224AB211-5634-4E21-A8C0-A97FEC1B4D50}" type="sibTrans" cxnId="{7C3DB728-ABCF-44EE-B3C4-1BBBF5424127}">
      <dgm:prSet/>
      <dgm:spPr/>
      <dgm:t>
        <a:bodyPr/>
        <a:lstStyle/>
        <a:p>
          <a:endParaRPr lang="en-US"/>
        </a:p>
      </dgm:t>
    </dgm:pt>
    <dgm:pt modelId="{398F102F-EFC7-47D6-AF4A-848FFF9FC21B}" type="pres">
      <dgm:prSet presAssocID="{36338FFA-22EA-4505-8A51-1604E1B39379}" presName="matrix" presStyleCnt="0">
        <dgm:presLayoutVars>
          <dgm:chMax val="1"/>
          <dgm:dir/>
          <dgm:resizeHandles val="exact"/>
        </dgm:presLayoutVars>
      </dgm:prSet>
      <dgm:spPr/>
    </dgm:pt>
    <dgm:pt modelId="{3FB67BEF-72DA-4903-919C-656825265908}" type="pres">
      <dgm:prSet presAssocID="{36338FFA-22EA-4505-8A51-1604E1B39379}" presName="diamond" presStyleLbl="bgShp" presStyleIdx="0" presStyleCnt="1"/>
      <dgm:spPr/>
    </dgm:pt>
    <dgm:pt modelId="{C72B0235-9795-4EDC-867B-5E029030FBA6}" type="pres">
      <dgm:prSet presAssocID="{36338FFA-22EA-4505-8A51-1604E1B39379}" presName="quad1" presStyleLbl="node1" presStyleIdx="0" presStyleCnt="4">
        <dgm:presLayoutVars>
          <dgm:chMax val="0"/>
          <dgm:chPref val="0"/>
          <dgm:bulletEnabled val="1"/>
        </dgm:presLayoutVars>
      </dgm:prSet>
      <dgm:spPr/>
    </dgm:pt>
    <dgm:pt modelId="{7B33221B-6D59-4AD0-AFFD-9A93DF245875}" type="pres">
      <dgm:prSet presAssocID="{36338FFA-22EA-4505-8A51-1604E1B39379}" presName="quad2" presStyleLbl="node1" presStyleIdx="1" presStyleCnt="4">
        <dgm:presLayoutVars>
          <dgm:chMax val="0"/>
          <dgm:chPref val="0"/>
          <dgm:bulletEnabled val="1"/>
        </dgm:presLayoutVars>
      </dgm:prSet>
      <dgm:spPr/>
    </dgm:pt>
    <dgm:pt modelId="{5E2F940A-3D00-4EFE-8CC9-31CB5EE554F5}" type="pres">
      <dgm:prSet presAssocID="{36338FFA-22EA-4505-8A51-1604E1B39379}" presName="quad3" presStyleLbl="node1" presStyleIdx="2" presStyleCnt="4">
        <dgm:presLayoutVars>
          <dgm:chMax val="0"/>
          <dgm:chPref val="0"/>
          <dgm:bulletEnabled val="1"/>
        </dgm:presLayoutVars>
      </dgm:prSet>
      <dgm:spPr/>
    </dgm:pt>
    <dgm:pt modelId="{5ECD405E-286F-443F-9203-7705139887F0}" type="pres">
      <dgm:prSet presAssocID="{36338FFA-22EA-4505-8A51-1604E1B39379}" presName="quad4" presStyleLbl="node1" presStyleIdx="3" presStyleCnt="4">
        <dgm:presLayoutVars>
          <dgm:chMax val="0"/>
          <dgm:chPref val="0"/>
          <dgm:bulletEnabled val="1"/>
        </dgm:presLayoutVars>
      </dgm:prSet>
      <dgm:spPr/>
    </dgm:pt>
  </dgm:ptLst>
  <dgm:cxnLst>
    <dgm:cxn modelId="{E8780601-3C26-4D5A-A602-03DF9D81869B}" type="presOf" srcId="{E695949C-676B-48DF-B858-A446B9F1746A}" destId="{5E2F940A-3D00-4EFE-8CC9-31CB5EE554F5}" srcOrd="0" destOrd="0" presId="urn:microsoft.com/office/officeart/2005/8/layout/matrix3"/>
    <dgm:cxn modelId="{1665E30C-E648-4EC0-85F0-B0C9547C217E}" type="presOf" srcId="{6FEC2375-4671-4752-A5A5-B00768A9CD01}" destId="{C72B0235-9795-4EDC-867B-5E029030FBA6}" srcOrd="0" destOrd="0" presId="urn:microsoft.com/office/officeart/2005/8/layout/matrix3"/>
    <dgm:cxn modelId="{9B45480F-A18A-4590-AF04-CD9EF4A28D4C}" srcId="{36338FFA-22EA-4505-8A51-1604E1B39379}" destId="{6FEC2375-4671-4752-A5A5-B00768A9CD01}" srcOrd="0" destOrd="0" parTransId="{9322D8E1-C028-49FA-A0CA-1F8F40465BF1}" sibTransId="{43E8FC92-D786-4FB8-80B9-BC7D010CC6E7}"/>
    <dgm:cxn modelId="{C3287520-04D7-4B20-8BD9-9755CAFC3AF5}" type="presOf" srcId="{EA20BC8E-1E09-4E41-B1E2-B7F09C731F2B}" destId="{5ECD405E-286F-443F-9203-7705139887F0}" srcOrd="0" destOrd="0" presId="urn:microsoft.com/office/officeart/2005/8/layout/matrix3"/>
    <dgm:cxn modelId="{7C3DB728-ABCF-44EE-B3C4-1BBBF5424127}" srcId="{36338FFA-22EA-4505-8A51-1604E1B39379}" destId="{EA20BC8E-1E09-4E41-B1E2-B7F09C731F2B}" srcOrd="3" destOrd="0" parTransId="{10C5BF0A-A6F4-4997-9925-F9595115C9C5}" sibTransId="{224AB211-5634-4E21-A8C0-A97FEC1B4D50}"/>
    <dgm:cxn modelId="{53F5472B-A024-41B5-A441-BAF4314FE30E}" srcId="{36338FFA-22EA-4505-8A51-1604E1B39379}" destId="{2D1DDE2B-1B12-4000-BFB9-7AA33947E82D}" srcOrd="1" destOrd="0" parTransId="{3D20861B-3817-4AAC-AB4F-F12F414D70FE}" sibTransId="{E16B244E-85BF-4313-A0C5-AEC7FB516702}"/>
    <dgm:cxn modelId="{CD658C93-C8B6-4DF4-A518-FC057B66011A}" type="presOf" srcId="{36338FFA-22EA-4505-8A51-1604E1B39379}" destId="{398F102F-EFC7-47D6-AF4A-848FFF9FC21B}" srcOrd="0" destOrd="0" presId="urn:microsoft.com/office/officeart/2005/8/layout/matrix3"/>
    <dgm:cxn modelId="{007E13BD-DD58-47F6-8648-B0DCD57938F2}" type="presOf" srcId="{2D1DDE2B-1B12-4000-BFB9-7AA33947E82D}" destId="{7B33221B-6D59-4AD0-AFFD-9A93DF245875}" srcOrd="0" destOrd="0" presId="urn:microsoft.com/office/officeart/2005/8/layout/matrix3"/>
    <dgm:cxn modelId="{BB7D21F6-9F90-4CCF-BA96-517B023CB351}" srcId="{36338FFA-22EA-4505-8A51-1604E1B39379}" destId="{E695949C-676B-48DF-B858-A446B9F1746A}" srcOrd="2" destOrd="0" parTransId="{762137A5-1710-4B54-887F-AD84B2B4BC63}" sibTransId="{145A3582-FE36-426C-B41D-D0A6CD5F3601}"/>
    <dgm:cxn modelId="{A2BA204B-5B63-44F4-BA92-75098AD07561}" type="presParOf" srcId="{398F102F-EFC7-47D6-AF4A-848FFF9FC21B}" destId="{3FB67BEF-72DA-4903-919C-656825265908}" srcOrd="0" destOrd="0" presId="urn:microsoft.com/office/officeart/2005/8/layout/matrix3"/>
    <dgm:cxn modelId="{779E7695-1DCC-4B07-AB7D-87FEA6DBAF63}" type="presParOf" srcId="{398F102F-EFC7-47D6-AF4A-848FFF9FC21B}" destId="{C72B0235-9795-4EDC-867B-5E029030FBA6}" srcOrd="1" destOrd="0" presId="urn:microsoft.com/office/officeart/2005/8/layout/matrix3"/>
    <dgm:cxn modelId="{5EE79F85-E611-489A-A831-F10AFEE9164D}" type="presParOf" srcId="{398F102F-EFC7-47D6-AF4A-848FFF9FC21B}" destId="{7B33221B-6D59-4AD0-AFFD-9A93DF245875}" srcOrd="2" destOrd="0" presId="urn:microsoft.com/office/officeart/2005/8/layout/matrix3"/>
    <dgm:cxn modelId="{21E21BD9-ADFA-44B4-8709-6576CFEAED68}" type="presParOf" srcId="{398F102F-EFC7-47D6-AF4A-848FFF9FC21B}" destId="{5E2F940A-3D00-4EFE-8CC9-31CB5EE554F5}" srcOrd="3" destOrd="0" presId="urn:microsoft.com/office/officeart/2005/8/layout/matrix3"/>
    <dgm:cxn modelId="{5FCBAE73-9829-4971-BB8A-EF0A5A90BA69}" type="presParOf" srcId="{398F102F-EFC7-47D6-AF4A-848FFF9FC21B}" destId="{5ECD405E-286F-443F-9203-7705139887F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B6D064-9B1E-411F-A1D7-9A719FE39252}" type="doc">
      <dgm:prSet loTypeId="urn:microsoft.com/office/officeart/2005/8/layout/default" loCatId="list" qsTypeId="urn:microsoft.com/office/officeart/2005/8/quickstyle/simple1" qsCatId="simple" csTypeId="urn:microsoft.com/office/officeart/2005/8/colors/colorful1" csCatId="colorful" phldr="1"/>
      <dgm:spPr>
        <a:scene3d>
          <a:camera prst="orthographicFront">
            <a:rot lat="0" lon="0" rev="0"/>
          </a:camera>
          <a:lightRig rig="balanced" dir="t">
            <a:rot lat="0" lon="0" rev="8700000"/>
          </a:lightRig>
        </a:scene3d>
      </dgm:spPr>
      <dgm:t>
        <a:bodyPr/>
        <a:lstStyle/>
        <a:p>
          <a:endParaRPr lang="en-US"/>
        </a:p>
      </dgm:t>
    </dgm:pt>
    <dgm:pt modelId="{E77FBCE5-F409-43D5-BFA4-3CFB61152D8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Build relationships</a:t>
          </a:r>
        </a:p>
      </dgm:t>
    </dgm:pt>
    <dgm:pt modelId="{B7B0BBCA-2D1C-4D20-9397-12B0688CF297}" type="parTrans" cxnId="{4889B130-43AE-4060-84F0-CA9915153651}">
      <dgm:prSet/>
      <dgm:spPr/>
      <dgm:t>
        <a:bodyPr/>
        <a:lstStyle/>
        <a:p>
          <a:endParaRPr lang="en-US"/>
        </a:p>
      </dgm:t>
    </dgm:pt>
    <dgm:pt modelId="{62C09FB6-9292-48CA-8BF0-42B8BD8D2086}" type="sibTrans" cxnId="{4889B130-43AE-4060-84F0-CA9915153651}">
      <dgm:prSet/>
      <dgm:spPr/>
      <dgm:t>
        <a:bodyPr/>
        <a:lstStyle/>
        <a:p>
          <a:endParaRPr lang="en-US"/>
        </a:p>
      </dgm:t>
    </dgm:pt>
    <dgm:pt modelId="{6A2B647B-C8B4-447B-8B6A-AFD354F4AB2D}">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Recognize conflict early </a:t>
          </a:r>
        </a:p>
      </dgm:t>
    </dgm:pt>
    <dgm:pt modelId="{77FB1E94-72BE-412B-81E4-30E702A284FA}" type="parTrans" cxnId="{56A00619-4C2B-4954-B272-0D7E250837BE}">
      <dgm:prSet/>
      <dgm:spPr/>
      <dgm:t>
        <a:bodyPr/>
        <a:lstStyle/>
        <a:p>
          <a:endParaRPr lang="en-US"/>
        </a:p>
      </dgm:t>
    </dgm:pt>
    <dgm:pt modelId="{EABEA78D-C84A-4ACE-8FEF-C8A919F94BC1}" type="sibTrans" cxnId="{56A00619-4C2B-4954-B272-0D7E250837BE}">
      <dgm:prSet/>
      <dgm:spPr/>
      <dgm:t>
        <a:bodyPr/>
        <a:lstStyle/>
        <a:p>
          <a:endParaRPr lang="en-US"/>
        </a:p>
      </dgm:t>
    </dgm:pt>
    <dgm:pt modelId="{2E209AE9-0B41-4E90-A13E-8C73B6D8DBEA}">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Tap into people’s values and desires </a:t>
          </a:r>
        </a:p>
      </dgm:t>
    </dgm:pt>
    <dgm:pt modelId="{FE99AD70-B836-4655-B9C4-93731B24E531}" type="parTrans" cxnId="{840630F5-B189-4B5D-B4DB-96068153AA08}">
      <dgm:prSet/>
      <dgm:spPr/>
      <dgm:t>
        <a:bodyPr/>
        <a:lstStyle/>
        <a:p>
          <a:endParaRPr lang="en-US"/>
        </a:p>
      </dgm:t>
    </dgm:pt>
    <dgm:pt modelId="{66E44BC9-142C-4827-AB10-09E4AE7731EF}" type="sibTrans" cxnId="{840630F5-B189-4B5D-B4DB-96068153AA08}">
      <dgm:prSet/>
      <dgm:spPr/>
      <dgm:t>
        <a:bodyPr/>
        <a:lstStyle/>
        <a:p>
          <a:endParaRPr lang="en-US"/>
        </a:p>
      </dgm:t>
    </dgm:pt>
    <dgm:pt modelId="{1D7F025C-94E7-4AB3-AA61-7D16E6295396}">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Does everyone understand?</a:t>
          </a:r>
        </a:p>
      </dgm:t>
    </dgm:pt>
    <dgm:pt modelId="{8C9F2DF4-D55C-448C-889F-9E624A7B847F}" type="parTrans" cxnId="{A9DCF38F-A4F3-41A7-9705-E483369E88F7}">
      <dgm:prSet/>
      <dgm:spPr/>
      <dgm:t>
        <a:bodyPr/>
        <a:lstStyle/>
        <a:p>
          <a:endParaRPr lang="en-US"/>
        </a:p>
      </dgm:t>
    </dgm:pt>
    <dgm:pt modelId="{51497C74-F5D3-4796-B538-0E02EC864D7B}" type="sibTrans" cxnId="{A9DCF38F-A4F3-41A7-9705-E483369E88F7}">
      <dgm:prSet/>
      <dgm:spPr/>
      <dgm:t>
        <a:bodyPr/>
        <a:lstStyle/>
        <a:p>
          <a:endParaRPr lang="en-US"/>
        </a:p>
      </dgm:t>
    </dgm:pt>
    <dgm:pt modelId="{D8AC2268-0E6E-45ED-AC81-141D615A653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Provide a clear vision</a:t>
          </a:r>
        </a:p>
      </dgm:t>
    </dgm:pt>
    <dgm:pt modelId="{C391FC14-824A-4837-A65F-F770EE7E4522}" type="parTrans" cxnId="{87858C68-0848-4CC0-944D-0DBD7A2B4D74}">
      <dgm:prSet/>
      <dgm:spPr/>
      <dgm:t>
        <a:bodyPr/>
        <a:lstStyle/>
        <a:p>
          <a:endParaRPr lang="en-US"/>
        </a:p>
      </dgm:t>
    </dgm:pt>
    <dgm:pt modelId="{391A6C32-52BC-4526-B3A3-B68CFE01BA82}" type="sibTrans" cxnId="{87858C68-0848-4CC0-944D-0DBD7A2B4D74}">
      <dgm:prSet/>
      <dgm:spPr/>
      <dgm:t>
        <a:bodyPr/>
        <a:lstStyle/>
        <a:p>
          <a:endParaRPr lang="en-US"/>
        </a:p>
      </dgm:t>
    </dgm:pt>
    <dgm:pt modelId="{21F645A0-DA7A-4527-91B8-E70A3E889A71}">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Find a common ground</a:t>
          </a:r>
        </a:p>
      </dgm:t>
    </dgm:pt>
    <dgm:pt modelId="{FC32BDD2-E60F-443D-B720-574F92026748}" type="parTrans" cxnId="{1E66E109-5D8D-4C21-9571-BB0432F99245}">
      <dgm:prSet/>
      <dgm:spPr/>
      <dgm:t>
        <a:bodyPr/>
        <a:lstStyle/>
        <a:p>
          <a:endParaRPr lang="en-US"/>
        </a:p>
      </dgm:t>
    </dgm:pt>
    <dgm:pt modelId="{51874584-2E06-4039-8A34-DE2F2DD7A407}" type="sibTrans" cxnId="{1E66E109-5D8D-4C21-9571-BB0432F99245}">
      <dgm:prSet/>
      <dgm:spPr/>
      <dgm:t>
        <a:bodyPr/>
        <a:lstStyle/>
        <a:p>
          <a:endParaRPr lang="en-US"/>
        </a:p>
      </dgm:t>
    </dgm:pt>
    <dgm:pt modelId="{D3BAA2B2-70A7-4612-B33E-67962B272A0F}" type="pres">
      <dgm:prSet presAssocID="{9FB6D064-9B1E-411F-A1D7-9A719FE39252}" presName="diagram" presStyleCnt="0">
        <dgm:presLayoutVars>
          <dgm:dir/>
          <dgm:resizeHandles val="exact"/>
        </dgm:presLayoutVars>
      </dgm:prSet>
      <dgm:spPr/>
    </dgm:pt>
    <dgm:pt modelId="{B0C85B5E-2106-47F9-A215-E39D69458BA0}" type="pres">
      <dgm:prSet presAssocID="{E77FBCE5-F409-43D5-BFA4-3CFB61152D8F}" presName="node" presStyleLbl="node1" presStyleIdx="0" presStyleCnt="6">
        <dgm:presLayoutVars>
          <dgm:bulletEnabled val="1"/>
        </dgm:presLayoutVars>
      </dgm:prSet>
      <dgm:spPr/>
    </dgm:pt>
    <dgm:pt modelId="{76029A64-F7D9-41BE-A4A3-49B490C78A0A}" type="pres">
      <dgm:prSet presAssocID="{62C09FB6-9292-48CA-8BF0-42B8BD8D2086}"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FA49C2C-FB48-4A23-9FC8-F525EE25D0D9}" type="pres">
      <dgm:prSet presAssocID="{6A2B647B-C8B4-447B-8B6A-AFD354F4AB2D}" presName="node" presStyleLbl="node1" presStyleIdx="1" presStyleCnt="6">
        <dgm:presLayoutVars>
          <dgm:bulletEnabled val="1"/>
        </dgm:presLayoutVars>
      </dgm:prSet>
      <dgm:spPr/>
    </dgm:pt>
    <dgm:pt modelId="{F510FC92-EEF8-4698-8A29-3473DC6F076E}" type="pres">
      <dgm:prSet presAssocID="{EABEA78D-C84A-4ACE-8FEF-C8A919F94BC1}"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D0822FF5-8628-4297-9BD4-552D979F6CAE}" type="pres">
      <dgm:prSet presAssocID="{1D7F025C-94E7-4AB3-AA61-7D16E6295396}" presName="node" presStyleLbl="node1" presStyleIdx="2" presStyleCnt="6">
        <dgm:presLayoutVars>
          <dgm:bulletEnabled val="1"/>
        </dgm:presLayoutVars>
      </dgm:prSet>
      <dgm:spPr/>
    </dgm:pt>
    <dgm:pt modelId="{5732931F-8F19-4CE9-9A66-1101108E4440}" type="pres">
      <dgm:prSet presAssocID="{51497C74-F5D3-4796-B538-0E02EC864D7B}"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6A231A3-FC4A-4E84-A22D-C141A4013320}" type="pres">
      <dgm:prSet presAssocID="{D8AC2268-0E6E-45ED-AC81-141D615A6530}" presName="node" presStyleLbl="node1" presStyleIdx="3" presStyleCnt="6">
        <dgm:presLayoutVars>
          <dgm:bulletEnabled val="1"/>
        </dgm:presLayoutVars>
      </dgm:prSet>
      <dgm:spPr/>
    </dgm:pt>
    <dgm:pt modelId="{B4219E56-609C-4C39-B5CF-D2EAD91A8FF9}" type="pres">
      <dgm:prSet presAssocID="{391A6C32-52BC-4526-B3A3-B68CFE01BA82}"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59455BE-EFE2-4236-B932-A0C12A9C32C0}" type="pres">
      <dgm:prSet presAssocID="{2E209AE9-0B41-4E90-A13E-8C73B6D8DBEA}" presName="node" presStyleLbl="node1" presStyleIdx="4" presStyleCnt="6">
        <dgm:presLayoutVars>
          <dgm:bulletEnabled val="1"/>
        </dgm:presLayoutVars>
      </dgm:prSet>
      <dgm:spPr/>
    </dgm:pt>
    <dgm:pt modelId="{2F4C56A3-C83C-48AE-8B4F-D8145380C2BF}" type="pres">
      <dgm:prSet presAssocID="{66E44BC9-142C-4827-AB10-09E4AE7731EF}"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0C63855-5200-4A4A-A685-54DEA4DD982B}" type="pres">
      <dgm:prSet presAssocID="{21F645A0-DA7A-4527-91B8-E70A3E889A71}" presName="node" presStyleLbl="node1" presStyleIdx="5" presStyleCnt="6">
        <dgm:presLayoutVars>
          <dgm:bulletEnabled val="1"/>
        </dgm:presLayoutVars>
      </dgm:prSet>
      <dgm:spPr/>
    </dgm:pt>
  </dgm:ptLst>
  <dgm:cxnLst>
    <dgm:cxn modelId="{1E66E109-5D8D-4C21-9571-BB0432F99245}" srcId="{9FB6D064-9B1E-411F-A1D7-9A719FE39252}" destId="{21F645A0-DA7A-4527-91B8-E70A3E889A71}" srcOrd="5" destOrd="0" parTransId="{FC32BDD2-E60F-443D-B720-574F92026748}" sibTransId="{51874584-2E06-4039-8A34-DE2F2DD7A407}"/>
    <dgm:cxn modelId="{56A00619-4C2B-4954-B272-0D7E250837BE}" srcId="{9FB6D064-9B1E-411F-A1D7-9A719FE39252}" destId="{6A2B647B-C8B4-447B-8B6A-AFD354F4AB2D}" srcOrd="1" destOrd="0" parTransId="{77FB1E94-72BE-412B-81E4-30E702A284FA}" sibTransId="{EABEA78D-C84A-4ACE-8FEF-C8A919F94BC1}"/>
    <dgm:cxn modelId="{0D85EB2C-ED1B-458E-9F79-42AF881949E0}" type="presOf" srcId="{21F645A0-DA7A-4527-91B8-E70A3E889A71}" destId="{A0C63855-5200-4A4A-A685-54DEA4DD982B}" srcOrd="0" destOrd="0" presId="urn:microsoft.com/office/officeart/2005/8/layout/default"/>
    <dgm:cxn modelId="{4889B130-43AE-4060-84F0-CA9915153651}" srcId="{9FB6D064-9B1E-411F-A1D7-9A719FE39252}" destId="{E77FBCE5-F409-43D5-BFA4-3CFB61152D8F}" srcOrd="0" destOrd="0" parTransId="{B7B0BBCA-2D1C-4D20-9397-12B0688CF297}" sibTransId="{62C09FB6-9292-48CA-8BF0-42B8BD8D2086}"/>
    <dgm:cxn modelId="{2DB81068-BAFE-4B7F-BAF7-54A352A701A1}" type="presOf" srcId="{6A2B647B-C8B4-447B-8B6A-AFD354F4AB2D}" destId="{1FA49C2C-FB48-4A23-9FC8-F525EE25D0D9}" srcOrd="0" destOrd="0" presId="urn:microsoft.com/office/officeart/2005/8/layout/default"/>
    <dgm:cxn modelId="{87858C68-0848-4CC0-944D-0DBD7A2B4D74}" srcId="{9FB6D064-9B1E-411F-A1D7-9A719FE39252}" destId="{D8AC2268-0E6E-45ED-AC81-141D615A6530}" srcOrd="3" destOrd="0" parTransId="{C391FC14-824A-4837-A65F-F770EE7E4522}" sibTransId="{391A6C32-52BC-4526-B3A3-B68CFE01BA82}"/>
    <dgm:cxn modelId="{A9DCF38F-A4F3-41A7-9705-E483369E88F7}" srcId="{9FB6D064-9B1E-411F-A1D7-9A719FE39252}" destId="{1D7F025C-94E7-4AB3-AA61-7D16E6295396}" srcOrd="2" destOrd="0" parTransId="{8C9F2DF4-D55C-448C-889F-9E624A7B847F}" sibTransId="{51497C74-F5D3-4796-B538-0E02EC864D7B}"/>
    <dgm:cxn modelId="{00987F96-F595-450A-8A94-87FD91DC0ECC}" type="presOf" srcId="{1D7F025C-94E7-4AB3-AA61-7D16E6295396}" destId="{D0822FF5-8628-4297-9BD4-552D979F6CAE}" srcOrd="0" destOrd="0" presId="urn:microsoft.com/office/officeart/2005/8/layout/default"/>
    <dgm:cxn modelId="{145AB598-481A-4110-8BD2-66753CC2E70D}" type="presOf" srcId="{E77FBCE5-F409-43D5-BFA4-3CFB61152D8F}" destId="{B0C85B5E-2106-47F9-A215-E39D69458BA0}" srcOrd="0" destOrd="0" presId="urn:microsoft.com/office/officeart/2005/8/layout/default"/>
    <dgm:cxn modelId="{AA7C7BA4-0ED1-4B2C-804D-301A860142AF}" type="presOf" srcId="{D8AC2268-0E6E-45ED-AC81-141D615A6530}" destId="{F6A231A3-FC4A-4E84-A22D-C141A4013320}" srcOrd="0" destOrd="0" presId="urn:microsoft.com/office/officeart/2005/8/layout/default"/>
    <dgm:cxn modelId="{8B473DE3-0176-4891-A772-BAAEDFCCCF01}" type="presOf" srcId="{2E209AE9-0B41-4E90-A13E-8C73B6D8DBEA}" destId="{459455BE-EFE2-4236-B932-A0C12A9C32C0}" srcOrd="0" destOrd="0" presId="urn:microsoft.com/office/officeart/2005/8/layout/default"/>
    <dgm:cxn modelId="{6D2CFFF3-5605-4CF4-8A8E-1864A507CA94}" type="presOf" srcId="{9FB6D064-9B1E-411F-A1D7-9A719FE39252}" destId="{D3BAA2B2-70A7-4612-B33E-67962B272A0F}" srcOrd="0" destOrd="0" presId="urn:microsoft.com/office/officeart/2005/8/layout/default"/>
    <dgm:cxn modelId="{840630F5-B189-4B5D-B4DB-96068153AA08}" srcId="{9FB6D064-9B1E-411F-A1D7-9A719FE39252}" destId="{2E209AE9-0B41-4E90-A13E-8C73B6D8DBEA}" srcOrd="4" destOrd="0" parTransId="{FE99AD70-B836-4655-B9C4-93731B24E531}" sibTransId="{66E44BC9-142C-4827-AB10-09E4AE7731EF}"/>
    <dgm:cxn modelId="{530EB67E-6B13-467F-B62E-84CF88E7167D}" type="presParOf" srcId="{D3BAA2B2-70A7-4612-B33E-67962B272A0F}" destId="{B0C85B5E-2106-47F9-A215-E39D69458BA0}" srcOrd="0" destOrd="0" presId="urn:microsoft.com/office/officeart/2005/8/layout/default"/>
    <dgm:cxn modelId="{74795BD7-0E7F-4939-99BA-3B7B52784074}" type="presParOf" srcId="{D3BAA2B2-70A7-4612-B33E-67962B272A0F}" destId="{76029A64-F7D9-41BE-A4A3-49B490C78A0A}" srcOrd="1" destOrd="0" presId="urn:microsoft.com/office/officeart/2005/8/layout/default"/>
    <dgm:cxn modelId="{90105AF3-414D-4306-ADA1-40A6A62C99C5}" type="presParOf" srcId="{D3BAA2B2-70A7-4612-B33E-67962B272A0F}" destId="{1FA49C2C-FB48-4A23-9FC8-F525EE25D0D9}" srcOrd="2" destOrd="0" presId="urn:microsoft.com/office/officeart/2005/8/layout/default"/>
    <dgm:cxn modelId="{8C421B3F-DA69-47C8-B813-10AD5C4597A2}" type="presParOf" srcId="{D3BAA2B2-70A7-4612-B33E-67962B272A0F}" destId="{F510FC92-EEF8-4698-8A29-3473DC6F076E}" srcOrd="3" destOrd="0" presId="urn:microsoft.com/office/officeart/2005/8/layout/default"/>
    <dgm:cxn modelId="{3D99C8F4-C386-4BEF-9B78-09236028880F}" type="presParOf" srcId="{D3BAA2B2-70A7-4612-B33E-67962B272A0F}" destId="{D0822FF5-8628-4297-9BD4-552D979F6CAE}" srcOrd="4" destOrd="0" presId="urn:microsoft.com/office/officeart/2005/8/layout/default"/>
    <dgm:cxn modelId="{AB781077-A2C2-4702-A2F2-A7593C62B2BB}" type="presParOf" srcId="{D3BAA2B2-70A7-4612-B33E-67962B272A0F}" destId="{5732931F-8F19-4CE9-9A66-1101108E4440}" srcOrd="5" destOrd="0" presId="urn:microsoft.com/office/officeart/2005/8/layout/default"/>
    <dgm:cxn modelId="{FF86BA79-8138-4AAB-A1AB-0855CBA4F578}" type="presParOf" srcId="{D3BAA2B2-70A7-4612-B33E-67962B272A0F}" destId="{F6A231A3-FC4A-4E84-A22D-C141A4013320}" srcOrd="6" destOrd="0" presId="urn:microsoft.com/office/officeart/2005/8/layout/default"/>
    <dgm:cxn modelId="{07CD101E-C442-4044-9036-35A4617DAB48}" type="presParOf" srcId="{D3BAA2B2-70A7-4612-B33E-67962B272A0F}" destId="{B4219E56-609C-4C39-B5CF-D2EAD91A8FF9}" srcOrd="7" destOrd="0" presId="urn:microsoft.com/office/officeart/2005/8/layout/default"/>
    <dgm:cxn modelId="{EAD61167-2B3A-4E32-8375-16CE35D38172}" type="presParOf" srcId="{D3BAA2B2-70A7-4612-B33E-67962B272A0F}" destId="{459455BE-EFE2-4236-B932-A0C12A9C32C0}" srcOrd="8" destOrd="0" presId="urn:microsoft.com/office/officeart/2005/8/layout/default"/>
    <dgm:cxn modelId="{9868F49F-1331-4566-A15C-D2ADFA9FC680}" type="presParOf" srcId="{D3BAA2B2-70A7-4612-B33E-67962B272A0F}" destId="{2F4C56A3-C83C-48AE-8B4F-D8145380C2BF}" srcOrd="9" destOrd="0" presId="urn:microsoft.com/office/officeart/2005/8/layout/default"/>
    <dgm:cxn modelId="{8EBCAC49-4DC2-4B08-9E99-09A3A845B253}" type="presParOf" srcId="{D3BAA2B2-70A7-4612-B33E-67962B272A0F}" destId="{A0C63855-5200-4A4A-A685-54DEA4DD982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FB6D064-9B1E-411F-A1D7-9A719FE3925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77FBCE5-F409-43D5-BFA4-3CFB61152D8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Demonstrate Empathy</a:t>
          </a:r>
        </a:p>
      </dgm:t>
    </dgm:pt>
    <dgm:pt modelId="{B7B0BBCA-2D1C-4D20-9397-12B0688CF297}" type="parTrans" cxnId="{4889B130-43AE-4060-84F0-CA9915153651}">
      <dgm:prSet/>
      <dgm:spPr/>
      <dgm:t>
        <a:bodyPr/>
        <a:lstStyle/>
        <a:p>
          <a:endParaRPr lang="en-US"/>
        </a:p>
      </dgm:t>
    </dgm:pt>
    <dgm:pt modelId="{62C09FB6-9292-48CA-8BF0-42B8BD8D2086}" type="sibTrans" cxnId="{4889B130-43AE-4060-84F0-CA9915153651}">
      <dgm:prSet/>
      <dgm:spPr/>
      <dgm:t>
        <a:bodyPr/>
        <a:lstStyle/>
        <a:p>
          <a:endParaRPr lang="en-US"/>
        </a:p>
      </dgm:t>
    </dgm:pt>
    <dgm:pt modelId="{249FD6B3-820E-4C1B-8C27-1A047711E8E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Inspire &amp; Develop</a:t>
          </a:r>
        </a:p>
      </dgm:t>
    </dgm:pt>
    <dgm:pt modelId="{7019D366-9A55-4715-82E7-48BACE8CC64A}" type="parTrans" cxnId="{35B4FF3B-A771-4D18-B6C5-895DAB7FCCA7}">
      <dgm:prSet/>
      <dgm:spPr/>
      <dgm:t>
        <a:bodyPr/>
        <a:lstStyle/>
        <a:p>
          <a:endParaRPr lang="en-US"/>
        </a:p>
      </dgm:t>
    </dgm:pt>
    <dgm:pt modelId="{B8EE9777-619A-4FAE-A78D-A9978C955C04}" type="sibTrans" cxnId="{35B4FF3B-A771-4D18-B6C5-895DAB7FCCA7}">
      <dgm:prSet/>
      <dgm:spPr/>
      <dgm:t>
        <a:bodyPr/>
        <a:lstStyle/>
        <a:p>
          <a:endParaRPr lang="en-US"/>
        </a:p>
      </dgm:t>
    </dgm:pt>
    <dgm:pt modelId="{C41614BA-6EB7-468F-9D2E-070D80362B0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Acknowledge People</a:t>
          </a:r>
        </a:p>
      </dgm:t>
    </dgm:pt>
    <dgm:pt modelId="{9CADE5F1-253D-42CD-A8EA-3415FD6001F6}" type="parTrans" cxnId="{1083FEB5-C15B-4602-B24B-B8D54B30AB9B}">
      <dgm:prSet/>
      <dgm:spPr/>
      <dgm:t>
        <a:bodyPr/>
        <a:lstStyle/>
        <a:p>
          <a:endParaRPr lang="en-US"/>
        </a:p>
      </dgm:t>
    </dgm:pt>
    <dgm:pt modelId="{F3B6842A-BD3C-446C-A79D-691A9340D63F}" type="sibTrans" cxnId="{1083FEB5-C15B-4602-B24B-B8D54B30AB9B}">
      <dgm:prSet/>
      <dgm:spPr/>
      <dgm:t>
        <a:bodyPr/>
        <a:lstStyle/>
        <a:p>
          <a:endParaRPr lang="en-US"/>
        </a:p>
      </dgm:t>
    </dgm:pt>
    <dgm:pt modelId="{E8138D12-241B-4FEF-AFC6-034DA570446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Develop Others</a:t>
          </a:r>
        </a:p>
      </dgm:t>
    </dgm:pt>
    <dgm:pt modelId="{36FA870B-159A-47CF-85B7-D0F4496CE0B2}" type="parTrans" cxnId="{B9E6B211-3243-4ACC-A0ED-79369F41B916}">
      <dgm:prSet/>
      <dgm:spPr/>
      <dgm:t>
        <a:bodyPr/>
        <a:lstStyle/>
        <a:p>
          <a:endParaRPr lang="en-US"/>
        </a:p>
      </dgm:t>
    </dgm:pt>
    <dgm:pt modelId="{59D4F781-FBE7-4C6B-A882-C1552DFE7677}" type="sibTrans" cxnId="{B9E6B211-3243-4ACC-A0ED-79369F41B916}">
      <dgm:prSet/>
      <dgm:spPr/>
      <dgm:t>
        <a:bodyPr/>
        <a:lstStyle/>
        <a:p>
          <a:endParaRPr lang="en-US"/>
        </a:p>
      </dgm:t>
    </dgm:pt>
    <dgm:pt modelId="{2FA1FBBA-DBCE-4F32-B2A4-5D952E314EE7}">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Ensure Understanding</a:t>
          </a:r>
        </a:p>
      </dgm:t>
    </dgm:pt>
    <dgm:pt modelId="{A741B6DC-B805-4638-8F7A-371A5F833694}" type="parTrans" cxnId="{91004666-4B43-4BD9-8C52-FD7E3202741A}">
      <dgm:prSet/>
      <dgm:spPr/>
      <dgm:t>
        <a:bodyPr/>
        <a:lstStyle/>
        <a:p>
          <a:endParaRPr lang="en-US"/>
        </a:p>
      </dgm:t>
    </dgm:pt>
    <dgm:pt modelId="{793BCEC2-C644-4D0E-A963-B8214885A7E9}" type="sibTrans" cxnId="{91004666-4B43-4BD9-8C52-FD7E3202741A}">
      <dgm:prSet/>
      <dgm:spPr/>
      <dgm:t>
        <a:bodyPr/>
        <a:lstStyle/>
        <a:p>
          <a:endParaRPr lang="en-US"/>
        </a:p>
      </dgm:t>
    </dgm:pt>
    <dgm:pt modelId="{B7C34BCE-5FF6-4CB6-807C-A5EA078E9C8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Influence Others</a:t>
          </a:r>
        </a:p>
      </dgm:t>
    </dgm:pt>
    <dgm:pt modelId="{7CDBCE02-BF83-4F6C-A393-C891099A584B}" type="parTrans" cxnId="{DBB440A1-F4FA-4421-83EB-13DFDBC10D7D}">
      <dgm:prSet/>
      <dgm:spPr/>
      <dgm:t>
        <a:bodyPr/>
        <a:lstStyle/>
        <a:p>
          <a:endParaRPr lang="en-US"/>
        </a:p>
      </dgm:t>
    </dgm:pt>
    <dgm:pt modelId="{09BDB502-DA62-48A4-BB32-4DE988045CA6}" type="sibTrans" cxnId="{DBB440A1-F4FA-4421-83EB-13DFDBC10D7D}">
      <dgm:prSet/>
      <dgm:spPr/>
      <dgm:t>
        <a:bodyPr/>
        <a:lstStyle/>
        <a:p>
          <a:endParaRPr lang="en-US"/>
        </a:p>
      </dgm:t>
    </dgm:pt>
    <dgm:pt modelId="{359F429F-75C1-49C8-9AFF-A8A29B2C85E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Resolve Conflict</a:t>
          </a:r>
        </a:p>
      </dgm:t>
    </dgm:pt>
    <dgm:pt modelId="{31B72809-82A4-47EF-9241-9169A62F48F2}" type="parTrans" cxnId="{B85F8D8D-AC90-4D29-BA1E-2DC2BFE282BA}">
      <dgm:prSet/>
      <dgm:spPr/>
      <dgm:t>
        <a:bodyPr/>
        <a:lstStyle/>
        <a:p>
          <a:endParaRPr lang="en-US"/>
        </a:p>
      </dgm:t>
    </dgm:pt>
    <dgm:pt modelId="{88A7B8DD-A778-4D18-B68D-7411BC46EFA5}" type="sibTrans" cxnId="{B85F8D8D-AC90-4D29-BA1E-2DC2BFE282BA}">
      <dgm:prSet/>
      <dgm:spPr/>
      <dgm:t>
        <a:bodyPr/>
        <a:lstStyle/>
        <a:p>
          <a:endParaRPr lang="en-US"/>
        </a:p>
      </dgm:t>
    </dgm:pt>
    <dgm:pt modelId="{89D5A97B-BC5B-4D44-AD70-72F647DE0024}" type="pres">
      <dgm:prSet presAssocID="{9FB6D064-9B1E-411F-A1D7-9A719FE39252}" presName="Name0" presStyleCnt="0">
        <dgm:presLayoutVars>
          <dgm:dir/>
          <dgm:animLvl val="lvl"/>
          <dgm:resizeHandles val="exact"/>
        </dgm:presLayoutVars>
      </dgm:prSet>
      <dgm:spPr/>
    </dgm:pt>
    <dgm:pt modelId="{BA4FA1D2-04B4-4282-8CBB-29FF3BC21DD7}" type="pres">
      <dgm:prSet presAssocID="{E77FBCE5-F409-43D5-BFA4-3CFB61152D8F}" presName="linNode" presStyleCnt="0"/>
      <dgm:spPr/>
    </dgm:pt>
    <dgm:pt modelId="{8CB594D5-9553-4442-AE30-BD3F23E8E21B}" type="pres">
      <dgm:prSet presAssocID="{E77FBCE5-F409-43D5-BFA4-3CFB61152D8F}" presName="parentText" presStyleLbl="node1" presStyleIdx="0" presStyleCnt="7">
        <dgm:presLayoutVars>
          <dgm:chMax val="1"/>
          <dgm:bulletEnabled val="1"/>
        </dgm:presLayoutVars>
      </dgm:prSet>
      <dgm:spPr/>
    </dgm:pt>
    <dgm:pt modelId="{2D39E7B8-4909-45ED-9D51-A3D9D2E9CDF4}" type="pres">
      <dgm:prSet presAssocID="{62C09FB6-9292-48CA-8BF0-42B8BD8D2086}" presName="sp" presStyleCnt="0"/>
      <dgm:spPr/>
    </dgm:pt>
    <dgm:pt modelId="{8FAC7779-3516-41A8-9D4A-64688BB6E8F6}" type="pres">
      <dgm:prSet presAssocID="{249FD6B3-820E-4C1B-8C27-1A047711E8EE}" presName="linNode" presStyleCnt="0"/>
      <dgm:spPr/>
    </dgm:pt>
    <dgm:pt modelId="{7E8EE667-FFDB-405B-8D41-97D1F1EA18AE}" type="pres">
      <dgm:prSet presAssocID="{249FD6B3-820E-4C1B-8C27-1A047711E8EE}" presName="parentText" presStyleLbl="node1" presStyleIdx="1" presStyleCnt="7" custLinFactNeighborX="309" custLinFactNeighborY="2140">
        <dgm:presLayoutVars>
          <dgm:chMax val="1"/>
          <dgm:bulletEnabled val="1"/>
        </dgm:presLayoutVars>
      </dgm:prSet>
      <dgm:spPr/>
    </dgm:pt>
    <dgm:pt modelId="{083E70C0-70B3-4396-8B22-9B069F16AD38}" type="pres">
      <dgm:prSet presAssocID="{B8EE9777-619A-4FAE-A78D-A9978C955C04}" presName="sp" presStyleCnt="0"/>
      <dgm:spPr/>
    </dgm:pt>
    <dgm:pt modelId="{95C5B98D-B3BF-4BE3-8F96-EB1D23C72427}" type="pres">
      <dgm:prSet presAssocID="{C41614BA-6EB7-468F-9D2E-070D80362B0E}" presName="linNode" presStyleCnt="0"/>
      <dgm:spPr/>
    </dgm:pt>
    <dgm:pt modelId="{F9DB57C0-A5AC-4818-92FA-61EA4B8A289C}" type="pres">
      <dgm:prSet presAssocID="{C41614BA-6EB7-468F-9D2E-070D80362B0E}" presName="parentText" presStyleLbl="node1" presStyleIdx="2" presStyleCnt="7">
        <dgm:presLayoutVars>
          <dgm:chMax val="1"/>
          <dgm:bulletEnabled val="1"/>
        </dgm:presLayoutVars>
      </dgm:prSet>
      <dgm:spPr/>
    </dgm:pt>
    <dgm:pt modelId="{1B025F26-CBEE-4FA5-B5AD-56175C95F686}" type="pres">
      <dgm:prSet presAssocID="{F3B6842A-BD3C-446C-A79D-691A9340D63F}" presName="sp" presStyleCnt="0"/>
      <dgm:spPr/>
    </dgm:pt>
    <dgm:pt modelId="{2FC05E2A-4BDF-4B53-9AF6-AC8DB7179EFC}" type="pres">
      <dgm:prSet presAssocID="{E8138D12-241B-4FEF-AFC6-034DA570446E}" presName="linNode" presStyleCnt="0"/>
      <dgm:spPr/>
    </dgm:pt>
    <dgm:pt modelId="{29D9AC79-C429-4A57-87CA-FE19243EC3BE}" type="pres">
      <dgm:prSet presAssocID="{E8138D12-241B-4FEF-AFC6-034DA570446E}" presName="parentText" presStyleLbl="node1" presStyleIdx="3" presStyleCnt="7">
        <dgm:presLayoutVars>
          <dgm:chMax val="1"/>
          <dgm:bulletEnabled val="1"/>
        </dgm:presLayoutVars>
      </dgm:prSet>
      <dgm:spPr/>
    </dgm:pt>
    <dgm:pt modelId="{45BD0721-763F-4D4A-ADC2-3395B0DD56DD}" type="pres">
      <dgm:prSet presAssocID="{59D4F781-FBE7-4C6B-A882-C1552DFE7677}" presName="sp" presStyleCnt="0"/>
      <dgm:spPr/>
    </dgm:pt>
    <dgm:pt modelId="{0E7F05F9-7829-4CC0-8F9E-5568CF418040}" type="pres">
      <dgm:prSet presAssocID="{2FA1FBBA-DBCE-4F32-B2A4-5D952E314EE7}" presName="linNode" presStyleCnt="0"/>
      <dgm:spPr/>
    </dgm:pt>
    <dgm:pt modelId="{DFA95FD1-E009-4628-8424-E36CA3503DA4}" type="pres">
      <dgm:prSet presAssocID="{2FA1FBBA-DBCE-4F32-B2A4-5D952E314EE7}" presName="parentText" presStyleLbl="node1" presStyleIdx="4" presStyleCnt="7">
        <dgm:presLayoutVars>
          <dgm:chMax val="1"/>
          <dgm:bulletEnabled val="1"/>
        </dgm:presLayoutVars>
      </dgm:prSet>
      <dgm:spPr/>
    </dgm:pt>
    <dgm:pt modelId="{DEA5F2D4-9D9A-4431-B55B-91D096BF59AD}" type="pres">
      <dgm:prSet presAssocID="{793BCEC2-C644-4D0E-A963-B8214885A7E9}" presName="sp" presStyleCnt="0"/>
      <dgm:spPr/>
    </dgm:pt>
    <dgm:pt modelId="{0703FE94-392F-4147-8F8B-F85C976C6F77}" type="pres">
      <dgm:prSet presAssocID="{B7C34BCE-5FF6-4CB6-807C-A5EA078E9C8F}" presName="linNode" presStyleCnt="0"/>
      <dgm:spPr/>
    </dgm:pt>
    <dgm:pt modelId="{E0FD66AF-321C-4DB3-A49A-FFA5F5582707}" type="pres">
      <dgm:prSet presAssocID="{B7C34BCE-5FF6-4CB6-807C-A5EA078E9C8F}" presName="parentText" presStyleLbl="node1" presStyleIdx="5" presStyleCnt="7">
        <dgm:presLayoutVars>
          <dgm:chMax val="1"/>
          <dgm:bulletEnabled val="1"/>
        </dgm:presLayoutVars>
      </dgm:prSet>
      <dgm:spPr/>
    </dgm:pt>
    <dgm:pt modelId="{FA2A36F9-F2B6-4B8D-A2FC-CBDDACF6F0AB}" type="pres">
      <dgm:prSet presAssocID="{09BDB502-DA62-48A4-BB32-4DE988045CA6}" presName="sp" presStyleCnt="0"/>
      <dgm:spPr/>
    </dgm:pt>
    <dgm:pt modelId="{A5EC552B-55FD-4E94-BC1A-9DFBEF585FD8}" type="pres">
      <dgm:prSet presAssocID="{359F429F-75C1-49C8-9AFF-A8A29B2C85EF}" presName="linNode" presStyleCnt="0"/>
      <dgm:spPr/>
    </dgm:pt>
    <dgm:pt modelId="{BB501418-EC21-43B0-B0FC-2976F57C26B9}" type="pres">
      <dgm:prSet presAssocID="{359F429F-75C1-49C8-9AFF-A8A29B2C85EF}" presName="parentText" presStyleLbl="node1" presStyleIdx="6" presStyleCnt="7" custLinFactNeighborX="309" custLinFactNeighborY="63">
        <dgm:presLayoutVars>
          <dgm:chMax val="1"/>
          <dgm:bulletEnabled val="1"/>
        </dgm:presLayoutVars>
      </dgm:prSet>
      <dgm:spPr/>
    </dgm:pt>
  </dgm:ptLst>
  <dgm:cxnLst>
    <dgm:cxn modelId="{2AC8270B-564D-4A75-B4CD-1240BF601839}" type="presOf" srcId="{359F429F-75C1-49C8-9AFF-A8A29B2C85EF}" destId="{BB501418-EC21-43B0-B0FC-2976F57C26B9}" srcOrd="0" destOrd="0" presId="urn:microsoft.com/office/officeart/2005/8/layout/vList5"/>
    <dgm:cxn modelId="{B9E6B211-3243-4ACC-A0ED-79369F41B916}" srcId="{9FB6D064-9B1E-411F-A1D7-9A719FE39252}" destId="{E8138D12-241B-4FEF-AFC6-034DA570446E}" srcOrd="3" destOrd="0" parTransId="{36FA870B-159A-47CF-85B7-D0F4496CE0B2}" sibTransId="{59D4F781-FBE7-4C6B-A882-C1552DFE7677}"/>
    <dgm:cxn modelId="{086E9E2E-EA90-4257-82A8-217211349C27}" type="presOf" srcId="{9FB6D064-9B1E-411F-A1D7-9A719FE39252}" destId="{89D5A97B-BC5B-4D44-AD70-72F647DE0024}" srcOrd="0" destOrd="0" presId="urn:microsoft.com/office/officeart/2005/8/layout/vList5"/>
    <dgm:cxn modelId="{4889B130-43AE-4060-84F0-CA9915153651}" srcId="{9FB6D064-9B1E-411F-A1D7-9A719FE39252}" destId="{E77FBCE5-F409-43D5-BFA4-3CFB61152D8F}" srcOrd="0" destOrd="0" parTransId="{B7B0BBCA-2D1C-4D20-9397-12B0688CF297}" sibTransId="{62C09FB6-9292-48CA-8BF0-42B8BD8D2086}"/>
    <dgm:cxn modelId="{DD66FD35-5A7B-441B-ADA8-CF8FA662178E}" type="presOf" srcId="{2FA1FBBA-DBCE-4F32-B2A4-5D952E314EE7}" destId="{DFA95FD1-E009-4628-8424-E36CA3503DA4}" srcOrd="0" destOrd="0" presId="urn:microsoft.com/office/officeart/2005/8/layout/vList5"/>
    <dgm:cxn modelId="{35B4FF3B-A771-4D18-B6C5-895DAB7FCCA7}" srcId="{9FB6D064-9B1E-411F-A1D7-9A719FE39252}" destId="{249FD6B3-820E-4C1B-8C27-1A047711E8EE}" srcOrd="1" destOrd="0" parTransId="{7019D366-9A55-4715-82E7-48BACE8CC64A}" sibTransId="{B8EE9777-619A-4FAE-A78D-A9978C955C04}"/>
    <dgm:cxn modelId="{8AB3E962-7E72-4823-811F-793B7459E97A}" type="presOf" srcId="{249FD6B3-820E-4C1B-8C27-1A047711E8EE}" destId="{7E8EE667-FFDB-405B-8D41-97D1F1EA18AE}" srcOrd="0" destOrd="0" presId="urn:microsoft.com/office/officeart/2005/8/layout/vList5"/>
    <dgm:cxn modelId="{91004666-4B43-4BD9-8C52-FD7E3202741A}" srcId="{9FB6D064-9B1E-411F-A1D7-9A719FE39252}" destId="{2FA1FBBA-DBCE-4F32-B2A4-5D952E314EE7}" srcOrd="4" destOrd="0" parTransId="{A741B6DC-B805-4638-8F7A-371A5F833694}" sibTransId="{793BCEC2-C644-4D0E-A963-B8214885A7E9}"/>
    <dgm:cxn modelId="{8A601A68-E033-4E35-8C96-4ECE4AF386BD}" type="presOf" srcId="{C41614BA-6EB7-468F-9D2E-070D80362B0E}" destId="{F9DB57C0-A5AC-4818-92FA-61EA4B8A289C}" srcOrd="0" destOrd="0" presId="urn:microsoft.com/office/officeart/2005/8/layout/vList5"/>
    <dgm:cxn modelId="{ABC4B87D-D2AF-4D65-BE2B-390E4A0687EB}" type="presOf" srcId="{E77FBCE5-F409-43D5-BFA4-3CFB61152D8F}" destId="{8CB594D5-9553-4442-AE30-BD3F23E8E21B}" srcOrd="0" destOrd="0" presId="urn:microsoft.com/office/officeart/2005/8/layout/vList5"/>
    <dgm:cxn modelId="{B85F8D8D-AC90-4D29-BA1E-2DC2BFE282BA}" srcId="{9FB6D064-9B1E-411F-A1D7-9A719FE39252}" destId="{359F429F-75C1-49C8-9AFF-A8A29B2C85EF}" srcOrd="6" destOrd="0" parTransId="{31B72809-82A4-47EF-9241-9169A62F48F2}" sibTransId="{88A7B8DD-A778-4D18-B68D-7411BC46EFA5}"/>
    <dgm:cxn modelId="{DBB440A1-F4FA-4421-83EB-13DFDBC10D7D}" srcId="{9FB6D064-9B1E-411F-A1D7-9A719FE39252}" destId="{B7C34BCE-5FF6-4CB6-807C-A5EA078E9C8F}" srcOrd="5" destOrd="0" parTransId="{7CDBCE02-BF83-4F6C-A393-C891099A584B}" sibTransId="{09BDB502-DA62-48A4-BB32-4DE988045CA6}"/>
    <dgm:cxn modelId="{4959AEAE-90F8-4FCC-8DB4-64F7BEA8FD34}" type="presOf" srcId="{B7C34BCE-5FF6-4CB6-807C-A5EA078E9C8F}" destId="{E0FD66AF-321C-4DB3-A49A-FFA5F5582707}" srcOrd="0" destOrd="0" presId="urn:microsoft.com/office/officeart/2005/8/layout/vList5"/>
    <dgm:cxn modelId="{1083FEB5-C15B-4602-B24B-B8D54B30AB9B}" srcId="{9FB6D064-9B1E-411F-A1D7-9A719FE39252}" destId="{C41614BA-6EB7-468F-9D2E-070D80362B0E}" srcOrd="2" destOrd="0" parTransId="{9CADE5F1-253D-42CD-A8EA-3415FD6001F6}" sibTransId="{F3B6842A-BD3C-446C-A79D-691A9340D63F}"/>
    <dgm:cxn modelId="{8BEFD0CF-A3EF-4395-A98B-FB47AB2B1C26}" type="presOf" srcId="{E8138D12-241B-4FEF-AFC6-034DA570446E}" destId="{29D9AC79-C429-4A57-87CA-FE19243EC3BE}" srcOrd="0" destOrd="0" presId="urn:microsoft.com/office/officeart/2005/8/layout/vList5"/>
    <dgm:cxn modelId="{00CA0295-2517-4CEC-AB81-8A39A87C2AFB}" type="presParOf" srcId="{89D5A97B-BC5B-4D44-AD70-72F647DE0024}" destId="{BA4FA1D2-04B4-4282-8CBB-29FF3BC21DD7}" srcOrd="0" destOrd="0" presId="urn:microsoft.com/office/officeart/2005/8/layout/vList5"/>
    <dgm:cxn modelId="{2578C4D3-0114-462C-BAE2-29E671250167}" type="presParOf" srcId="{BA4FA1D2-04B4-4282-8CBB-29FF3BC21DD7}" destId="{8CB594D5-9553-4442-AE30-BD3F23E8E21B}" srcOrd="0" destOrd="0" presId="urn:microsoft.com/office/officeart/2005/8/layout/vList5"/>
    <dgm:cxn modelId="{7EEA02C7-3626-47C0-A622-884C8074F301}" type="presParOf" srcId="{89D5A97B-BC5B-4D44-AD70-72F647DE0024}" destId="{2D39E7B8-4909-45ED-9D51-A3D9D2E9CDF4}" srcOrd="1" destOrd="0" presId="urn:microsoft.com/office/officeart/2005/8/layout/vList5"/>
    <dgm:cxn modelId="{AFEF6E48-AD29-462F-A928-FED073A8E974}" type="presParOf" srcId="{89D5A97B-BC5B-4D44-AD70-72F647DE0024}" destId="{8FAC7779-3516-41A8-9D4A-64688BB6E8F6}" srcOrd="2" destOrd="0" presId="urn:microsoft.com/office/officeart/2005/8/layout/vList5"/>
    <dgm:cxn modelId="{D26835A9-ACFE-433F-A693-300C88EC0E4B}" type="presParOf" srcId="{8FAC7779-3516-41A8-9D4A-64688BB6E8F6}" destId="{7E8EE667-FFDB-405B-8D41-97D1F1EA18AE}" srcOrd="0" destOrd="0" presId="urn:microsoft.com/office/officeart/2005/8/layout/vList5"/>
    <dgm:cxn modelId="{67A69B53-7F36-4908-BF4E-9F87C9F8CF0B}" type="presParOf" srcId="{89D5A97B-BC5B-4D44-AD70-72F647DE0024}" destId="{083E70C0-70B3-4396-8B22-9B069F16AD38}" srcOrd="3" destOrd="0" presId="urn:microsoft.com/office/officeart/2005/8/layout/vList5"/>
    <dgm:cxn modelId="{8D873197-EAEB-49F6-A879-C0BF7937F40E}" type="presParOf" srcId="{89D5A97B-BC5B-4D44-AD70-72F647DE0024}" destId="{95C5B98D-B3BF-4BE3-8F96-EB1D23C72427}" srcOrd="4" destOrd="0" presId="urn:microsoft.com/office/officeart/2005/8/layout/vList5"/>
    <dgm:cxn modelId="{E3574184-25F1-4639-991F-73BD14350164}" type="presParOf" srcId="{95C5B98D-B3BF-4BE3-8F96-EB1D23C72427}" destId="{F9DB57C0-A5AC-4818-92FA-61EA4B8A289C}" srcOrd="0" destOrd="0" presId="urn:microsoft.com/office/officeart/2005/8/layout/vList5"/>
    <dgm:cxn modelId="{F2532D4D-D6E8-4974-BA85-FA1D1B352C3F}" type="presParOf" srcId="{89D5A97B-BC5B-4D44-AD70-72F647DE0024}" destId="{1B025F26-CBEE-4FA5-B5AD-56175C95F686}" srcOrd="5" destOrd="0" presId="urn:microsoft.com/office/officeart/2005/8/layout/vList5"/>
    <dgm:cxn modelId="{DC24FCEC-C6E8-4C35-9C1A-4D7830C5992B}" type="presParOf" srcId="{89D5A97B-BC5B-4D44-AD70-72F647DE0024}" destId="{2FC05E2A-4BDF-4B53-9AF6-AC8DB7179EFC}" srcOrd="6" destOrd="0" presId="urn:microsoft.com/office/officeart/2005/8/layout/vList5"/>
    <dgm:cxn modelId="{87A01DC7-E60F-4999-A791-29015E73475E}" type="presParOf" srcId="{2FC05E2A-4BDF-4B53-9AF6-AC8DB7179EFC}" destId="{29D9AC79-C429-4A57-87CA-FE19243EC3BE}" srcOrd="0" destOrd="0" presId="urn:microsoft.com/office/officeart/2005/8/layout/vList5"/>
    <dgm:cxn modelId="{9B7E1FFB-B512-47FE-BFCA-58ABD052949B}" type="presParOf" srcId="{89D5A97B-BC5B-4D44-AD70-72F647DE0024}" destId="{45BD0721-763F-4D4A-ADC2-3395B0DD56DD}" srcOrd="7" destOrd="0" presId="urn:microsoft.com/office/officeart/2005/8/layout/vList5"/>
    <dgm:cxn modelId="{C58B8F80-AE77-4F2A-A191-910400A2FE7F}" type="presParOf" srcId="{89D5A97B-BC5B-4D44-AD70-72F647DE0024}" destId="{0E7F05F9-7829-4CC0-8F9E-5568CF418040}" srcOrd="8" destOrd="0" presId="urn:microsoft.com/office/officeart/2005/8/layout/vList5"/>
    <dgm:cxn modelId="{74B582E7-DE95-4BF5-9661-E74117A83202}" type="presParOf" srcId="{0E7F05F9-7829-4CC0-8F9E-5568CF418040}" destId="{DFA95FD1-E009-4628-8424-E36CA3503DA4}" srcOrd="0" destOrd="0" presId="urn:microsoft.com/office/officeart/2005/8/layout/vList5"/>
    <dgm:cxn modelId="{F77685D4-636D-4927-893C-2ECD501E477F}" type="presParOf" srcId="{89D5A97B-BC5B-4D44-AD70-72F647DE0024}" destId="{DEA5F2D4-9D9A-4431-B55B-91D096BF59AD}" srcOrd="9" destOrd="0" presId="urn:microsoft.com/office/officeart/2005/8/layout/vList5"/>
    <dgm:cxn modelId="{50A1442F-C57A-4AC5-94AC-E87030EFA345}" type="presParOf" srcId="{89D5A97B-BC5B-4D44-AD70-72F647DE0024}" destId="{0703FE94-392F-4147-8F8B-F85C976C6F77}" srcOrd="10" destOrd="0" presId="urn:microsoft.com/office/officeart/2005/8/layout/vList5"/>
    <dgm:cxn modelId="{DD82CDAB-7A7E-4223-97E0-E211B349A3BA}" type="presParOf" srcId="{0703FE94-392F-4147-8F8B-F85C976C6F77}" destId="{E0FD66AF-321C-4DB3-A49A-FFA5F5582707}" srcOrd="0" destOrd="0" presId="urn:microsoft.com/office/officeart/2005/8/layout/vList5"/>
    <dgm:cxn modelId="{5E28C3D5-1739-4EC6-891A-981BC73DFEBD}" type="presParOf" srcId="{89D5A97B-BC5B-4D44-AD70-72F647DE0024}" destId="{FA2A36F9-F2B6-4B8D-A2FC-CBDDACF6F0AB}" srcOrd="11" destOrd="0" presId="urn:microsoft.com/office/officeart/2005/8/layout/vList5"/>
    <dgm:cxn modelId="{D16992EC-3BA0-4281-AF25-3E295B14CCA2}" type="presParOf" srcId="{89D5A97B-BC5B-4D44-AD70-72F647DE0024}" destId="{A5EC552B-55FD-4E94-BC1A-9DFBEF585FD8}" srcOrd="12" destOrd="0" presId="urn:microsoft.com/office/officeart/2005/8/layout/vList5"/>
    <dgm:cxn modelId="{234297A0-E993-4184-A516-224B1BC146C9}" type="presParOf" srcId="{A5EC552B-55FD-4E94-BC1A-9DFBEF585FD8}" destId="{BB501418-EC21-43B0-B0FC-2976F57C26B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6338FFA-22EA-4505-8A51-1604E1B39379}"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6FEC2375-4671-4752-A5A5-B00768A9CD01}">
      <dgm:prSet/>
      <dgm:spPr>
        <a:scene3d>
          <a:camera prst="orthographicFront">
            <a:rot lat="0" lon="0" rev="0"/>
          </a:camera>
          <a:lightRig rig="balanced" dir="t">
            <a:rot lat="0" lon="0" rev="8700000"/>
          </a:lightRig>
        </a:scene3d>
        <a:sp3d>
          <a:bevelT w="190500" h="38100"/>
        </a:sp3d>
      </dgm:spPr>
      <dgm:t>
        <a:bodyPr/>
        <a:lstStyle/>
        <a:p>
          <a:r>
            <a:rPr lang="en-US"/>
            <a:t>Have I exhibited trust?</a:t>
          </a:r>
        </a:p>
      </dgm:t>
    </dgm:pt>
    <dgm:pt modelId="{9322D8E1-C028-49FA-A0CA-1F8F40465BF1}" type="parTrans" cxnId="{9B45480F-A18A-4590-AF04-CD9EF4A28D4C}">
      <dgm:prSet/>
      <dgm:spPr/>
      <dgm:t>
        <a:bodyPr/>
        <a:lstStyle/>
        <a:p>
          <a:endParaRPr lang="en-US"/>
        </a:p>
      </dgm:t>
    </dgm:pt>
    <dgm:pt modelId="{43E8FC92-D786-4FB8-80B9-BC7D010CC6E7}" type="sibTrans" cxnId="{9B45480F-A18A-4590-AF04-CD9EF4A28D4C}">
      <dgm:prSet/>
      <dgm:spPr/>
      <dgm:t>
        <a:bodyPr/>
        <a:lstStyle/>
        <a:p>
          <a:endParaRPr lang="en-US"/>
        </a:p>
      </dgm:t>
    </dgm:pt>
    <dgm:pt modelId="{2D1DDE2B-1B12-4000-BFB9-7AA33947E82D}">
      <dgm:prSet/>
      <dgm:spPr>
        <a:scene3d>
          <a:camera prst="orthographicFront">
            <a:rot lat="0" lon="0" rev="0"/>
          </a:camera>
          <a:lightRig rig="balanced" dir="t">
            <a:rot lat="0" lon="0" rev="8700000"/>
          </a:lightRig>
        </a:scene3d>
        <a:sp3d>
          <a:bevelT w="190500" h="38100"/>
        </a:sp3d>
      </dgm:spPr>
      <dgm:t>
        <a:bodyPr/>
        <a:lstStyle/>
        <a:p>
          <a:r>
            <a:rPr lang="en-US"/>
            <a:t>Have I shown respect?</a:t>
          </a:r>
        </a:p>
      </dgm:t>
    </dgm:pt>
    <dgm:pt modelId="{3D20861B-3817-4AAC-AB4F-F12F414D70FE}" type="parTrans" cxnId="{53F5472B-A024-41B5-A441-BAF4314FE30E}">
      <dgm:prSet/>
      <dgm:spPr/>
      <dgm:t>
        <a:bodyPr/>
        <a:lstStyle/>
        <a:p>
          <a:endParaRPr lang="en-US"/>
        </a:p>
      </dgm:t>
    </dgm:pt>
    <dgm:pt modelId="{E16B244E-85BF-4313-A0C5-AEC7FB516702}" type="sibTrans" cxnId="{53F5472B-A024-41B5-A441-BAF4314FE30E}">
      <dgm:prSet/>
      <dgm:spPr/>
      <dgm:t>
        <a:bodyPr/>
        <a:lstStyle/>
        <a:p>
          <a:endParaRPr lang="en-US"/>
        </a:p>
      </dgm:t>
    </dgm:pt>
    <dgm:pt modelId="{E695949C-676B-48DF-B858-A446B9F1746A}">
      <dgm:prSet/>
      <dgm:spPr>
        <a:scene3d>
          <a:camera prst="orthographicFront">
            <a:rot lat="0" lon="0" rev="0"/>
          </a:camera>
          <a:lightRig rig="balanced" dir="t">
            <a:rot lat="0" lon="0" rev="8700000"/>
          </a:lightRig>
        </a:scene3d>
        <a:sp3d>
          <a:bevelT w="190500" h="38100"/>
        </a:sp3d>
      </dgm:spPr>
      <dgm:t>
        <a:bodyPr/>
        <a:lstStyle/>
        <a:p>
          <a:r>
            <a:rPr lang="en-US"/>
            <a:t>What do people need?</a:t>
          </a:r>
        </a:p>
      </dgm:t>
    </dgm:pt>
    <dgm:pt modelId="{762137A5-1710-4B54-887F-AD84B2B4BC63}" type="parTrans" cxnId="{BB7D21F6-9F90-4CCF-BA96-517B023CB351}">
      <dgm:prSet/>
      <dgm:spPr/>
      <dgm:t>
        <a:bodyPr/>
        <a:lstStyle/>
        <a:p>
          <a:endParaRPr lang="en-US"/>
        </a:p>
      </dgm:t>
    </dgm:pt>
    <dgm:pt modelId="{145A3582-FE36-426C-B41D-D0A6CD5F3601}" type="sibTrans" cxnId="{BB7D21F6-9F90-4CCF-BA96-517B023CB351}">
      <dgm:prSet/>
      <dgm:spPr/>
      <dgm:t>
        <a:bodyPr/>
        <a:lstStyle/>
        <a:p>
          <a:endParaRPr lang="en-US"/>
        </a:p>
      </dgm:t>
    </dgm:pt>
    <dgm:pt modelId="{EA20BC8E-1E09-4E41-B1E2-B7F09C731F2B}">
      <dgm:prSet/>
      <dgm:spPr>
        <a:scene3d>
          <a:camera prst="orthographicFront">
            <a:rot lat="0" lon="0" rev="0"/>
          </a:camera>
          <a:lightRig rig="balanced" dir="t">
            <a:rot lat="0" lon="0" rev="8700000"/>
          </a:lightRig>
        </a:scene3d>
        <a:sp3d>
          <a:bevelT w="190500" h="38100"/>
        </a:sp3d>
      </dgm:spPr>
      <dgm:t>
        <a:bodyPr/>
        <a:lstStyle/>
        <a:p>
          <a:r>
            <a:rPr lang="en-US"/>
            <a:t>Have I been articulate?</a:t>
          </a:r>
        </a:p>
      </dgm:t>
    </dgm:pt>
    <dgm:pt modelId="{10C5BF0A-A6F4-4997-9925-F9595115C9C5}" type="parTrans" cxnId="{7C3DB728-ABCF-44EE-B3C4-1BBBF5424127}">
      <dgm:prSet/>
      <dgm:spPr/>
      <dgm:t>
        <a:bodyPr/>
        <a:lstStyle/>
        <a:p>
          <a:endParaRPr lang="en-US"/>
        </a:p>
      </dgm:t>
    </dgm:pt>
    <dgm:pt modelId="{224AB211-5634-4E21-A8C0-A97FEC1B4D50}" type="sibTrans" cxnId="{7C3DB728-ABCF-44EE-B3C4-1BBBF5424127}">
      <dgm:prSet/>
      <dgm:spPr/>
      <dgm:t>
        <a:bodyPr/>
        <a:lstStyle/>
        <a:p>
          <a:endParaRPr lang="en-US"/>
        </a:p>
      </dgm:t>
    </dgm:pt>
    <dgm:pt modelId="{398F102F-EFC7-47D6-AF4A-848FFF9FC21B}" type="pres">
      <dgm:prSet presAssocID="{36338FFA-22EA-4505-8A51-1604E1B39379}" presName="matrix" presStyleCnt="0">
        <dgm:presLayoutVars>
          <dgm:chMax val="1"/>
          <dgm:dir/>
          <dgm:resizeHandles val="exact"/>
        </dgm:presLayoutVars>
      </dgm:prSet>
      <dgm:spPr/>
    </dgm:pt>
    <dgm:pt modelId="{3FB67BEF-72DA-4903-919C-656825265908}" type="pres">
      <dgm:prSet presAssocID="{36338FFA-22EA-4505-8A51-1604E1B39379}" presName="diamond" presStyleLbl="bgShp" presStyleIdx="0" presStyleCnt="1"/>
      <dgm:spPr/>
    </dgm:pt>
    <dgm:pt modelId="{C72B0235-9795-4EDC-867B-5E029030FBA6}" type="pres">
      <dgm:prSet presAssocID="{36338FFA-22EA-4505-8A51-1604E1B39379}" presName="quad1" presStyleLbl="node1" presStyleIdx="0" presStyleCnt="4">
        <dgm:presLayoutVars>
          <dgm:chMax val="0"/>
          <dgm:chPref val="0"/>
          <dgm:bulletEnabled val="1"/>
        </dgm:presLayoutVars>
      </dgm:prSet>
      <dgm:spPr/>
    </dgm:pt>
    <dgm:pt modelId="{7B33221B-6D59-4AD0-AFFD-9A93DF245875}" type="pres">
      <dgm:prSet presAssocID="{36338FFA-22EA-4505-8A51-1604E1B39379}" presName="quad2" presStyleLbl="node1" presStyleIdx="1" presStyleCnt="4">
        <dgm:presLayoutVars>
          <dgm:chMax val="0"/>
          <dgm:chPref val="0"/>
          <dgm:bulletEnabled val="1"/>
        </dgm:presLayoutVars>
      </dgm:prSet>
      <dgm:spPr/>
    </dgm:pt>
    <dgm:pt modelId="{5E2F940A-3D00-4EFE-8CC9-31CB5EE554F5}" type="pres">
      <dgm:prSet presAssocID="{36338FFA-22EA-4505-8A51-1604E1B39379}" presName="quad3" presStyleLbl="node1" presStyleIdx="2" presStyleCnt="4">
        <dgm:presLayoutVars>
          <dgm:chMax val="0"/>
          <dgm:chPref val="0"/>
          <dgm:bulletEnabled val="1"/>
        </dgm:presLayoutVars>
      </dgm:prSet>
      <dgm:spPr/>
    </dgm:pt>
    <dgm:pt modelId="{5ECD405E-286F-443F-9203-7705139887F0}" type="pres">
      <dgm:prSet presAssocID="{36338FFA-22EA-4505-8A51-1604E1B39379}" presName="quad4" presStyleLbl="node1" presStyleIdx="3" presStyleCnt="4">
        <dgm:presLayoutVars>
          <dgm:chMax val="0"/>
          <dgm:chPref val="0"/>
          <dgm:bulletEnabled val="1"/>
        </dgm:presLayoutVars>
      </dgm:prSet>
      <dgm:spPr/>
    </dgm:pt>
  </dgm:ptLst>
  <dgm:cxnLst>
    <dgm:cxn modelId="{E8780601-3C26-4D5A-A602-03DF9D81869B}" type="presOf" srcId="{E695949C-676B-48DF-B858-A446B9F1746A}" destId="{5E2F940A-3D00-4EFE-8CC9-31CB5EE554F5}" srcOrd="0" destOrd="0" presId="urn:microsoft.com/office/officeart/2005/8/layout/matrix3"/>
    <dgm:cxn modelId="{1665E30C-E648-4EC0-85F0-B0C9547C217E}" type="presOf" srcId="{6FEC2375-4671-4752-A5A5-B00768A9CD01}" destId="{C72B0235-9795-4EDC-867B-5E029030FBA6}" srcOrd="0" destOrd="0" presId="urn:microsoft.com/office/officeart/2005/8/layout/matrix3"/>
    <dgm:cxn modelId="{9B45480F-A18A-4590-AF04-CD9EF4A28D4C}" srcId="{36338FFA-22EA-4505-8A51-1604E1B39379}" destId="{6FEC2375-4671-4752-A5A5-B00768A9CD01}" srcOrd="0" destOrd="0" parTransId="{9322D8E1-C028-49FA-A0CA-1F8F40465BF1}" sibTransId="{43E8FC92-D786-4FB8-80B9-BC7D010CC6E7}"/>
    <dgm:cxn modelId="{C3287520-04D7-4B20-8BD9-9755CAFC3AF5}" type="presOf" srcId="{EA20BC8E-1E09-4E41-B1E2-B7F09C731F2B}" destId="{5ECD405E-286F-443F-9203-7705139887F0}" srcOrd="0" destOrd="0" presId="urn:microsoft.com/office/officeart/2005/8/layout/matrix3"/>
    <dgm:cxn modelId="{7C3DB728-ABCF-44EE-B3C4-1BBBF5424127}" srcId="{36338FFA-22EA-4505-8A51-1604E1B39379}" destId="{EA20BC8E-1E09-4E41-B1E2-B7F09C731F2B}" srcOrd="3" destOrd="0" parTransId="{10C5BF0A-A6F4-4997-9925-F9595115C9C5}" sibTransId="{224AB211-5634-4E21-A8C0-A97FEC1B4D50}"/>
    <dgm:cxn modelId="{53F5472B-A024-41B5-A441-BAF4314FE30E}" srcId="{36338FFA-22EA-4505-8A51-1604E1B39379}" destId="{2D1DDE2B-1B12-4000-BFB9-7AA33947E82D}" srcOrd="1" destOrd="0" parTransId="{3D20861B-3817-4AAC-AB4F-F12F414D70FE}" sibTransId="{E16B244E-85BF-4313-A0C5-AEC7FB516702}"/>
    <dgm:cxn modelId="{CD658C93-C8B6-4DF4-A518-FC057B66011A}" type="presOf" srcId="{36338FFA-22EA-4505-8A51-1604E1B39379}" destId="{398F102F-EFC7-47D6-AF4A-848FFF9FC21B}" srcOrd="0" destOrd="0" presId="urn:microsoft.com/office/officeart/2005/8/layout/matrix3"/>
    <dgm:cxn modelId="{007E13BD-DD58-47F6-8648-B0DCD57938F2}" type="presOf" srcId="{2D1DDE2B-1B12-4000-BFB9-7AA33947E82D}" destId="{7B33221B-6D59-4AD0-AFFD-9A93DF245875}" srcOrd="0" destOrd="0" presId="urn:microsoft.com/office/officeart/2005/8/layout/matrix3"/>
    <dgm:cxn modelId="{BB7D21F6-9F90-4CCF-BA96-517B023CB351}" srcId="{36338FFA-22EA-4505-8A51-1604E1B39379}" destId="{E695949C-676B-48DF-B858-A446B9F1746A}" srcOrd="2" destOrd="0" parTransId="{762137A5-1710-4B54-887F-AD84B2B4BC63}" sibTransId="{145A3582-FE36-426C-B41D-D0A6CD5F3601}"/>
    <dgm:cxn modelId="{A2BA204B-5B63-44F4-BA92-75098AD07561}" type="presParOf" srcId="{398F102F-EFC7-47D6-AF4A-848FFF9FC21B}" destId="{3FB67BEF-72DA-4903-919C-656825265908}" srcOrd="0" destOrd="0" presId="urn:microsoft.com/office/officeart/2005/8/layout/matrix3"/>
    <dgm:cxn modelId="{779E7695-1DCC-4B07-AB7D-87FEA6DBAF63}" type="presParOf" srcId="{398F102F-EFC7-47D6-AF4A-848FFF9FC21B}" destId="{C72B0235-9795-4EDC-867B-5E029030FBA6}" srcOrd="1" destOrd="0" presId="urn:microsoft.com/office/officeart/2005/8/layout/matrix3"/>
    <dgm:cxn modelId="{5EE79F85-E611-489A-A831-F10AFEE9164D}" type="presParOf" srcId="{398F102F-EFC7-47D6-AF4A-848FFF9FC21B}" destId="{7B33221B-6D59-4AD0-AFFD-9A93DF245875}" srcOrd="2" destOrd="0" presId="urn:microsoft.com/office/officeart/2005/8/layout/matrix3"/>
    <dgm:cxn modelId="{21E21BD9-ADFA-44B4-8709-6576CFEAED68}" type="presParOf" srcId="{398F102F-EFC7-47D6-AF4A-848FFF9FC21B}" destId="{5E2F940A-3D00-4EFE-8CC9-31CB5EE554F5}" srcOrd="3" destOrd="0" presId="urn:microsoft.com/office/officeart/2005/8/layout/matrix3"/>
    <dgm:cxn modelId="{5FCBAE73-9829-4971-BB8A-EF0A5A90BA69}" type="presParOf" srcId="{398F102F-EFC7-47D6-AF4A-848FFF9FC21B}" destId="{5ECD405E-286F-443F-9203-7705139887F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53647D4-6B4A-461F-AE6F-A640FDB01D5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6B2D333-2A88-490C-96E8-0715F8755AF9}">
      <dgm:prSet custT="1"/>
      <dgm:spPr/>
      <dgm:t>
        <a:bodyPr/>
        <a:lstStyle/>
        <a:p>
          <a:r>
            <a:rPr lang="en-US" sz="3000" dirty="0"/>
            <a:t>Purpose/</a:t>
          </a:r>
        </a:p>
        <a:p>
          <a:r>
            <a:rPr lang="en-US" sz="3000" dirty="0"/>
            <a:t>Outcome</a:t>
          </a:r>
        </a:p>
      </dgm:t>
    </dgm:pt>
    <dgm:pt modelId="{DAD80AAD-2760-454C-BE5D-2A01BA6CE2E7}" type="parTrans" cxnId="{785A9FEF-EB33-480D-A6FF-F2C627575FD8}">
      <dgm:prSet/>
      <dgm:spPr/>
      <dgm:t>
        <a:bodyPr/>
        <a:lstStyle/>
        <a:p>
          <a:endParaRPr lang="en-US" sz="3000"/>
        </a:p>
      </dgm:t>
    </dgm:pt>
    <dgm:pt modelId="{2098E68E-87BD-43C8-9703-29C689C6F91D}" type="sibTrans" cxnId="{785A9FEF-EB33-480D-A6FF-F2C627575FD8}">
      <dgm:prSet/>
      <dgm:spPr/>
      <dgm:t>
        <a:bodyPr/>
        <a:lstStyle/>
        <a:p>
          <a:endParaRPr lang="en-US" sz="3000"/>
        </a:p>
      </dgm:t>
    </dgm:pt>
    <dgm:pt modelId="{0834CDC1-DBFB-46C6-A316-8FAC3EB5CFEC}">
      <dgm:prSet custT="1"/>
      <dgm:spPr/>
      <dgm:t>
        <a:bodyPr/>
        <a:lstStyle/>
        <a:p>
          <a:r>
            <a:rPr lang="en-US" sz="3000" dirty="0"/>
            <a:t>Your Story-Data/Impact on Fraternity </a:t>
          </a:r>
        </a:p>
      </dgm:t>
    </dgm:pt>
    <dgm:pt modelId="{91214458-705A-4D5E-A0A1-8319DCBF4ADF}" type="parTrans" cxnId="{93E1361A-CBA8-4D49-94B0-0474980C682E}">
      <dgm:prSet/>
      <dgm:spPr/>
      <dgm:t>
        <a:bodyPr/>
        <a:lstStyle/>
        <a:p>
          <a:endParaRPr lang="en-US" sz="3000"/>
        </a:p>
      </dgm:t>
    </dgm:pt>
    <dgm:pt modelId="{2AFCEDC0-6760-4094-9DD2-40D9ADC5B29F}" type="sibTrans" cxnId="{93E1361A-CBA8-4D49-94B0-0474980C682E}">
      <dgm:prSet/>
      <dgm:spPr/>
      <dgm:t>
        <a:bodyPr/>
        <a:lstStyle/>
        <a:p>
          <a:endParaRPr lang="en-US" sz="3000"/>
        </a:p>
      </dgm:t>
    </dgm:pt>
    <dgm:pt modelId="{8DB0A4C0-0240-478C-B652-69AD9FFF3BC5}">
      <dgm:prSet custT="1"/>
      <dgm:spPr/>
      <dgm:t>
        <a:bodyPr/>
        <a:lstStyle/>
        <a:p>
          <a:r>
            <a:rPr lang="en-US" sz="3000" dirty="0"/>
            <a:t>Listen to Their Story-curiosity </a:t>
          </a:r>
        </a:p>
      </dgm:t>
    </dgm:pt>
    <dgm:pt modelId="{BF9749E4-B4DC-478E-939A-A79F04BE0F72}" type="parTrans" cxnId="{9DAF8FAD-8663-4BD0-A2BD-AACEC3670CC4}">
      <dgm:prSet/>
      <dgm:spPr/>
      <dgm:t>
        <a:bodyPr/>
        <a:lstStyle/>
        <a:p>
          <a:endParaRPr lang="en-US" sz="3000"/>
        </a:p>
      </dgm:t>
    </dgm:pt>
    <dgm:pt modelId="{D829C70C-ED2C-4B8C-B86C-D5720D01AC9E}" type="sibTrans" cxnId="{9DAF8FAD-8663-4BD0-A2BD-AACEC3670CC4}">
      <dgm:prSet/>
      <dgm:spPr/>
      <dgm:t>
        <a:bodyPr/>
        <a:lstStyle/>
        <a:p>
          <a:endParaRPr lang="en-US" sz="3000"/>
        </a:p>
      </dgm:t>
    </dgm:pt>
    <dgm:pt modelId="{47F21C03-E75F-48C4-B5F2-BA3B785DAD9E}">
      <dgm:prSet custT="1"/>
      <dgm:spPr/>
      <dgm:t>
        <a:bodyPr/>
        <a:lstStyle/>
        <a:p>
          <a:r>
            <a:rPr lang="en-US" sz="3000" dirty="0"/>
            <a:t>Problem Solve Together</a:t>
          </a:r>
        </a:p>
      </dgm:t>
    </dgm:pt>
    <dgm:pt modelId="{2FF464FA-E77B-41A7-8E15-EE57CE20B030}" type="parTrans" cxnId="{9CCCE13F-86A3-473F-B9D0-7570023731F4}">
      <dgm:prSet/>
      <dgm:spPr/>
      <dgm:t>
        <a:bodyPr/>
        <a:lstStyle/>
        <a:p>
          <a:endParaRPr lang="en-US" sz="3000"/>
        </a:p>
      </dgm:t>
    </dgm:pt>
    <dgm:pt modelId="{8738716E-51CD-40CA-888B-0F51C2A32D2C}" type="sibTrans" cxnId="{9CCCE13F-86A3-473F-B9D0-7570023731F4}">
      <dgm:prSet/>
      <dgm:spPr/>
      <dgm:t>
        <a:bodyPr/>
        <a:lstStyle/>
        <a:p>
          <a:endParaRPr lang="en-US" sz="3000"/>
        </a:p>
      </dgm:t>
    </dgm:pt>
    <dgm:pt modelId="{DB465542-8D90-4F11-9996-3D68DA786ADE}" type="pres">
      <dgm:prSet presAssocID="{E53647D4-6B4A-461F-AE6F-A640FDB01D51}" presName="CompostProcess" presStyleCnt="0">
        <dgm:presLayoutVars>
          <dgm:dir/>
          <dgm:resizeHandles val="exact"/>
        </dgm:presLayoutVars>
      </dgm:prSet>
      <dgm:spPr/>
    </dgm:pt>
    <dgm:pt modelId="{F7E0FB87-AE51-4AFB-8436-7F83840C384C}" type="pres">
      <dgm:prSet presAssocID="{E53647D4-6B4A-461F-AE6F-A640FDB01D51}" presName="arrow" presStyleLbl="bgShp" presStyleIdx="0" presStyleCnt="1"/>
      <dgm:spPr/>
    </dgm:pt>
    <dgm:pt modelId="{410231E2-EDA6-4FFD-BA8F-DD250B309EC8}" type="pres">
      <dgm:prSet presAssocID="{E53647D4-6B4A-461F-AE6F-A640FDB01D51}" presName="linearProcess" presStyleCnt="0"/>
      <dgm:spPr/>
    </dgm:pt>
    <dgm:pt modelId="{68CE7E03-8F36-4619-A0CF-36827A1ED017}" type="pres">
      <dgm:prSet presAssocID="{26B2D333-2A88-490C-96E8-0715F8755AF9}" presName="textNode" presStyleLbl="node1" presStyleIdx="0" presStyleCnt="4">
        <dgm:presLayoutVars>
          <dgm:bulletEnabled val="1"/>
        </dgm:presLayoutVars>
      </dgm:prSet>
      <dgm:spPr/>
    </dgm:pt>
    <dgm:pt modelId="{684D7578-16D1-4514-A46C-68595D8E446D}" type="pres">
      <dgm:prSet presAssocID="{2098E68E-87BD-43C8-9703-29C689C6F91D}" presName="sibTrans" presStyleCnt="0"/>
      <dgm:spPr/>
    </dgm:pt>
    <dgm:pt modelId="{233B0911-D57F-4DC9-99E1-77A97D05951C}" type="pres">
      <dgm:prSet presAssocID="{0834CDC1-DBFB-46C6-A316-8FAC3EB5CFEC}" presName="textNode" presStyleLbl="node1" presStyleIdx="1" presStyleCnt="4">
        <dgm:presLayoutVars>
          <dgm:bulletEnabled val="1"/>
        </dgm:presLayoutVars>
      </dgm:prSet>
      <dgm:spPr/>
    </dgm:pt>
    <dgm:pt modelId="{AC7F8E31-6FE5-49F2-A711-BDC5D5BD93BA}" type="pres">
      <dgm:prSet presAssocID="{2AFCEDC0-6760-4094-9DD2-40D9ADC5B29F}" presName="sibTrans" presStyleCnt="0"/>
      <dgm:spPr/>
    </dgm:pt>
    <dgm:pt modelId="{44DCBC1B-F212-44EB-8C6A-0A2BEFB13853}" type="pres">
      <dgm:prSet presAssocID="{8DB0A4C0-0240-478C-B652-69AD9FFF3BC5}" presName="textNode" presStyleLbl="node1" presStyleIdx="2" presStyleCnt="4">
        <dgm:presLayoutVars>
          <dgm:bulletEnabled val="1"/>
        </dgm:presLayoutVars>
      </dgm:prSet>
      <dgm:spPr/>
    </dgm:pt>
    <dgm:pt modelId="{A359BBF3-EDA8-4D36-8EF7-F1BDC67BDCA9}" type="pres">
      <dgm:prSet presAssocID="{D829C70C-ED2C-4B8C-B86C-D5720D01AC9E}" presName="sibTrans" presStyleCnt="0"/>
      <dgm:spPr/>
    </dgm:pt>
    <dgm:pt modelId="{47E87EA7-7303-4D96-918D-3A59E0230417}" type="pres">
      <dgm:prSet presAssocID="{47F21C03-E75F-48C4-B5F2-BA3B785DAD9E}" presName="textNode" presStyleLbl="node1" presStyleIdx="3" presStyleCnt="4">
        <dgm:presLayoutVars>
          <dgm:bulletEnabled val="1"/>
        </dgm:presLayoutVars>
      </dgm:prSet>
      <dgm:spPr/>
    </dgm:pt>
  </dgm:ptLst>
  <dgm:cxnLst>
    <dgm:cxn modelId="{2489A100-6D1E-4725-AA28-D70B740929C7}" type="presOf" srcId="{47F21C03-E75F-48C4-B5F2-BA3B785DAD9E}" destId="{47E87EA7-7303-4D96-918D-3A59E0230417}" srcOrd="0" destOrd="0" presId="urn:microsoft.com/office/officeart/2005/8/layout/hProcess9"/>
    <dgm:cxn modelId="{93E1361A-CBA8-4D49-94B0-0474980C682E}" srcId="{E53647D4-6B4A-461F-AE6F-A640FDB01D51}" destId="{0834CDC1-DBFB-46C6-A316-8FAC3EB5CFEC}" srcOrd="1" destOrd="0" parTransId="{91214458-705A-4D5E-A0A1-8319DCBF4ADF}" sibTransId="{2AFCEDC0-6760-4094-9DD2-40D9ADC5B29F}"/>
    <dgm:cxn modelId="{9CCCE13F-86A3-473F-B9D0-7570023731F4}" srcId="{E53647D4-6B4A-461F-AE6F-A640FDB01D51}" destId="{47F21C03-E75F-48C4-B5F2-BA3B785DAD9E}" srcOrd="3" destOrd="0" parTransId="{2FF464FA-E77B-41A7-8E15-EE57CE20B030}" sibTransId="{8738716E-51CD-40CA-888B-0F51C2A32D2C}"/>
    <dgm:cxn modelId="{45DBBF6D-A069-4F2F-9338-0D601E1EB57E}" type="presOf" srcId="{26B2D333-2A88-490C-96E8-0715F8755AF9}" destId="{68CE7E03-8F36-4619-A0CF-36827A1ED017}" srcOrd="0" destOrd="0" presId="urn:microsoft.com/office/officeart/2005/8/layout/hProcess9"/>
    <dgm:cxn modelId="{08B8146E-FCE9-4F19-B9DA-973F629B1D86}" type="presOf" srcId="{0834CDC1-DBFB-46C6-A316-8FAC3EB5CFEC}" destId="{233B0911-D57F-4DC9-99E1-77A97D05951C}" srcOrd="0" destOrd="0" presId="urn:microsoft.com/office/officeart/2005/8/layout/hProcess9"/>
    <dgm:cxn modelId="{9DAF8FAD-8663-4BD0-A2BD-AACEC3670CC4}" srcId="{E53647D4-6B4A-461F-AE6F-A640FDB01D51}" destId="{8DB0A4C0-0240-478C-B652-69AD9FFF3BC5}" srcOrd="2" destOrd="0" parTransId="{BF9749E4-B4DC-478E-939A-A79F04BE0F72}" sibTransId="{D829C70C-ED2C-4B8C-B86C-D5720D01AC9E}"/>
    <dgm:cxn modelId="{0D4C0ED9-B9F1-4328-9607-9AD9F2B40AB6}" type="presOf" srcId="{E53647D4-6B4A-461F-AE6F-A640FDB01D51}" destId="{DB465542-8D90-4F11-9996-3D68DA786ADE}" srcOrd="0" destOrd="0" presId="urn:microsoft.com/office/officeart/2005/8/layout/hProcess9"/>
    <dgm:cxn modelId="{877AAFDC-9204-43D1-BE59-6BCE8A8D53F2}" type="presOf" srcId="{8DB0A4C0-0240-478C-B652-69AD9FFF3BC5}" destId="{44DCBC1B-F212-44EB-8C6A-0A2BEFB13853}" srcOrd="0" destOrd="0" presId="urn:microsoft.com/office/officeart/2005/8/layout/hProcess9"/>
    <dgm:cxn modelId="{785A9FEF-EB33-480D-A6FF-F2C627575FD8}" srcId="{E53647D4-6B4A-461F-AE6F-A640FDB01D51}" destId="{26B2D333-2A88-490C-96E8-0715F8755AF9}" srcOrd="0" destOrd="0" parTransId="{DAD80AAD-2760-454C-BE5D-2A01BA6CE2E7}" sibTransId="{2098E68E-87BD-43C8-9703-29C689C6F91D}"/>
    <dgm:cxn modelId="{70AF35C8-8CC4-470D-9D78-85E719B8B4D0}" type="presParOf" srcId="{DB465542-8D90-4F11-9996-3D68DA786ADE}" destId="{F7E0FB87-AE51-4AFB-8436-7F83840C384C}" srcOrd="0" destOrd="0" presId="urn:microsoft.com/office/officeart/2005/8/layout/hProcess9"/>
    <dgm:cxn modelId="{459F1E25-8B7B-4EC9-8064-8A2D30E9A433}" type="presParOf" srcId="{DB465542-8D90-4F11-9996-3D68DA786ADE}" destId="{410231E2-EDA6-4FFD-BA8F-DD250B309EC8}" srcOrd="1" destOrd="0" presId="urn:microsoft.com/office/officeart/2005/8/layout/hProcess9"/>
    <dgm:cxn modelId="{DE581013-CDD2-4115-8615-48AF624D46A7}" type="presParOf" srcId="{410231E2-EDA6-4FFD-BA8F-DD250B309EC8}" destId="{68CE7E03-8F36-4619-A0CF-36827A1ED017}" srcOrd="0" destOrd="0" presId="urn:microsoft.com/office/officeart/2005/8/layout/hProcess9"/>
    <dgm:cxn modelId="{0B46D190-AD7C-40A9-982D-F5D46BAC0FEC}" type="presParOf" srcId="{410231E2-EDA6-4FFD-BA8F-DD250B309EC8}" destId="{684D7578-16D1-4514-A46C-68595D8E446D}" srcOrd="1" destOrd="0" presId="urn:microsoft.com/office/officeart/2005/8/layout/hProcess9"/>
    <dgm:cxn modelId="{555124D6-32C0-4107-B0FF-626343DAF729}" type="presParOf" srcId="{410231E2-EDA6-4FFD-BA8F-DD250B309EC8}" destId="{233B0911-D57F-4DC9-99E1-77A97D05951C}" srcOrd="2" destOrd="0" presId="urn:microsoft.com/office/officeart/2005/8/layout/hProcess9"/>
    <dgm:cxn modelId="{94EE4B8C-3874-401E-A22D-817470EBD0A6}" type="presParOf" srcId="{410231E2-EDA6-4FFD-BA8F-DD250B309EC8}" destId="{AC7F8E31-6FE5-49F2-A711-BDC5D5BD93BA}" srcOrd="3" destOrd="0" presId="urn:microsoft.com/office/officeart/2005/8/layout/hProcess9"/>
    <dgm:cxn modelId="{0ECC344E-1F7C-4172-9915-4496EA47B434}" type="presParOf" srcId="{410231E2-EDA6-4FFD-BA8F-DD250B309EC8}" destId="{44DCBC1B-F212-44EB-8C6A-0A2BEFB13853}" srcOrd="4" destOrd="0" presId="urn:microsoft.com/office/officeart/2005/8/layout/hProcess9"/>
    <dgm:cxn modelId="{A9A7F944-396E-46E6-9C41-99B380C9981C}" type="presParOf" srcId="{410231E2-EDA6-4FFD-BA8F-DD250B309EC8}" destId="{A359BBF3-EDA8-4D36-8EF7-F1BDC67BDCA9}" srcOrd="5" destOrd="0" presId="urn:microsoft.com/office/officeart/2005/8/layout/hProcess9"/>
    <dgm:cxn modelId="{F3769B79-20AA-431C-8B8A-AA335E03ED91}" type="presParOf" srcId="{410231E2-EDA6-4FFD-BA8F-DD250B309EC8}" destId="{47E87EA7-7303-4D96-918D-3A59E023041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B40CA98-44AD-4779-892E-1053BEE2A8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EB03ADE-A367-45BD-A10F-0009E0A8A3D1}">
      <dgm:prSet custT="1"/>
      <dgm:spPr/>
      <dgm:t>
        <a:bodyPr/>
        <a:lstStyle/>
        <a:p>
          <a:r>
            <a:rPr lang="en-US" sz="3200" dirty="0"/>
            <a:t>Thank you for taking the time to talk with us</a:t>
          </a:r>
        </a:p>
      </dgm:t>
    </dgm:pt>
    <dgm:pt modelId="{B201D3AF-CA65-4172-933D-D2EAA0523BEE}" type="parTrans" cxnId="{32C1B740-1F13-4843-9E11-2F5DD20AFF0D}">
      <dgm:prSet/>
      <dgm:spPr/>
      <dgm:t>
        <a:bodyPr/>
        <a:lstStyle/>
        <a:p>
          <a:endParaRPr lang="en-US" sz="3200"/>
        </a:p>
      </dgm:t>
    </dgm:pt>
    <dgm:pt modelId="{B129475C-8AAF-4724-ABF8-D7868FF2D6C9}" type="sibTrans" cxnId="{32C1B740-1F13-4843-9E11-2F5DD20AFF0D}">
      <dgm:prSet/>
      <dgm:spPr/>
      <dgm:t>
        <a:bodyPr/>
        <a:lstStyle/>
        <a:p>
          <a:endParaRPr lang="en-US" sz="3200"/>
        </a:p>
      </dgm:t>
    </dgm:pt>
    <dgm:pt modelId="{8FAC22EF-F1CF-4C55-A109-AF562897CD1E}">
      <dgm:prSet custT="1"/>
      <dgm:spPr/>
      <dgm:t>
        <a:bodyPr/>
        <a:lstStyle/>
        <a:p>
          <a:r>
            <a:rPr lang="en-US" sz="3200" dirty="0"/>
            <a:t>We value you as a fraternity brother/sister</a:t>
          </a:r>
        </a:p>
      </dgm:t>
    </dgm:pt>
    <dgm:pt modelId="{103D6CA6-EA8C-41CE-9CB1-D9464258B005}" type="parTrans" cxnId="{22BAE7A2-19E9-4355-AFFE-36D54B100FC1}">
      <dgm:prSet/>
      <dgm:spPr/>
      <dgm:t>
        <a:bodyPr/>
        <a:lstStyle/>
        <a:p>
          <a:endParaRPr lang="en-US" sz="3200"/>
        </a:p>
      </dgm:t>
    </dgm:pt>
    <dgm:pt modelId="{4706F43E-D6E5-44C1-A2E4-A70389010C4C}" type="sibTrans" cxnId="{22BAE7A2-19E9-4355-AFFE-36D54B100FC1}">
      <dgm:prSet/>
      <dgm:spPr/>
      <dgm:t>
        <a:bodyPr/>
        <a:lstStyle/>
        <a:p>
          <a:endParaRPr lang="en-US" sz="3200"/>
        </a:p>
      </dgm:t>
    </dgm:pt>
    <dgm:pt modelId="{1698942E-4EBD-40DE-87ED-09540C7E7E49}">
      <dgm:prSet custT="1"/>
      <dgm:spPr/>
      <dgm:t>
        <a:bodyPr/>
        <a:lstStyle/>
        <a:p>
          <a:r>
            <a:rPr lang="en-US" sz="3200" dirty="0"/>
            <a:t>Help us understand where you’re coming from</a:t>
          </a:r>
        </a:p>
      </dgm:t>
    </dgm:pt>
    <dgm:pt modelId="{581C7271-B949-4087-85B9-5B7D381A972C}" type="parTrans" cxnId="{F04A2B82-64E0-4983-9E3C-D599B1206B8E}">
      <dgm:prSet/>
      <dgm:spPr/>
      <dgm:t>
        <a:bodyPr/>
        <a:lstStyle/>
        <a:p>
          <a:endParaRPr lang="en-US" sz="3200"/>
        </a:p>
      </dgm:t>
    </dgm:pt>
    <dgm:pt modelId="{B3EFBD9D-4B04-4B12-BFF5-64FAC9F39BC4}" type="sibTrans" cxnId="{F04A2B82-64E0-4983-9E3C-D599B1206B8E}">
      <dgm:prSet/>
      <dgm:spPr/>
      <dgm:t>
        <a:bodyPr/>
        <a:lstStyle/>
        <a:p>
          <a:endParaRPr lang="en-US" sz="3200"/>
        </a:p>
      </dgm:t>
    </dgm:pt>
    <dgm:pt modelId="{9292FB25-DE4C-4459-B90B-1FCE1F2627E6}">
      <dgm:prSet custT="1"/>
      <dgm:spPr/>
      <dgm:t>
        <a:bodyPr/>
        <a:lstStyle/>
        <a:p>
          <a:r>
            <a:rPr lang="en-US" sz="3200"/>
            <a:t>Let’s work on this problem together </a:t>
          </a:r>
        </a:p>
      </dgm:t>
    </dgm:pt>
    <dgm:pt modelId="{9F08B8E2-FC83-44D7-BAAD-6DCD7A81B52D}" type="parTrans" cxnId="{F941185D-C667-4436-B6D9-AD61D7B7C398}">
      <dgm:prSet/>
      <dgm:spPr/>
      <dgm:t>
        <a:bodyPr/>
        <a:lstStyle/>
        <a:p>
          <a:endParaRPr lang="en-US" sz="3200"/>
        </a:p>
      </dgm:t>
    </dgm:pt>
    <dgm:pt modelId="{AEF98386-5A75-4139-839F-7ED1795A393E}" type="sibTrans" cxnId="{F941185D-C667-4436-B6D9-AD61D7B7C398}">
      <dgm:prSet/>
      <dgm:spPr/>
      <dgm:t>
        <a:bodyPr/>
        <a:lstStyle/>
        <a:p>
          <a:endParaRPr lang="en-US" sz="3200"/>
        </a:p>
      </dgm:t>
    </dgm:pt>
    <dgm:pt modelId="{FC79D1AD-E74D-4927-A447-3CF4078C6645}">
      <dgm:prSet custT="1"/>
      <dgm:spPr/>
      <dgm:t>
        <a:bodyPr/>
        <a:lstStyle/>
        <a:p>
          <a:r>
            <a:rPr lang="en-US" sz="3200" dirty="0"/>
            <a:t>Let’s see how we can prevent this from happening in the future</a:t>
          </a:r>
        </a:p>
      </dgm:t>
    </dgm:pt>
    <dgm:pt modelId="{8D3615AC-D64A-485D-AC19-A2E197D83AA9}" type="parTrans" cxnId="{498EA3E5-FA7A-4841-8D2A-E78A0F6500D2}">
      <dgm:prSet/>
      <dgm:spPr/>
      <dgm:t>
        <a:bodyPr/>
        <a:lstStyle/>
        <a:p>
          <a:endParaRPr lang="en-US" sz="3200"/>
        </a:p>
      </dgm:t>
    </dgm:pt>
    <dgm:pt modelId="{4FCE58DE-C53E-4F9D-9CF3-1B309D610909}" type="sibTrans" cxnId="{498EA3E5-FA7A-4841-8D2A-E78A0F6500D2}">
      <dgm:prSet/>
      <dgm:spPr/>
      <dgm:t>
        <a:bodyPr/>
        <a:lstStyle/>
        <a:p>
          <a:endParaRPr lang="en-US" sz="3200"/>
        </a:p>
      </dgm:t>
    </dgm:pt>
    <dgm:pt modelId="{8ECDE7D0-4E46-4187-AFCF-3E24EBA080EB}">
      <dgm:prSet custT="1"/>
      <dgm:spPr/>
      <dgm:t>
        <a:bodyPr/>
        <a:lstStyle/>
        <a:p>
          <a:r>
            <a:rPr lang="en-US" sz="2800" dirty="0"/>
            <a:t>We  care about  you and we’re confident we can find a solution that we can all work with</a:t>
          </a:r>
        </a:p>
      </dgm:t>
    </dgm:pt>
    <dgm:pt modelId="{AB46FB58-3BAB-4963-9237-928BAB920FE9}" type="parTrans" cxnId="{B737F27C-3F94-409D-892E-966A066E42D1}">
      <dgm:prSet/>
      <dgm:spPr/>
      <dgm:t>
        <a:bodyPr/>
        <a:lstStyle/>
        <a:p>
          <a:endParaRPr lang="en-US" sz="3200"/>
        </a:p>
      </dgm:t>
    </dgm:pt>
    <dgm:pt modelId="{044936C9-FFB5-4167-A7BA-8871D0A7F571}" type="sibTrans" cxnId="{B737F27C-3F94-409D-892E-966A066E42D1}">
      <dgm:prSet/>
      <dgm:spPr/>
      <dgm:t>
        <a:bodyPr/>
        <a:lstStyle/>
        <a:p>
          <a:endParaRPr lang="en-US" sz="3200"/>
        </a:p>
      </dgm:t>
    </dgm:pt>
    <dgm:pt modelId="{91DB0077-C00A-40F1-B64F-53CD125B66C3}" type="pres">
      <dgm:prSet presAssocID="{9B40CA98-44AD-4779-892E-1053BEE2A802}" presName="diagram" presStyleCnt="0">
        <dgm:presLayoutVars>
          <dgm:dir/>
          <dgm:resizeHandles val="exact"/>
        </dgm:presLayoutVars>
      </dgm:prSet>
      <dgm:spPr/>
    </dgm:pt>
    <dgm:pt modelId="{EA837EDF-3474-4D3E-A9A6-DB8B23656943}" type="pres">
      <dgm:prSet presAssocID="{2EB03ADE-A367-45BD-A10F-0009E0A8A3D1}" presName="node" presStyleLbl="node1" presStyleIdx="0" presStyleCnt="6">
        <dgm:presLayoutVars>
          <dgm:bulletEnabled val="1"/>
        </dgm:presLayoutVars>
      </dgm:prSet>
      <dgm:spPr/>
    </dgm:pt>
    <dgm:pt modelId="{CE96CD15-6DDF-4235-B3E6-293BF56EE4E8}" type="pres">
      <dgm:prSet presAssocID="{B129475C-8AAF-4724-ABF8-D7868FF2D6C9}" presName="sibTrans" presStyleCnt="0"/>
      <dgm:spPr/>
    </dgm:pt>
    <dgm:pt modelId="{F6E06241-5926-4A04-B1E9-18CEC8D3DDDB}" type="pres">
      <dgm:prSet presAssocID="{8FAC22EF-F1CF-4C55-A109-AF562897CD1E}" presName="node" presStyleLbl="node1" presStyleIdx="1" presStyleCnt="6">
        <dgm:presLayoutVars>
          <dgm:bulletEnabled val="1"/>
        </dgm:presLayoutVars>
      </dgm:prSet>
      <dgm:spPr/>
    </dgm:pt>
    <dgm:pt modelId="{1E0BA968-17C2-4334-B2A0-6A234BEC7816}" type="pres">
      <dgm:prSet presAssocID="{4706F43E-D6E5-44C1-A2E4-A70389010C4C}" presName="sibTrans" presStyleCnt="0"/>
      <dgm:spPr/>
    </dgm:pt>
    <dgm:pt modelId="{1E2C4102-A520-4BBF-8AB8-B2D314488DBA}" type="pres">
      <dgm:prSet presAssocID="{1698942E-4EBD-40DE-87ED-09540C7E7E49}" presName="node" presStyleLbl="node1" presStyleIdx="2" presStyleCnt="6">
        <dgm:presLayoutVars>
          <dgm:bulletEnabled val="1"/>
        </dgm:presLayoutVars>
      </dgm:prSet>
      <dgm:spPr/>
    </dgm:pt>
    <dgm:pt modelId="{8119F225-7CEC-4259-9382-2AFA35BDDEF9}" type="pres">
      <dgm:prSet presAssocID="{B3EFBD9D-4B04-4B12-BFF5-64FAC9F39BC4}" presName="sibTrans" presStyleCnt="0"/>
      <dgm:spPr/>
    </dgm:pt>
    <dgm:pt modelId="{9B2E37A5-1E20-4FBD-B4F7-90E1ABD3BAFB}" type="pres">
      <dgm:prSet presAssocID="{9292FB25-DE4C-4459-B90B-1FCE1F2627E6}" presName="node" presStyleLbl="node1" presStyleIdx="3" presStyleCnt="6">
        <dgm:presLayoutVars>
          <dgm:bulletEnabled val="1"/>
        </dgm:presLayoutVars>
      </dgm:prSet>
      <dgm:spPr/>
    </dgm:pt>
    <dgm:pt modelId="{828DD2EB-0BEF-456B-936E-6666FB0065F8}" type="pres">
      <dgm:prSet presAssocID="{AEF98386-5A75-4139-839F-7ED1795A393E}" presName="sibTrans" presStyleCnt="0"/>
      <dgm:spPr/>
    </dgm:pt>
    <dgm:pt modelId="{013C043E-2E4A-43E7-9757-7E90C80BC1C1}" type="pres">
      <dgm:prSet presAssocID="{FC79D1AD-E74D-4927-A447-3CF4078C6645}" presName="node" presStyleLbl="node1" presStyleIdx="4" presStyleCnt="6">
        <dgm:presLayoutVars>
          <dgm:bulletEnabled val="1"/>
        </dgm:presLayoutVars>
      </dgm:prSet>
      <dgm:spPr/>
    </dgm:pt>
    <dgm:pt modelId="{89DEB0A9-DB26-4B95-A5A5-3B2F9842E888}" type="pres">
      <dgm:prSet presAssocID="{4FCE58DE-C53E-4F9D-9CF3-1B309D610909}" presName="sibTrans" presStyleCnt="0"/>
      <dgm:spPr/>
    </dgm:pt>
    <dgm:pt modelId="{87669EBD-D34F-4B64-A08C-37295B4D43A8}" type="pres">
      <dgm:prSet presAssocID="{8ECDE7D0-4E46-4187-AFCF-3E24EBA080EB}" presName="node" presStyleLbl="node1" presStyleIdx="5" presStyleCnt="6">
        <dgm:presLayoutVars>
          <dgm:bulletEnabled val="1"/>
        </dgm:presLayoutVars>
      </dgm:prSet>
      <dgm:spPr/>
    </dgm:pt>
  </dgm:ptLst>
  <dgm:cxnLst>
    <dgm:cxn modelId="{4065F101-E644-4E6C-BDC3-6DD5DD4BC32F}" type="presOf" srcId="{1698942E-4EBD-40DE-87ED-09540C7E7E49}" destId="{1E2C4102-A520-4BBF-8AB8-B2D314488DBA}" srcOrd="0" destOrd="0" presId="urn:microsoft.com/office/officeart/2005/8/layout/default"/>
    <dgm:cxn modelId="{3C3D9521-EB8B-4205-8B60-DB15DDE53006}" type="presOf" srcId="{FC79D1AD-E74D-4927-A447-3CF4078C6645}" destId="{013C043E-2E4A-43E7-9757-7E90C80BC1C1}" srcOrd="0" destOrd="0" presId="urn:microsoft.com/office/officeart/2005/8/layout/default"/>
    <dgm:cxn modelId="{32C1B740-1F13-4843-9E11-2F5DD20AFF0D}" srcId="{9B40CA98-44AD-4779-892E-1053BEE2A802}" destId="{2EB03ADE-A367-45BD-A10F-0009E0A8A3D1}" srcOrd="0" destOrd="0" parTransId="{B201D3AF-CA65-4172-933D-D2EAA0523BEE}" sibTransId="{B129475C-8AAF-4724-ABF8-D7868FF2D6C9}"/>
    <dgm:cxn modelId="{F941185D-C667-4436-B6D9-AD61D7B7C398}" srcId="{9B40CA98-44AD-4779-892E-1053BEE2A802}" destId="{9292FB25-DE4C-4459-B90B-1FCE1F2627E6}" srcOrd="3" destOrd="0" parTransId="{9F08B8E2-FC83-44D7-BAAD-6DCD7A81B52D}" sibTransId="{AEF98386-5A75-4139-839F-7ED1795A393E}"/>
    <dgm:cxn modelId="{B9BCC166-D33F-4F85-8156-F3790ECC8614}" type="presOf" srcId="{8ECDE7D0-4E46-4187-AFCF-3E24EBA080EB}" destId="{87669EBD-D34F-4B64-A08C-37295B4D43A8}" srcOrd="0" destOrd="0" presId="urn:microsoft.com/office/officeart/2005/8/layout/default"/>
    <dgm:cxn modelId="{B737F27C-3F94-409D-892E-966A066E42D1}" srcId="{9B40CA98-44AD-4779-892E-1053BEE2A802}" destId="{8ECDE7D0-4E46-4187-AFCF-3E24EBA080EB}" srcOrd="5" destOrd="0" parTransId="{AB46FB58-3BAB-4963-9237-928BAB920FE9}" sibTransId="{044936C9-FFB5-4167-A7BA-8871D0A7F571}"/>
    <dgm:cxn modelId="{F04A2B82-64E0-4983-9E3C-D599B1206B8E}" srcId="{9B40CA98-44AD-4779-892E-1053BEE2A802}" destId="{1698942E-4EBD-40DE-87ED-09540C7E7E49}" srcOrd="2" destOrd="0" parTransId="{581C7271-B949-4087-85B9-5B7D381A972C}" sibTransId="{B3EFBD9D-4B04-4B12-BFF5-64FAC9F39BC4}"/>
    <dgm:cxn modelId="{5F003688-1C92-43B8-94F0-51CA484D6DD0}" type="presOf" srcId="{2EB03ADE-A367-45BD-A10F-0009E0A8A3D1}" destId="{EA837EDF-3474-4D3E-A9A6-DB8B23656943}" srcOrd="0" destOrd="0" presId="urn:microsoft.com/office/officeart/2005/8/layout/default"/>
    <dgm:cxn modelId="{22BAE7A2-19E9-4355-AFFE-36D54B100FC1}" srcId="{9B40CA98-44AD-4779-892E-1053BEE2A802}" destId="{8FAC22EF-F1CF-4C55-A109-AF562897CD1E}" srcOrd="1" destOrd="0" parTransId="{103D6CA6-EA8C-41CE-9CB1-D9464258B005}" sibTransId="{4706F43E-D6E5-44C1-A2E4-A70389010C4C}"/>
    <dgm:cxn modelId="{45DE63BD-F35D-440B-8117-213B824E4D31}" type="presOf" srcId="{9292FB25-DE4C-4459-B90B-1FCE1F2627E6}" destId="{9B2E37A5-1E20-4FBD-B4F7-90E1ABD3BAFB}" srcOrd="0" destOrd="0" presId="urn:microsoft.com/office/officeart/2005/8/layout/default"/>
    <dgm:cxn modelId="{AB4BC3C2-4441-42E1-88BA-50C5FF5AC709}" type="presOf" srcId="{9B40CA98-44AD-4779-892E-1053BEE2A802}" destId="{91DB0077-C00A-40F1-B64F-53CD125B66C3}" srcOrd="0" destOrd="0" presId="urn:microsoft.com/office/officeart/2005/8/layout/default"/>
    <dgm:cxn modelId="{498EA3E5-FA7A-4841-8D2A-E78A0F6500D2}" srcId="{9B40CA98-44AD-4779-892E-1053BEE2A802}" destId="{FC79D1AD-E74D-4927-A447-3CF4078C6645}" srcOrd="4" destOrd="0" parTransId="{8D3615AC-D64A-485D-AC19-A2E197D83AA9}" sibTransId="{4FCE58DE-C53E-4F9D-9CF3-1B309D610909}"/>
    <dgm:cxn modelId="{010B91FC-DFCE-4F90-9C60-E47A1B9E336A}" type="presOf" srcId="{8FAC22EF-F1CF-4C55-A109-AF562897CD1E}" destId="{F6E06241-5926-4A04-B1E9-18CEC8D3DDDB}" srcOrd="0" destOrd="0" presId="urn:microsoft.com/office/officeart/2005/8/layout/default"/>
    <dgm:cxn modelId="{B77E84DA-2742-4801-AC0B-4DEF5AD0B31A}" type="presParOf" srcId="{91DB0077-C00A-40F1-B64F-53CD125B66C3}" destId="{EA837EDF-3474-4D3E-A9A6-DB8B23656943}" srcOrd="0" destOrd="0" presId="urn:microsoft.com/office/officeart/2005/8/layout/default"/>
    <dgm:cxn modelId="{BD54DA12-7522-4C13-9B3A-4B528D4AF19A}" type="presParOf" srcId="{91DB0077-C00A-40F1-B64F-53CD125B66C3}" destId="{CE96CD15-6DDF-4235-B3E6-293BF56EE4E8}" srcOrd="1" destOrd="0" presId="urn:microsoft.com/office/officeart/2005/8/layout/default"/>
    <dgm:cxn modelId="{C76264F3-84E2-4B59-AEE0-8D85A216A847}" type="presParOf" srcId="{91DB0077-C00A-40F1-B64F-53CD125B66C3}" destId="{F6E06241-5926-4A04-B1E9-18CEC8D3DDDB}" srcOrd="2" destOrd="0" presId="urn:microsoft.com/office/officeart/2005/8/layout/default"/>
    <dgm:cxn modelId="{B78442BE-1BFE-450D-96EE-5091E458FCD4}" type="presParOf" srcId="{91DB0077-C00A-40F1-B64F-53CD125B66C3}" destId="{1E0BA968-17C2-4334-B2A0-6A234BEC7816}" srcOrd="3" destOrd="0" presId="urn:microsoft.com/office/officeart/2005/8/layout/default"/>
    <dgm:cxn modelId="{26BA2DA0-8DDA-41A6-AE64-B94D23812B16}" type="presParOf" srcId="{91DB0077-C00A-40F1-B64F-53CD125B66C3}" destId="{1E2C4102-A520-4BBF-8AB8-B2D314488DBA}" srcOrd="4" destOrd="0" presId="urn:microsoft.com/office/officeart/2005/8/layout/default"/>
    <dgm:cxn modelId="{AA9B8C77-87FA-4EAE-8016-7FCB1680076A}" type="presParOf" srcId="{91DB0077-C00A-40F1-B64F-53CD125B66C3}" destId="{8119F225-7CEC-4259-9382-2AFA35BDDEF9}" srcOrd="5" destOrd="0" presId="urn:microsoft.com/office/officeart/2005/8/layout/default"/>
    <dgm:cxn modelId="{9788DF3D-0106-461D-A604-234CD85A3378}" type="presParOf" srcId="{91DB0077-C00A-40F1-B64F-53CD125B66C3}" destId="{9B2E37A5-1E20-4FBD-B4F7-90E1ABD3BAFB}" srcOrd="6" destOrd="0" presId="urn:microsoft.com/office/officeart/2005/8/layout/default"/>
    <dgm:cxn modelId="{899BEC2D-F403-463C-A08A-EC7F35A6B4F1}" type="presParOf" srcId="{91DB0077-C00A-40F1-B64F-53CD125B66C3}" destId="{828DD2EB-0BEF-456B-936E-6666FB0065F8}" srcOrd="7" destOrd="0" presId="urn:microsoft.com/office/officeart/2005/8/layout/default"/>
    <dgm:cxn modelId="{5A07A68D-2CD4-441C-B016-86DEB5277D87}" type="presParOf" srcId="{91DB0077-C00A-40F1-B64F-53CD125B66C3}" destId="{013C043E-2E4A-43E7-9757-7E90C80BC1C1}" srcOrd="8" destOrd="0" presId="urn:microsoft.com/office/officeart/2005/8/layout/default"/>
    <dgm:cxn modelId="{398FC09F-AF67-4643-B44E-6A6CA6F149C6}" type="presParOf" srcId="{91DB0077-C00A-40F1-B64F-53CD125B66C3}" destId="{89DEB0A9-DB26-4B95-A5A5-3B2F9842E888}" srcOrd="9" destOrd="0" presId="urn:microsoft.com/office/officeart/2005/8/layout/default"/>
    <dgm:cxn modelId="{EC16ACCB-0192-4CB6-AB83-50344DBF0AFD}" type="presParOf" srcId="{91DB0077-C00A-40F1-B64F-53CD125B66C3}" destId="{87669EBD-D34F-4B64-A08C-37295B4D43A8}"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2DBD01F-E11F-4733-8CC9-FD311E80815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7E6A7A0-244E-481E-B377-C617E4322AB2}">
      <dgm:prSet custT="1"/>
      <dgm:spPr/>
      <dgm:t>
        <a:bodyPr/>
        <a:lstStyle/>
        <a:p>
          <a:r>
            <a:rPr lang="en-US" sz="2400" dirty="0"/>
            <a:t>I need a few minutes to process this/think about this</a:t>
          </a:r>
        </a:p>
      </dgm:t>
    </dgm:pt>
    <dgm:pt modelId="{DD194DA2-0FFA-4DCA-BB4E-F566848E605D}" type="parTrans" cxnId="{1DDCA30D-C620-4A83-B4DC-8A3E661A9594}">
      <dgm:prSet/>
      <dgm:spPr/>
      <dgm:t>
        <a:bodyPr/>
        <a:lstStyle/>
        <a:p>
          <a:endParaRPr lang="en-US" sz="2000"/>
        </a:p>
      </dgm:t>
    </dgm:pt>
    <dgm:pt modelId="{4038180C-4A20-4A10-8294-0B2C89EBB8E2}" type="sibTrans" cxnId="{1DDCA30D-C620-4A83-B4DC-8A3E661A9594}">
      <dgm:prSet/>
      <dgm:spPr/>
      <dgm:t>
        <a:bodyPr/>
        <a:lstStyle/>
        <a:p>
          <a:endParaRPr lang="en-US" sz="2000"/>
        </a:p>
      </dgm:t>
    </dgm:pt>
    <dgm:pt modelId="{FAACF94B-C156-4F78-B3A9-04E75BCF03BD}">
      <dgm:prSet custT="1"/>
      <dgm:spPr/>
      <dgm:t>
        <a:bodyPr/>
        <a:lstStyle/>
        <a:p>
          <a:r>
            <a:rPr lang="en-US" sz="2400"/>
            <a:t>How can we support you</a:t>
          </a:r>
        </a:p>
      </dgm:t>
    </dgm:pt>
    <dgm:pt modelId="{FA430497-2201-456D-A172-6E0FACA07C08}" type="parTrans" cxnId="{3477FCD9-7C91-491C-AABF-2F3A79FA818D}">
      <dgm:prSet/>
      <dgm:spPr/>
      <dgm:t>
        <a:bodyPr/>
        <a:lstStyle/>
        <a:p>
          <a:endParaRPr lang="en-US" sz="2000"/>
        </a:p>
      </dgm:t>
    </dgm:pt>
    <dgm:pt modelId="{5CAC8A0A-32EE-42AB-B2BF-7E68AD7B952D}" type="sibTrans" cxnId="{3477FCD9-7C91-491C-AABF-2F3A79FA818D}">
      <dgm:prSet/>
      <dgm:spPr/>
      <dgm:t>
        <a:bodyPr/>
        <a:lstStyle/>
        <a:p>
          <a:endParaRPr lang="en-US" sz="2000"/>
        </a:p>
      </dgm:t>
    </dgm:pt>
    <dgm:pt modelId="{CFDE4074-C2B7-4ABC-AB3F-45256C189CFC}">
      <dgm:prSet custT="1"/>
      <dgm:spPr/>
      <dgm:t>
        <a:bodyPr/>
        <a:lstStyle/>
        <a:p>
          <a:r>
            <a:rPr lang="en-US" sz="2400"/>
            <a:t>What I heard you say is… Did I get that right?</a:t>
          </a:r>
        </a:p>
      </dgm:t>
    </dgm:pt>
    <dgm:pt modelId="{2FEDC27E-0C8D-4F3E-B1C5-444A46036B97}" type="parTrans" cxnId="{84D1B85C-A696-4CFE-B4EC-4CAB69B108A5}">
      <dgm:prSet/>
      <dgm:spPr/>
      <dgm:t>
        <a:bodyPr/>
        <a:lstStyle/>
        <a:p>
          <a:endParaRPr lang="en-US" sz="2000"/>
        </a:p>
      </dgm:t>
    </dgm:pt>
    <dgm:pt modelId="{4DAB5ABB-A571-4B7B-A43F-0A43D7A5B9A5}" type="sibTrans" cxnId="{84D1B85C-A696-4CFE-B4EC-4CAB69B108A5}">
      <dgm:prSet/>
      <dgm:spPr/>
      <dgm:t>
        <a:bodyPr/>
        <a:lstStyle/>
        <a:p>
          <a:endParaRPr lang="en-US" sz="2000"/>
        </a:p>
      </dgm:t>
    </dgm:pt>
    <dgm:pt modelId="{7C9C6AF8-0A32-428F-B0BB-8C505DAFD7C8}">
      <dgm:prSet custT="1"/>
      <dgm:spPr/>
      <dgm:t>
        <a:bodyPr/>
        <a:lstStyle/>
        <a:p>
          <a:r>
            <a:rPr lang="en-US" sz="2400"/>
            <a:t>I agree with you on…</a:t>
          </a:r>
        </a:p>
      </dgm:t>
    </dgm:pt>
    <dgm:pt modelId="{BFBEE2BC-7D47-411A-B885-D7E8E8AF3C37}" type="parTrans" cxnId="{036120EF-348B-4F75-8C26-CFB3E6192165}">
      <dgm:prSet/>
      <dgm:spPr/>
      <dgm:t>
        <a:bodyPr/>
        <a:lstStyle/>
        <a:p>
          <a:endParaRPr lang="en-US" sz="2000"/>
        </a:p>
      </dgm:t>
    </dgm:pt>
    <dgm:pt modelId="{80C1FEA5-6CF8-4491-BF0C-7F01065A7578}" type="sibTrans" cxnId="{036120EF-348B-4F75-8C26-CFB3E6192165}">
      <dgm:prSet/>
      <dgm:spPr/>
      <dgm:t>
        <a:bodyPr/>
        <a:lstStyle/>
        <a:p>
          <a:endParaRPr lang="en-US" sz="2000"/>
        </a:p>
      </dgm:t>
    </dgm:pt>
    <dgm:pt modelId="{227A444A-0C79-4D06-9690-A9C3515C4F7D}">
      <dgm:prSet custT="1"/>
      <dgm:spPr/>
      <dgm:t>
        <a:bodyPr/>
        <a:lstStyle/>
        <a:p>
          <a:r>
            <a:rPr lang="en-US" sz="2400"/>
            <a:t>I wasn’t aware of this—tell me more</a:t>
          </a:r>
        </a:p>
      </dgm:t>
    </dgm:pt>
    <dgm:pt modelId="{D2B29AC6-911F-45A2-BD53-098583A44345}" type="parTrans" cxnId="{5B217D79-7313-460E-B5AC-77F35728A36B}">
      <dgm:prSet/>
      <dgm:spPr/>
      <dgm:t>
        <a:bodyPr/>
        <a:lstStyle/>
        <a:p>
          <a:endParaRPr lang="en-US" sz="2000"/>
        </a:p>
      </dgm:t>
    </dgm:pt>
    <dgm:pt modelId="{99195537-D4BA-42D4-BBF7-6C96AC6ECB43}" type="sibTrans" cxnId="{5B217D79-7313-460E-B5AC-77F35728A36B}">
      <dgm:prSet/>
      <dgm:spPr/>
      <dgm:t>
        <a:bodyPr/>
        <a:lstStyle/>
        <a:p>
          <a:endParaRPr lang="en-US" sz="2000"/>
        </a:p>
      </dgm:t>
    </dgm:pt>
    <dgm:pt modelId="{8C192C11-3F53-4E0D-AA25-DB90441CBB37}">
      <dgm:prSet custT="1"/>
      <dgm:spPr/>
      <dgm:t>
        <a:bodyPr/>
        <a:lstStyle/>
        <a:p>
          <a:r>
            <a:rPr lang="en-US" sz="2400" dirty="0"/>
            <a:t>That is helpful to know</a:t>
          </a:r>
        </a:p>
      </dgm:t>
    </dgm:pt>
    <dgm:pt modelId="{D7C02161-B228-4447-9102-5012297E793F}" type="parTrans" cxnId="{46A30515-E867-4597-BB52-E1C42C2AF4CB}">
      <dgm:prSet/>
      <dgm:spPr/>
      <dgm:t>
        <a:bodyPr/>
        <a:lstStyle/>
        <a:p>
          <a:endParaRPr lang="en-US" sz="2000"/>
        </a:p>
      </dgm:t>
    </dgm:pt>
    <dgm:pt modelId="{9177862B-793B-4C22-97F1-D4417A02A6C7}" type="sibTrans" cxnId="{46A30515-E867-4597-BB52-E1C42C2AF4CB}">
      <dgm:prSet/>
      <dgm:spPr/>
      <dgm:t>
        <a:bodyPr/>
        <a:lstStyle/>
        <a:p>
          <a:endParaRPr lang="en-US" sz="2000"/>
        </a:p>
      </dgm:t>
    </dgm:pt>
    <dgm:pt modelId="{C07F8F56-29CC-4A09-81A4-AF63859DBD1A}">
      <dgm:prSet custT="1"/>
      <dgm:spPr/>
      <dgm:t>
        <a:bodyPr/>
        <a:lstStyle/>
        <a:p>
          <a:r>
            <a:rPr lang="en-US" sz="2400"/>
            <a:t>I hear your point, but I have a different view</a:t>
          </a:r>
        </a:p>
      </dgm:t>
    </dgm:pt>
    <dgm:pt modelId="{EDA12F00-4DB9-485F-989F-251CBF21E27A}" type="parTrans" cxnId="{C3BA3A70-734B-4F2E-866A-4BF76A13F134}">
      <dgm:prSet/>
      <dgm:spPr/>
      <dgm:t>
        <a:bodyPr/>
        <a:lstStyle/>
        <a:p>
          <a:endParaRPr lang="en-US" sz="2000"/>
        </a:p>
      </dgm:t>
    </dgm:pt>
    <dgm:pt modelId="{65D728F4-D19D-42E7-B744-C83C63CE8771}" type="sibTrans" cxnId="{C3BA3A70-734B-4F2E-866A-4BF76A13F134}">
      <dgm:prSet/>
      <dgm:spPr/>
      <dgm:t>
        <a:bodyPr/>
        <a:lstStyle/>
        <a:p>
          <a:endParaRPr lang="en-US" sz="2000"/>
        </a:p>
      </dgm:t>
    </dgm:pt>
    <dgm:pt modelId="{1694B526-D379-489C-9FC1-6CFB407173A0}">
      <dgm:prSet custT="1"/>
      <dgm:spPr/>
      <dgm:t>
        <a:bodyPr/>
        <a:lstStyle/>
        <a:p>
          <a:r>
            <a:rPr lang="en-US" sz="2400" dirty="0"/>
            <a:t>Tell me more, I want to understand</a:t>
          </a:r>
        </a:p>
      </dgm:t>
    </dgm:pt>
    <dgm:pt modelId="{573AF4C5-48C3-48E2-8095-9960226DFF73}" type="parTrans" cxnId="{DD824670-30E7-4239-9B67-58BC450AEFC3}">
      <dgm:prSet/>
      <dgm:spPr/>
      <dgm:t>
        <a:bodyPr/>
        <a:lstStyle/>
        <a:p>
          <a:endParaRPr lang="en-US" sz="2000"/>
        </a:p>
      </dgm:t>
    </dgm:pt>
    <dgm:pt modelId="{1D72D01F-F8AD-4F7F-A41D-ABBBCC66FB79}" type="sibTrans" cxnId="{DD824670-30E7-4239-9B67-58BC450AEFC3}">
      <dgm:prSet/>
      <dgm:spPr/>
      <dgm:t>
        <a:bodyPr/>
        <a:lstStyle/>
        <a:p>
          <a:endParaRPr lang="en-US" sz="2000"/>
        </a:p>
      </dgm:t>
    </dgm:pt>
    <dgm:pt modelId="{A1E0AC44-FE6F-4459-8640-4AF3EE4781C9}" type="pres">
      <dgm:prSet presAssocID="{D2DBD01F-E11F-4733-8CC9-FD311E808157}" presName="diagram" presStyleCnt="0">
        <dgm:presLayoutVars>
          <dgm:dir/>
          <dgm:resizeHandles val="exact"/>
        </dgm:presLayoutVars>
      </dgm:prSet>
      <dgm:spPr/>
    </dgm:pt>
    <dgm:pt modelId="{140F0CDB-F0C6-49C5-862F-A4120BC51086}" type="pres">
      <dgm:prSet presAssocID="{07E6A7A0-244E-481E-B377-C617E4322AB2}" presName="node" presStyleLbl="node1" presStyleIdx="0" presStyleCnt="8">
        <dgm:presLayoutVars>
          <dgm:bulletEnabled val="1"/>
        </dgm:presLayoutVars>
      </dgm:prSet>
      <dgm:spPr/>
    </dgm:pt>
    <dgm:pt modelId="{F1A07F6C-AB5B-4312-B3E3-A6E8C1683AEE}" type="pres">
      <dgm:prSet presAssocID="{4038180C-4A20-4A10-8294-0B2C89EBB8E2}" presName="sibTrans" presStyleCnt="0"/>
      <dgm:spPr/>
    </dgm:pt>
    <dgm:pt modelId="{11DC2E72-8C13-4522-9323-CE406973D19A}" type="pres">
      <dgm:prSet presAssocID="{FAACF94B-C156-4F78-B3A9-04E75BCF03BD}" presName="node" presStyleLbl="node1" presStyleIdx="1" presStyleCnt="8">
        <dgm:presLayoutVars>
          <dgm:bulletEnabled val="1"/>
        </dgm:presLayoutVars>
      </dgm:prSet>
      <dgm:spPr/>
    </dgm:pt>
    <dgm:pt modelId="{B30EAA0E-B2E5-4583-977B-3A25DE7AE0C6}" type="pres">
      <dgm:prSet presAssocID="{5CAC8A0A-32EE-42AB-B2BF-7E68AD7B952D}" presName="sibTrans" presStyleCnt="0"/>
      <dgm:spPr/>
    </dgm:pt>
    <dgm:pt modelId="{CD9723E0-F6E2-4B8D-B8AF-2A8A237419A7}" type="pres">
      <dgm:prSet presAssocID="{CFDE4074-C2B7-4ABC-AB3F-45256C189CFC}" presName="node" presStyleLbl="node1" presStyleIdx="2" presStyleCnt="8">
        <dgm:presLayoutVars>
          <dgm:bulletEnabled val="1"/>
        </dgm:presLayoutVars>
      </dgm:prSet>
      <dgm:spPr/>
    </dgm:pt>
    <dgm:pt modelId="{9D4B65E0-713F-42DD-88FA-AA35198E3198}" type="pres">
      <dgm:prSet presAssocID="{4DAB5ABB-A571-4B7B-A43F-0A43D7A5B9A5}" presName="sibTrans" presStyleCnt="0"/>
      <dgm:spPr/>
    </dgm:pt>
    <dgm:pt modelId="{CEC90D01-F40B-452E-B6A3-73E0C21603EB}" type="pres">
      <dgm:prSet presAssocID="{7C9C6AF8-0A32-428F-B0BB-8C505DAFD7C8}" presName="node" presStyleLbl="node1" presStyleIdx="3" presStyleCnt="8">
        <dgm:presLayoutVars>
          <dgm:bulletEnabled val="1"/>
        </dgm:presLayoutVars>
      </dgm:prSet>
      <dgm:spPr/>
    </dgm:pt>
    <dgm:pt modelId="{41FB82D9-C63E-41D1-B47E-A66CBA27C811}" type="pres">
      <dgm:prSet presAssocID="{80C1FEA5-6CF8-4491-BF0C-7F01065A7578}" presName="sibTrans" presStyleCnt="0"/>
      <dgm:spPr/>
    </dgm:pt>
    <dgm:pt modelId="{A118CAA8-C679-4797-B3E8-46D0C6ADD4EA}" type="pres">
      <dgm:prSet presAssocID="{227A444A-0C79-4D06-9690-A9C3515C4F7D}" presName="node" presStyleLbl="node1" presStyleIdx="4" presStyleCnt="8">
        <dgm:presLayoutVars>
          <dgm:bulletEnabled val="1"/>
        </dgm:presLayoutVars>
      </dgm:prSet>
      <dgm:spPr/>
    </dgm:pt>
    <dgm:pt modelId="{E5D6FA5E-2BFD-4648-8AA2-601A9A06E79F}" type="pres">
      <dgm:prSet presAssocID="{99195537-D4BA-42D4-BBF7-6C96AC6ECB43}" presName="sibTrans" presStyleCnt="0"/>
      <dgm:spPr/>
    </dgm:pt>
    <dgm:pt modelId="{A70771F8-D2A0-47F9-BE53-95CF2CF72C88}" type="pres">
      <dgm:prSet presAssocID="{8C192C11-3F53-4E0D-AA25-DB90441CBB37}" presName="node" presStyleLbl="node1" presStyleIdx="5" presStyleCnt="8">
        <dgm:presLayoutVars>
          <dgm:bulletEnabled val="1"/>
        </dgm:presLayoutVars>
      </dgm:prSet>
      <dgm:spPr/>
    </dgm:pt>
    <dgm:pt modelId="{A34E3788-4B65-4308-A71D-9E43871C04F0}" type="pres">
      <dgm:prSet presAssocID="{9177862B-793B-4C22-97F1-D4417A02A6C7}" presName="sibTrans" presStyleCnt="0"/>
      <dgm:spPr/>
    </dgm:pt>
    <dgm:pt modelId="{18D5C841-0497-47B2-BCA2-8620B7486BEF}" type="pres">
      <dgm:prSet presAssocID="{C07F8F56-29CC-4A09-81A4-AF63859DBD1A}" presName="node" presStyleLbl="node1" presStyleIdx="6" presStyleCnt="8">
        <dgm:presLayoutVars>
          <dgm:bulletEnabled val="1"/>
        </dgm:presLayoutVars>
      </dgm:prSet>
      <dgm:spPr/>
    </dgm:pt>
    <dgm:pt modelId="{DC5856A4-C5F9-4AFE-9DA4-C6D67196DC52}" type="pres">
      <dgm:prSet presAssocID="{65D728F4-D19D-42E7-B744-C83C63CE8771}" presName="sibTrans" presStyleCnt="0"/>
      <dgm:spPr/>
    </dgm:pt>
    <dgm:pt modelId="{E1A08E88-B7F8-4C12-9963-055D0A5EC94A}" type="pres">
      <dgm:prSet presAssocID="{1694B526-D379-489C-9FC1-6CFB407173A0}" presName="node" presStyleLbl="node1" presStyleIdx="7" presStyleCnt="8">
        <dgm:presLayoutVars>
          <dgm:bulletEnabled val="1"/>
        </dgm:presLayoutVars>
      </dgm:prSet>
      <dgm:spPr/>
    </dgm:pt>
  </dgm:ptLst>
  <dgm:cxnLst>
    <dgm:cxn modelId="{1DDCA30D-C620-4A83-B4DC-8A3E661A9594}" srcId="{D2DBD01F-E11F-4733-8CC9-FD311E808157}" destId="{07E6A7A0-244E-481E-B377-C617E4322AB2}" srcOrd="0" destOrd="0" parTransId="{DD194DA2-0FFA-4DCA-BB4E-F566848E605D}" sibTransId="{4038180C-4A20-4A10-8294-0B2C89EBB8E2}"/>
    <dgm:cxn modelId="{46A30515-E867-4597-BB52-E1C42C2AF4CB}" srcId="{D2DBD01F-E11F-4733-8CC9-FD311E808157}" destId="{8C192C11-3F53-4E0D-AA25-DB90441CBB37}" srcOrd="5" destOrd="0" parTransId="{D7C02161-B228-4447-9102-5012297E793F}" sibTransId="{9177862B-793B-4C22-97F1-D4417A02A6C7}"/>
    <dgm:cxn modelId="{69BAD820-FFE0-4228-82BF-53032E4BA467}" type="presOf" srcId="{CFDE4074-C2B7-4ABC-AB3F-45256C189CFC}" destId="{CD9723E0-F6E2-4B8D-B8AF-2A8A237419A7}" srcOrd="0" destOrd="0" presId="urn:microsoft.com/office/officeart/2005/8/layout/default"/>
    <dgm:cxn modelId="{84D1B85C-A696-4CFE-B4EC-4CAB69B108A5}" srcId="{D2DBD01F-E11F-4733-8CC9-FD311E808157}" destId="{CFDE4074-C2B7-4ABC-AB3F-45256C189CFC}" srcOrd="2" destOrd="0" parTransId="{2FEDC27E-0C8D-4F3E-B1C5-444A46036B97}" sibTransId="{4DAB5ABB-A571-4B7B-A43F-0A43D7A5B9A5}"/>
    <dgm:cxn modelId="{5769556A-9B88-4DE6-A709-D11562DEC1F4}" type="presOf" srcId="{7C9C6AF8-0A32-428F-B0BB-8C505DAFD7C8}" destId="{CEC90D01-F40B-452E-B6A3-73E0C21603EB}" srcOrd="0" destOrd="0" presId="urn:microsoft.com/office/officeart/2005/8/layout/default"/>
    <dgm:cxn modelId="{C3BA3A70-734B-4F2E-866A-4BF76A13F134}" srcId="{D2DBD01F-E11F-4733-8CC9-FD311E808157}" destId="{C07F8F56-29CC-4A09-81A4-AF63859DBD1A}" srcOrd="6" destOrd="0" parTransId="{EDA12F00-4DB9-485F-989F-251CBF21E27A}" sibTransId="{65D728F4-D19D-42E7-B744-C83C63CE8771}"/>
    <dgm:cxn modelId="{DD824670-30E7-4239-9B67-58BC450AEFC3}" srcId="{D2DBD01F-E11F-4733-8CC9-FD311E808157}" destId="{1694B526-D379-489C-9FC1-6CFB407173A0}" srcOrd="7" destOrd="0" parTransId="{573AF4C5-48C3-48E2-8095-9960226DFF73}" sibTransId="{1D72D01F-F8AD-4F7F-A41D-ABBBCC66FB79}"/>
    <dgm:cxn modelId="{BAECAF53-CC4E-489E-8366-6279CB149203}" type="presOf" srcId="{C07F8F56-29CC-4A09-81A4-AF63859DBD1A}" destId="{18D5C841-0497-47B2-BCA2-8620B7486BEF}" srcOrd="0" destOrd="0" presId="urn:microsoft.com/office/officeart/2005/8/layout/default"/>
    <dgm:cxn modelId="{5B217D79-7313-460E-B5AC-77F35728A36B}" srcId="{D2DBD01F-E11F-4733-8CC9-FD311E808157}" destId="{227A444A-0C79-4D06-9690-A9C3515C4F7D}" srcOrd="4" destOrd="0" parTransId="{D2B29AC6-911F-45A2-BD53-098583A44345}" sibTransId="{99195537-D4BA-42D4-BBF7-6C96AC6ECB43}"/>
    <dgm:cxn modelId="{F214D298-6DFF-4F05-B989-766622A8195E}" type="presOf" srcId="{1694B526-D379-489C-9FC1-6CFB407173A0}" destId="{E1A08E88-B7F8-4C12-9963-055D0A5EC94A}" srcOrd="0" destOrd="0" presId="urn:microsoft.com/office/officeart/2005/8/layout/default"/>
    <dgm:cxn modelId="{B688A7C4-64E8-4039-98E4-7D74A16F5FCB}" type="presOf" srcId="{FAACF94B-C156-4F78-B3A9-04E75BCF03BD}" destId="{11DC2E72-8C13-4522-9323-CE406973D19A}" srcOrd="0" destOrd="0" presId="urn:microsoft.com/office/officeart/2005/8/layout/default"/>
    <dgm:cxn modelId="{600BD7CA-9AA1-4E10-BFC3-8D8437B14EFB}" type="presOf" srcId="{8C192C11-3F53-4E0D-AA25-DB90441CBB37}" destId="{A70771F8-D2A0-47F9-BE53-95CF2CF72C88}" srcOrd="0" destOrd="0" presId="urn:microsoft.com/office/officeart/2005/8/layout/default"/>
    <dgm:cxn modelId="{63B63ECC-67B9-477A-9DA8-975CE4B906C7}" type="presOf" srcId="{227A444A-0C79-4D06-9690-A9C3515C4F7D}" destId="{A118CAA8-C679-4797-B3E8-46D0C6ADD4EA}" srcOrd="0" destOrd="0" presId="urn:microsoft.com/office/officeart/2005/8/layout/default"/>
    <dgm:cxn modelId="{3477FCD9-7C91-491C-AABF-2F3A79FA818D}" srcId="{D2DBD01F-E11F-4733-8CC9-FD311E808157}" destId="{FAACF94B-C156-4F78-B3A9-04E75BCF03BD}" srcOrd="1" destOrd="0" parTransId="{FA430497-2201-456D-A172-6E0FACA07C08}" sibTransId="{5CAC8A0A-32EE-42AB-B2BF-7E68AD7B952D}"/>
    <dgm:cxn modelId="{BA9542ED-9DB7-44E6-9D01-AECEFFD43A89}" type="presOf" srcId="{07E6A7A0-244E-481E-B377-C617E4322AB2}" destId="{140F0CDB-F0C6-49C5-862F-A4120BC51086}" srcOrd="0" destOrd="0" presId="urn:microsoft.com/office/officeart/2005/8/layout/default"/>
    <dgm:cxn modelId="{036120EF-348B-4F75-8C26-CFB3E6192165}" srcId="{D2DBD01F-E11F-4733-8CC9-FD311E808157}" destId="{7C9C6AF8-0A32-428F-B0BB-8C505DAFD7C8}" srcOrd="3" destOrd="0" parTransId="{BFBEE2BC-7D47-411A-B885-D7E8E8AF3C37}" sibTransId="{80C1FEA5-6CF8-4491-BF0C-7F01065A7578}"/>
    <dgm:cxn modelId="{728AF9EF-1724-42AD-B310-2E44A1E50AD7}" type="presOf" srcId="{D2DBD01F-E11F-4733-8CC9-FD311E808157}" destId="{A1E0AC44-FE6F-4459-8640-4AF3EE4781C9}" srcOrd="0" destOrd="0" presId="urn:microsoft.com/office/officeart/2005/8/layout/default"/>
    <dgm:cxn modelId="{0C5819F5-07AB-4FF3-9652-3DBE1385D0F0}" type="presParOf" srcId="{A1E0AC44-FE6F-4459-8640-4AF3EE4781C9}" destId="{140F0CDB-F0C6-49C5-862F-A4120BC51086}" srcOrd="0" destOrd="0" presId="urn:microsoft.com/office/officeart/2005/8/layout/default"/>
    <dgm:cxn modelId="{49EB238B-82FC-4540-B6D2-D682F46FC35C}" type="presParOf" srcId="{A1E0AC44-FE6F-4459-8640-4AF3EE4781C9}" destId="{F1A07F6C-AB5B-4312-B3E3-A6E8C1683AEE}" srcOrd="1" destOrd="0" presId="urn:microsoft.com/office/officeart/2005/8/layout/default"/>
    <dgm:cxn modelId="{3BB610F1-D47B-4EA4-A9F3-0560680C2F8D}" type="presParOf" srcId="{A1E0AC44-FE6F-4459-8640-4AF3EE4781C9}" destId="{11DC2E72-8C13-4522-9323-CE406973D19A}" srcOrd="2" destOrd="0" presId="urn:microsoft.com/office/officeart/2005/8/layout/default"/>
    <dgm:cxn modelId="{6898E82F-285A-4E89-87F1-E0D1DB59FBEC}" type="presParOf" srcId="{A1E0AC44-FE6F-4459-8640-4AF3EE4781C9}" destId="{B30EAA0E-B2E5-4583-977B-3A25DE7AE0C6}" srcOrd="3" destOrd="0" presId="urn:microsoft.com/office/officeart/2005/8/layout/default"/>
    <dgm:cxn modelId="{C21AD63A-09FB-41C3-A65D-4D277F1630EA}" type="presParOf" srcId="{A1E0AC44-FE6F-4459-8640-4AF3EE4781C9}" destId="{CD9723E0-F6E2-4B8D-B8AF-2A8A237419A7}" srcOrd="4" destOrd="0" presId="urn:microsoft.com/office/officeart/2005/8/layout/default"/>
    <dgm:cxn modelId="{56E07B1F-3983-487A-BB14-7D55994A9B97}" type="presParOf" srcId="{A1E0AC44-FE6F-4459-8640-4AF3EE4781C9}" destId="{9D4B65E0-713F-42DD-88FA-AA35198E3198}" srcOrd="5" destOrd="0" presId="urn:microsoft.com/office/officeart/2005/8/layout/default"/>
    <dgm:cxn modelId="{EFDC152A-38AB-4DDA-AFFE-D1C0AD629A2C}" type="presParOf" srcId="{A1E0AC44-FE6F-4459-8640-4AF3EE4781C9}" destId="{CEC90D01-F40B-452E-B6A3-73E0C21603EB}" srcOrd="6" destOrd="0" presId="urn:microsoft.com/office/officeart/2005/8/layout/default"/>
    <dgm:cxn modelId="{587D5FCB-28F7-442B-A71A-EC4787E62681}" type="presParOf" srcId="{A1E0AC44-FE6F-4459-8640-4AF3EE4781C9}" destId="{41FB82D9-C63E-41D1-B47E-A66CBA27C811}" srcOrd="7" destOrd="0" presId="urn:microsoft.com/office/officeart/2005/8/layout/default"/>
    <dgm:cxn modelId="{902577CD-46A0-4AB8-BF16-26D551B9E9BF}" type="presParOf" srcId="{A1E0AC44-FE6F-4459-8640-4AF3EE4781C9}" destId="{A118CAA8-C679-4797-B3E8-46D0C6ADD4EA}" srcOrd="8" destOrd="0" presId="urn:microsoft.com/office/officeart/2005/8/layout/default"/>
    <dgm:cxn modelId="{B92C2A68-052C-45EF-BA1A-AD73C373F471}" type="presParOf" srcId="{A1E0AC44-FE6F-4459-8640-4AF3EE4781C9}" destId="{E5D6FA5E-2BFD-4648-8AA2-601A9A06E79F}" srcOrd="9" destOrd="0" presId="urn:microsoft.com/office/officeart/2005/8/layout/default"/>
    <dgm:cxn modelId="{07F47103-C5FF-4F84-B913-3C2B4F2A7DAE}" type="presParOf" srcId="{A1E0AC44-FE6F-4459-8640-4AF3EE4781C9}" destId="{A70771F8-D2A0-47F9-BE53-95CF2CF72C88}" srcOrd="10" destOrd="0" presId="urn:microsoft.com/office/officeart/2005/8/layout/default"/>
    <dgm:cxn modelId="{64EB16FB-358D-4566-B810-0D39BE2E61AB}" type="presParOf" srcId="{A1E0AC44-FE6F-4459-8640-4AF3EE4781C9}" destId="{A34E3788-4B65-4308-A71D-9E43871C04F0}" srcOrd="11" destOrd="0" presId="urn:microsoft.com/office/officeart/2005/8/layout/default"/>
    <dgm:cxn modelId="{9D7B2903-7B86-41F3-A635-83E12D07FBB3}" type="presParOf" srcId="{A1E0AC44-FE6F-4459-8640-4AF3EE4781C9}" destId="{18D5C841-0497-47B2-BCA2-8620B7486BEF}" srcOrd="12" destOrd="0" presId="urn:microsoft.com/office/officeart/2005/8/layout/default"/>
    <dgm:cxn modelId="{DD5C3786-C389-48F0-8720-02C93F56DC58}" type="presParOf" srcId="{A1E0AC44-FE6F-4459-8640-4AF3EE4781C9}" destId="{DC5856A4-C5F9-4AFE-9DA4-C6D67196DC52}" srcOrd="13" destOrd="0" presId="urn:microsoft.com/office/officeart/2005/8/layout/default"/>
    <dgm:cxn modelId="{F5A398DD-0C47-4092-86ED-1E6A3E107B9F}" type="presParOf" srcId="{A1E0AC44-FE6F-4459-8640-4AF3EE4781C9}" destId="{E1A08E88-B7F8-4C12-9963-055D0A5EC94A}"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C0CA24F-A47F-454D-A8CB-EEF32A288C9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19365B2-EF34-4F3E-9765-E894DD26C22D}">
      <dgm:prSet phldrT="[Text]"/>
      <dgm:spPr/>
      <dgm:t>
        <a:bodyPr/>
        <a:lstStyle/>
        <a:p>
          <a:r>
            <a:rPr lang="en-US"/>
            <a:t>Let’s take a breather before we think this through</a:t>
          </a:r>
          <a:endParaRPr lang="en-US" dirty="0"/>
        </a:p>
      </dgm:t>
    </dgm:pt>
    <dgm:pt modelId="{2B03874B-6ACA-4D2D-8B96-B28A9AF8A2C8}" type="parTrans" cxnId="{37CC6A39-A16C-42B6-8AC5-5A128D7ABC59}">
      <dgm:prSet/>
      <dgm:spPr/>
      <dgm:t>
        <a:bodyPr/>
        <a:lstStyle/>
        <a:p>
          <a:endParaRPr lang="en-US"/>
        </a:p>
      </dgm:t>
    </dgm:pt>
    <dgm:pt modelId="{1DFCAE6E-0A11-468C-BB29-83F50AC10EC3}" type="sibTrans" cxnId="{37CC6A39-A16C-42B6-8AC5-5A128D7ABC59}">
      <dgm:prSet/>
      <dgm:spPr/>
      <dgm:t>
        <a:bodyPr/>
        <a:lstStyle/>
        <a:p>
          <a:endParaRPr lang="en-US"/>
        </a:p>
      </dgm:t>
    </dgm:pt>
    <dgm:pt modelId="{FAFE5A46-7541-4885-AB9E-496690B91175}">
      <dgm:prSet/>
      <dgm:spPr/>
      <dgm:t>
        <a:bodyPr/>
        <a:lstStyle/>
        <a:p>
          <a:r>
            <a:rPr lang="en-US" dirty="0"/>
            <a:t>Let’s take a break and get back to this issue when we’ve thought about it and cooled down a bit</a:t>
          </a:r>
        </a:p>
      </dgm:t>
    </dgm:pt>
    <dgm:pt modelId="{5163339C-2571-4BD5-9940-37115570C951}" type="parTrans" cxnId="{EE223248-48F4-4D8D-B891-14AFBB916E37}">
      <dgm:prSet/>
      <dgm:spPr/>
      <dgm:t>
        <a:bodyPr/>
        <a:lstStyle/>
        <a:p>
          <a:endParaRPr lang="en-US"/>
        </a:p>
      </dgm:t>
    </dgm:pt>
    <dgm:pt modelId="{F50F010A-D17E-4C0E-8CF6-90958E7E1F54}" type="sibTrans" cxnId="{EE223248-48F4-4D8D-B891-14AFBB916E37}">
      <dgm:prSet/>
      <dgm:spPr/>
      <dgm:t>
        <a:bodyPr/>
        <a:lstStyle/>
        <a:p>
          <a:endParaRPr lang="en-US"/>
        </a:p>
      </dgm:t>
    </dgm:pt>
    <dgm:pt modelId="{263FFEA0-2071-49AF-AC09-C8FFAE432252}">
      <dgm:prSet/>
      <dgm:spPr/>
      <dgm:t>
        <a:bodyPr/>
        <a:lstStyle/>
        <a:p>
          <a:r>
            <a:rPr lang="en-US" dirty="0"/>
            <a:t>Thank you for being honest with us</a:t>
          </a:r>
        </a:p>
      </dgm:t>
    </dgm:pt>
    <dgm:pt modelId="{235D0B70-F896-4911-8521-C7F61AB64C41}" type="parTrans" cxnId="{60FD228E-2E1C-4CEF-9F07-FD330BBD0030}">
      <dgm:prSet/>
      <dgm:spPr/>
      <dgm:t>
        <a:bodyPr/>
        <a:lstStyle/>
        <a:p>
          <a:endParaRPr lang="en-US"/>
        </a:p>
      </dgm:t>
    </dgm:pt>
    <dgm:pt modelId="{D3C5C375-7AD2-405E-8B50-6F86018039AA}" type="sibTrans" cxnId="{60FD228E-2E1C-4CEF-9F07-FD330BBD0030}">
      <dgm:prSet/>
      <dgm:spPr/>
      <dgm:t>
        <a:bodyPr/>
        <a:lstStyle/>
        <a:p>
          <a:endParaRPr lang="en-US"/>
        </a:p>
      </dgm:t>
    </dgm:pt>
    <dgm:pt modelId="{465921DC-3A0D-45E9-B769-6B360E4BDEBF}">
      <dgm:prSet/>
      <dgm:spPr/>
      <dgm:t>
        <a:bodyPr/>
        <a:lstStyle/>
        <a:p>
          <a:r>
            <a:rPr lang="en-US" dirty="0"/>
            <a:t>So, to recap our conversation, we’ve agreed to _________.  Is that your understanding?</a:t>
          </a:r>
        </a:p>
      </dgm:t>
    </dgm:pt>
    <dgm:pt modelId="{E0865BF3-5650-460A-932F-1DEA5B504D2D}" type="parTrans" cxnId="{A69B9BAB-D4F6-4B49-BFBE-07BBE24F7113}">
      <dgm:prSet/>
      <dgm:spPr/>
      <dgm:t>
        <a:bodyPr/>
        <a:lstStyle/>
        <a:p>
          <a:endParaRPr lang="en-US"/>
        </a:p>
      </dgm:t>
    </dgm:pt>
    <dgm:pt modelId="{178858CB-5D4A-4D1B-954C-056C1A55CF82}" type="sibTrans" cxnId="{A69B9BAB-D4F6-4B49-BFBE-07BBE24F7113}">
      <dgm:prSet/>
      <dgm:spPr/>
      <dgm:t>
        <a:bodyPr/>
        <a:lstStyle/>
        <a:p>
          <a:endParaRPr lang="en-US"/>
        </a:p>
      </dgm:t>
    </dgm:pt>
    <dgm:pt modelId="{5D459B85-6B02-41EB-A526-4272993E1E95}">
      <dgm:prSet/>
      <dgm:spPr/>
      <dgm:t>
        <a:bodyPr/>
        <a:lstStyle/>
        <a:p>
          <a:r>
            <a:rPr lang="en-US"/>
            <a:t>Let’s schedule some time to talk about this again, and see how our solution is working</a:t>
          </a:r>
          <a:endParaRPr lang="en-US" dirty="0"/>
        </a:p>
      </dgm:t>
    </dgm:pt>
    <dgm:pt modelId="{08F8CD22-FD08-4F4A-A02C-79F19D45EC97}" type="parTrans" cxnId="{B45BDF1A-CF3F-4D13-9A2C-AC5A5DE75AE0}">
      <dgm:prSet/>
      <dgm:spPr/>
      <dgm:t>
        <a:bodyPr/>
        <a:lstStyle/>
        <a:p>
          <a:endParaRPr lang="en-US"/>
        </a:p>
      </dgm:t>
    </dgm:pt>
    <dgm:pt modelId="{17C03224-6A05-4D11-84B4-5B48C6F37F5F}" type="sibTrans" cxnId="{B45BDF1A-CF3F-4D13-9A2C-AC5A5DE75AE0}">
      <dgm:prSet/>
      <dgm:spPr/>
      <dgm:t>
        <a:bodyPr/>
        <a:lstStyle/>
        <a:p>
          <a:endParaRPr lang="en-US"/>
        </a:p>
      </dgm:t>
    </dgm:pt>
    <dgm:pt modelId="{4D644485-3E42-4E52-B964-306C58310829}">
      <dgm:prSet/>
      <dgm:spPr/>
      <dgm:t>
        <a:bodyPr/>
        <a:lstStyle/>
        <a:p>
          <a:r>
            <a:rPr lang="en-US" dirty="0"/>
            <a:t>What do you suggest we do about this?</a:t>
          </a:r>
        </a:p>
      </dgm:t>
    </dgm:pt>
    <dgm:pt modelId="{ECF43E6A-C21C-4DE2-9E83-57999683B163}" type="parTrans" cxnId="{727599C6-7EE6-4522-BEDD-F0D45B58BC2F}">
      <dgm:prSet/>
      <dgm:spPr/>
      <dgm:t>
        <a:bodyPr/>
        <a:lstStyle/>
        <a:p>
          <a:endParaRPr lang="en-US"/>
        </a:p>
      </dgm:t>
    </dgm:pt>
    <dgm:pt modelId="{B88A6683-27C8-4961-9AD3-934E93DF7252}" type="sibTrans" cxnId="{727599C6-7EE6-4522-BEDD-F0D45B58BC2F}">
      <dgm:prSet/>
      <dgm:spPr/>
      <dgm:t>
        <a:bodyPr/>
        <a:lstStyle/>
        <a:p>
          <a:endParaRPr lang="en-US"/>
        </a:p>
      </dgm:t>
    </dgm:pt>
    <dgm:pt modelId="{991F7903-8DC5-412F-B4A7-81FA4B5C63F9}" type="pres">
      <dgm:prSet presAssocID="{5C0CA24F-A47F-454D-A8CB-EEF32A288C9E}" presName="diagram" presStyleCnt="0">
        <dgm:presLayoutVars>
          <dgm:dir/>
          <dgm:resizeHandles val="exact"/>
        </dgm:presLayoutVars>
      </dgm:prSet>
      <dgm:spPr/>
    </dgm:pt>
    <dgm:pt modelId="{B49E5456-0DED-48F3-BC87-3D4BA59ACD1D}" type="pres">
      <dgm:prSet presAssocID="{F19365B2-EF34-4F3E-9765-E894DD26C22D}" presName="node" presStyleLbl="node1" presStyleIdx="0" presStyleCnt="6">
        <dgm:presLayoutVars>
          <dgm:bulletEnabled val="1"/>
        </dgm:presLayoutVars>
      </dgm:prSet>
      <dgm:spPr/>
    </dgm:pt>
    <dgm:pt modelId="{67ABBB7B-34E1-4BCA-837A-6429F679B662}" type="pres">
      <dgm:prSet presAssocID="{1DFCAE6E-0A11-468C-BB29-83F50AC10EC3}" presName="sibTrans" presStyleCnt="0"/>
      <dgm:spPr/>
    </dgm:pt>
    <dgm:pt modelId="{86DD136A-FD25-4297-823C-452C49431B09}" type="pres">
      <dgm:prSet presAssocID="{FAFE5A46-7541-4885-AB9E-496690B91175}" presName="node" presStyleLbl="node1" presStyleIdx="1" presStyleCnt="6">
        <dgm:presLayoutVars>
          <dgm:bulletEnabled val="1"/>
        </dgm:presLayoutVars>
      </dgm:prSet>
      <dgm:spPr/>
    </dgm:pt>
    <dgm:pt modelId="{002A6B66-8BC4-4D4C-B4EB-FBC622B98D6F}" type="pres">
      <dgm:prSet presAssocID="{F50F010A-D17E-4C0E-8CF6-90958E7E1F54}" presName="sibTrans" presStyleCnt="0"/>
      <dgm:spPr/>
    </dgm:pt>
    <dgm:pt modelId="{08F7D5E9-7A0D-4175-8BDC-62C5925BC354}" type="pres">
      <dgm:prSet presAssocID="{263FFEA0-2071-49AF-AC09-C8FFAE432252}" presName="node" presStyleLbl="node1" presStyleIdx="2" presStyleCnt="6">
        <dgm:presLayoutVars>
          <dgm:bulletEnabled val="1"/>
        </dgm:presLayoutVars>
      </dgm:prSet>
      <dgm:spPr/>
    </dgm:pt>
    <dgm:pt modelId="{57842074-E798-4BCF-B8FF-51CDA32C9179}" type="pres">
      <dgm:prSet presAssocID="{D3C5C375-7AD2-405E-8B50-6F86018039AA}" presName="sibTrans" presStyleCnt="0"/>
      <dgm:spPr/>
    </dgm:pt>
    <dgm:pt modelId="{944735FF-3F0C-4B97-BEF4-A07A8679DD7A}" type="pres">
      <dgm:prSet presAssocID="{4D644485-3E42-4E52-B964-306C58310829}" presName="node" presStyleLbl="node1" presStyleIdx="3" presStyleCnt="6">
        <dgm:presLayoutVars>
          <dgm:bulletEnabled val="1"/>
        </dgm:presLayoutVars>
      </dgm:prSet>
      <dgm:spPr/>
    </dgm:pt>
    <dgm:pt modelId="{10774CF0-D6E9-468A-A5A6-B786ECC314F9}" type="pres">
      <dgm:prSet presAssocID="{B88A6683-27C8-4961-9AD3-934E93DF7252}" presName="sibTrans" presStyleCnt="0"/>
      <dgm:spPr/>
    </dgm:pt>
    <dgm:pt modelId="{89BB1DAE-A02F-48F3-AD1D-0C804721EA86}" type="pres">
      <dgm:prSet presAssocID="{465921DC-3A0D-45E9-B769-6B360E4BDEBF}" presName="node" presStyleLbl="node1" presStyleIdx="4" presStyleCnt="6">
        <dgm:presLayoutVars>
          <dgm:bulletEnabled val="1"/>
        </dgm:presLayoutVars>
      </dgm:prSet>
      <dgm:spPr/>
    </dgm:pt>
    <dgm:pt modelId="{664802D5-E6E5-4930-8ED5-E40DB3646173}" type="pres">
      <dgm:prSet presAssocID="{178858CB-5D4A-4D1B-954C-056C1A55CF82}" presName="sibTrans" presStyleCnt="0"/>
      <dgm:spPr/>
    </dgm:pt>
    <dgm:pt modelId="{278FF2AE-A86D-4342-A641-5621C78C97C7}" type="pres">
      <dgm:prSet presAssocID="{5D459B85-6B02-41EB-A526-4272993E1E95}" presName="node" presStyleLbl="node1" presStyleIdx="5" presStyleCnt="6">
        <dgm:presLayoutVars>
          <dgm:bulletEnabled val="1"/>
        </dgm:presLayoutVars>
      </dgm:prSet>
      <dgm:spPr/>
    </dgm:pt>
  </dgm:ptLst>
  <dgm:cxnLst>
    <dgm:cxn modelId="{B45BDF1A-CF3F-4D13-9A2C-AC5A5DE75AE0}" srcId="{5C0CA24F-A47F-454D-A8CB-EEF32A288C9E}" destId="{5D459B85-6B02-41EB-A526-4272993E1E95}" srcOrd="5" destOrd="0" parTransId="{08F8CD22-FD08-4F4A-A02C-79F19D45EC97}" sibTransId="{17C03224-6A05-4D11-84B4-5B48C6F37F5F}"/>
    <dgm:cxn modelId="{37CC6A39-A16C-42B6-8AC5-5A128D7ABC59}" srcId="{5C0CA24F-A47F-454D-A8CB-EEF32A288C9E}" destId="{F19365B2-EF34-4F3E-9765-E894DD26C22D}" srcOrd="0" destOrd="0" parTransId="{2B03874B-6ACA-4D2D-8B96-B28A9AF8A2C8}" sibTransId="{1DFCAE6E-0A11-468C-BB29-83F50AC10EC3}"/>
    <dgm:cxn modelId="{EE223248-48F4-4D8D-B891-14AFBB916E37}" srcId="{5C0CA24F-A47F-454D-A8CB-EEF32A288C9E}" destId="{FAFE5A46-7541-4885-AB9E-496690B91175}" srcOrd="1" destOrd="0" parTransId="{5163339C-2571-4BD5-9940-37115570C951}" sibTransId="{F50F010A-D17E-4C0E-8CF6-90958E7E1F54}"/>
    <dgm:cxn modelId="{9DBC6C6B-BABE-4998-80BC-E5B6AD3AF759}" type="presOf" srcId="{263FFEA0-2071-49AF-AC09-C8FFAE432252}" destId="{08F7D5E9-7A0D-4175-8BDC-62C5925BC354}" srcOrd="0" destOrd="0" presId="urn:microsoft.com/office/officeart/2005/8/layout/default"/>
    <dgm:cxn modelId="{D65C4258-1896-4821-882A-1589F078C575}" type="presOf" srcId="{FAFE5A46-7541-4885-AB9E-496690B91175}" destId="{86DD136A-FD25-4297-823C-452C49431B09}" srcOrd="0" destOrd="0" presId="urn:microsoft.com/office/officeart/2005/8/layout/default"/>
    <dgm:cxn modelId="{2D0BAD59-FD25-47F0-A655-B72789EA05F4}" type="presOf" srcId="{5D459B85-6B02-41EB-A526-4272993E1E95}" destId="{278FF2AE-A86D-4342-A641-5621C78C97C7}" srcOrd="0" destOrd="0" presId="urn:microsoft.com/office/officeart/2005/8/layout/default"/>
    <dgm:cxn modelId="{4C44BC7D-D35C-48CC-9B8B-1ED81FB02EAB}" type="presOf" srcId="{5C0CA24F-A47F-454D-A8CB-EEF32A288C9E}" destId="{991F7903-8DC5-412F-B4A7-81FA4B5C63F9}" srcOrd="0" destOrd="0" presId="urn:microsoft.com/office/officeart/2005/8/layout/default"/>
    <dgm:cxn modelId="{60FD228E-2E1C-4CEF-9F07-FD330BBD0030}" srcId="{5C0CA24F-A47F-454D-A8CB-EEF32A288C9E}" destId="{263FFEA0-2071-49AF-AC09-C8FFAE432252}" srcOrd="2" destOrd="0" parTransId="{235D0B70-F896-4911-8521-C7F61AB64C41}" sibTransId="{D3C5C375-7AD2-405E-8B50-6F86018039AA}"/>
    <dgm:cxn modelId="{BD580FA8-5622-4C05-9E1D-9E3DE2E9D055}" type="presOf" srcId="{4D644485-3E42-4E52-B964-306C58310829}" destId="{944735FF-3F0C-4B97-BEF4-A07A8679DD7A}" srcOrd="0" destOrd="0" presId="urn:microsoft.com/office/officeart/2005/8/layout/default"/>
    <dgm:cxn modelId="{A69B9BAB-D4F6-4B49-BFBE-07BBE24F7113}" srcId="{5C0CA24F-A47F-454D-A8CB-EEF32A288C9E}" destId="{465921DC-3A0D-45E9-B769-6B360E4BDEBF}" srcOrd="4" destOrd="0" parTransId="{E0865BF3-5650-460A-932F-1DEA5B504D2D}" sibTransId="{178858CB-5D4A-4D1B-954C-056C1A55CF82}"/>
    <dgm:cxn modelId="{DC5EF7AF-E668-40DF-8750-84F3540C1528}" type="presOf" srcId="{465921DC-3A0D-45E9-B769-6B360E4BDEBF}" destId="{89BB1DAE-A02F-48F3-AD1D-0C804721EA86}" srcOrd="0" destOrd="0" presId="urn:microsoft.com/office/officeart/2005/8/layout/default"/>
    <dgm:cxn modelId="{727599C6-7EE6-4522-BEDD-F0D45B58BC2F}" srcId="{5C0CA24F-A47F-454D-A8CB-EEF32A288C9E}" destId="{4D644485-3E42-4E52-B964-306C58310829}" srcOrd="3" destOrd="0" parTransId="{ECF43E6A-C21C-4DE2-9E83-57999683B163}" sibTransId="{B88A6683-27C8-4961-9AD3-934E93DF7252}"/>
    <dgm:cxn modelId="{B7854CE2-6338-44B4-AF40-DA5AB877F1AE}" type="presOf" srcId="{F19365B2-EF34-4F3E-9765-E894DD26C22D}" destId="{B49E5456-0DED-48F3-BC87-3D4BA59ACD1D}" srcOrd="0" destOrd="0" presId="urn:microsoft.com/office/officeart/2005/8/layout/default"/>
    <dgm:cxn modelId="{745CAD34-7AB5-4689-BB69-ABAE6485C34C}" type="presParOf" srcId="{991F7903-8DC5-412F-B4A7-81FA4B5C63F9}" destId="{B49E5456-0DED-48F3-BC87-3D4BA59ACD1D}" srcOrd="0" destOrd="0" presId="urn:microsoft.com/office/officeart/2005/8/layout/default"/>
    <dgm:cxn modelId="{8EA15B73-573C-4F6B-85E3-D33F6FFD15AC}" type="presParOf" srcId="{991F7903-8DC5-412F-B4A7-81FA4B5C63F9}" destId="{67ABBB7B-34E1-4BCA-837A-6429F679B662}" srcOrd="1" destOrd="0" presId="urn:microsoft.com/office/officeart/2005/8/layout/default"/>
    <dgm:cxn modelId="{9AD4ABD3-6192-4453-AF71-1BD00CCA268C}" type="presParOf" srcId="{991F7903-8DC5-412F-B4A7-81FA4B5C63F9}" destId="{86DD136A-FD25-4297-823C-452C49431B09}" srcOrd="2" destOrd="0" presId="urn:microsoft.com/office/officeart/2005/8/layout/default"/>
    <dgm:cxn modelId="{A8899676-8C94-4F10-9E66-831BA33422A7}" type="presParOf" srcId="{991F7903-8DC5-412F-B4A7-81FA4B5C63F9}" destId="{002A6B66-8BC4-4D4C-B4EB-FBC622B98D6F}" srcOrd="3" destOrd="0" presId="urn:microsoft.com/office/officeart/2005/8/layout/default"/>
    <dgm:cxn modelId="{AE2868EA-7D86-47F0-9408-AEFD0E345073}" type="presParOf" srcId="{991F7903-8DC5-412F-B4A7-81FA4B5C63F9}" destId="{08F7D5E9-7A0D-4175-8BDC-62C5925BC354}" srcOrd="4" destOrd="0" presId="urn:microsoft.com/office/officeart/2005/8/layout/default"/>
    <dgm:cxn modelId="{6C2AA4CA-A636-4BB7-8EFB-726BF2396A0A}" type="presParOf" srcId="{991F7903-8DC5-412F-B4A7-81FA4B5C63F9}" destId="{57842074-E798-4BCF-B8FF-51CDA32C9179}" srcOrd="5" destOrd="0" presId="urn:microsoft.com/office/officeart/2005/8/layout/default"/>
    <dgm:cxn modelId="{BC0F5629-6E58-467B-9EB1-D626B1A996CF}" type="presParOf" srcId="{991F7903-8DC5-412F-B4A7-81FA4B5C63F9}" destId="{944735FF-3F0C-4B97-BEF4-A07A8679DD7A}" srcOrd="6" destOrd="0" presId="urn:microsoft.com/office/officeart/2005/8/layout/default"/>
    <dgm:cxn modelId="{0B961B02-DD01-45C5-89DA-F17155180342}" type="presParOf" srcId="{991F7903-8DC5-412F-B4A7-81FA4B5C63F9}" destId="{10774CF0-D6E9-468A-A5A6-B786ECC314F9}" srcOrd="7" destOrd="0" presId="urn:microsoft.com/office/officeart/2005/8/layout/default"/>
    <dgm:cxn modelId="{7FBE8F79-923D-48C7-91AE-517F94BC3567}" type="presParOf" srcId="{991F7903-8DC5-412F-B4A7-81FA4B5C63F9}" destId="{89BB1DAE-A02F-48F3-AD1D-0C804721EA86}" srcOrd="8" destOrd="0" presId="urn:microsoft.com/office/officeart/2005/8/layout/default"/>
    <dgm:cxn modelId="{CDEA7963-40FE-4263-92D1-2FAF1AF64183}" type="presParOf" srcId="{991F7903-8DC5-412F-B4A7-81FA4B5C63F9}" destId="{664802D5-E6E5-4930-8ED5-E40DB3646173}" srcOrd="9" destOrd="0" presId="urn:microsoft.com/office/officeart/2005/8/layout/default"/>
    <dgm:cxn modelId="{E7B22CEF-519C-4076-B2CC-C952B8FE9133}" type="presParOf" srcId="{991F7903-8DC5-412F-B4A7-81FA4B5C63F9}" destId="{278FF2AE-A86D-4342-A641-5621C78C97C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2D7016-F83D-43DC-AD98-F4CC08906034}" type="doc">
      <dgm:prSet loTypeId="urn:microsoft.com/office/officeart/2005/8/layout/vProcess5" loCatId="process" qsTypeId="urn:microsoft.com/office/officeart/2005/8/quickstyle/simple1" qsCatId="simple" csTypeId="urn:microsoft.com/office/officeart/2005/8/colors/colorful1" csCatId="colorful" phldr="1"/>
      <dgm:spPr>
        <a:scene3d>
          <a:camera prst="orthographicFront">
            <a:rot lat="0" lon="0" rev="0"/>
          </a:camera>
          <a:lightRig rig="balanced" dir="t">
            <a:rot lat="0" lon="0" rev="8700000"/>
          </a:lightRig>
        </a:scene3d>
      </dgm:spPr>
      <dgm:t>
        <a:bodyPr/>
        <a:lstStyle/>
        <a:p>
          <a:endParaRPr lang="en-US"/>
        </a:p>
      </dgm:t>
    </dgm:pt>
    <dgm:pt modelId="{DB8A4140-939F-4678-9C80-1740496E4494}">
      <dgm:prSet/>
      <dgm:spPr>
        <a:ln>
          <a:noFill/>
        </a:ln>
        <a:effectLst>
          <a:outerShdw blurRad="44450" dist="27940" dir="5400000" algn="ctr">
            <a:srgbClr val="000000">
              <a:alpha val="32000"/>
            </a:srgbClr>
          </a:outerShdw>
        </a:effectLst>
        <a:sp3d>
          <a:bevelT w="190500" h="38100"/>
        </a:sp3d>
      </dgm:spPr>
      <dgm:t>
        <a:bodyPr/>
        <a:lstStyle/>
        <a:p>
          <a:r>
            <a:rPr lang="en-US">
              <a:latin typeface="Arial" panose="020B0604020202020204" pitchFamily="34" charset="0"/>
              <a:cs typeface="Arial" panose="020B0604020202020204" pitchFamily="34" charset="0"/>
            </a:rPr>
            <a:t>Self-Management</a:t>
          </a:r>
        </a:p>
      </dgm:t>
    </dgm:pt>
    <dgm:pt modelId="{6D391EF0-C13E-49F2-9E7F-E063D4F67B04}" type="parTrans" cxnId="{752D22C5-8C9A-429A-BAA5-CCB7F4E2704B}">
      <dgm:prSet/>
      <dgm:spPr/>
      <dgm:t>
        <a:bodyPr/>
        <a:lstStyle/>
        <a:p>
          <a:endParaRPr lang="en-US"/>
        </a:p>
      </dgm:t>
    </dgm:pt>
    <dgm:pt modelId="{01D327D7-1AFE-40FE-854A-4059B55C37A8}" type="sibTrans" cxnId="{752D22C5-8C9A-429A-BAA5-CCB7F4E2704B}">
      <dgm:prSet/>
      <dgm:spPr>
        <a:ln>
          <a:noFill/>
        </a:ln>
        <a:effectLst>
          <a:outerShdw blurRad="44450" dist="27940" dir="5400000" algn="ctr">
            <a:srgbClr val="000000">
              <a:alpha val="32000"/>
            </a:srgbClr>
          </a:outerShdw>
        </a:effectLst>
        <a:sp3d>
          <a:bevelT w="190500" h="38100"/>
        </a:sp3d>
      </dgm:spPr>
      <dgm:t>
        <a:bodyPr/>
        <a:lstStyle/>
        <a:p>
          <a:endParaRPr lang="en-US"/>
        </a:p>
      </dgm:t>
    </dgm:pt>
    <dgm:pt modelId="{560F64C5-82B5-4324-A670-3022ED72D1C1}">
      <dgm:prSet/>
      <dgm:spPr>
        <a:ln>
          <a:noFill/>
        </a:ln>
        <a:effectLst>
          <a:outerShdw blurRad="44450" dist="27940" dir="5400000" algn="ctr">
            <a:srgbClr val="000000">
              <a:alpha val="32000"/>
            </a:srgbClr>
          </a:outerShdw>
        </a:effectLst>
        <a:sp3d>
          <a:bevelT w="190500" h="38100"/>
        </a:sp3d>
      </dgm:spPr>
      <dgm:t>
        <a:bodyPr/>
        <a:lstStyle/>
        <a:p>
          <a:r>
            <a:rPr lang="en-US">
              <a:latin typeface="Arial" panose="020B0604020202020204" pitchFamily="34" charset="0"/>
              <a:cs typeface="Arial" panose="020B0604020202020204" pitchFamily="34" charset="0"/>
            </a:rPr>
            <a:t>Social Awareness</a:t>
          </a:r>
        </a:p>
      </dgm:t>
    </dgm:pt>
    <dgm:pt modelId="{CFEB1BE2-4E1C-42AF-9259-25EAD98FB739}" type="parTrans" cxnId="{1CCDA46E-70FE-4D75-8793-CD42816082BA}">
      <dgm:prSet/>
      <dgm:spPr/>
      <dgm:t>
        <a:bodyPr/>
        <a:lstStyle/>
        <a:p>
          <a:endParaRPr lang="en-US"/>
        </a:p>
      </dgm:t>
    </dgm:pt>
    <dgm:pt modelId="{FC383561-B5B2-47F4-8AD6-7710FC186170}" type="sibTrans" cxnId="{1CCDA46E-70FE-4D75-8793-CD42816082BA}">
      <dgm:prSet/>
      <dgm:spPr>
        <a:ln>
          <a:noFill/>
        </a:ln>
        <a:effectLst>
          <a:outerShdw blurRad="44450" dist="27940" dir="5400000" algn="ctr">
            <a:srgbClr val="000000">
              <a:alpha val="32000"/>
            </a:srgbClr>
          </a:outerShdw>
        </a:effectLst>
        <a:sp3d>
          <a:bevelT w="190500" h="38100"/>
        </a:sp3d>
      </dgm:spPr>
      <dgm:t>
        <a:bodyPr/>
        <a:lstStyle/>
        <a:p>
          <a:endParaRPr lang="en-US"/>
        </a:p>
      </dgm:t>
    </dgm:pt>
    <dgm:pt modelId="{CB860874-57B3-49FC-A462-D13B94DEE594}">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latin typeface="Arial" panose="020B0604020202020204" pitchFamily="34" charset="0"/>
              <a:cs typeface="Arial" panose="020B0604020202020204" pitchFamily="34" charset="0"/>
            </a:rPr>
            <a:t>Relationship Management </a:t>
          </a:r>
        </a:p>
      </dgm:t>
    </dgm:pt>
    <dgm:pt modelId="{ACFA8785-D608-4F83-B300-C3B91E438250}" type="parTrans" cxnId="{D4E4872D-CEE7-4A70-83FD-D96FE5782A1D}">
      <dgm:prSet/>
      <dgm:spPr/>
      <dgm:t>
        <a:bodyPr/>
        <a:lstStyle/>
        <a:p>
          <a:endParaRPr lang="en-US"/>
        </a:p>
      </dgm:t>
    </dgm:pt>
    <dgm:pt modelId="{6A416800-8889-482D-863C-7835FDCF8162}" type="sibTrans" cxnId="{D4E4872D-CEE7-4A70-83FD-D96FE5782A1D}">
      <dgm:prSet/>
      <dgm:spPr/>
      <dgm:t>
        <a:bodyPr/>
        <a:lstStyle/>
        <a:p>
          <a:endParaRPr lang="en-US"/>
        </a:p>
      </dgm:t>
    </dgm:pt>
    <dgm:pt modelId="{8B1F47B1-A033-4BF1-899D-4C18BCEF6DCB}">
      <dgm:prSet/>
      <dgm:spPr>
        <a:ln>
          <a:noFill/>
        </a:ln>
        <a:effectLst>
          <a:outerShdw blurRad="44450" dist="27940" dir="5400000" algn="ctr">
            <a:srgbClr val="000000">
              <a:alpha val="32000"/>
            </a:srgbClr>
          </a:outerShdw>
        </a:effectLst>
        <a:sp3d>
          <a:bevelT w="190500" h="38100"/>
        </a:sp3d>
      </dgm:spPr>
      <dgm:t>
        <a:bodyPr/>
        <a:lstStyle/>
        <a:p>
          <a:r>
            <a:rPr lang="en-US">
              <a:latin typeface="Arial" panose="020B0604020202020204" pitchFamily="34" charset="0"/>
              <a:cs typeface="Arial" panose="020B0604020202020204" pitchFamily="34" charset="0"/>
            </a:rPr>
            <a:t>Self-Awareness</a:t>
          </a:r>
        </a:p>
      </dgm:t>
    </dgm:pt>
    <dgm:pt modelId="{14564B1B-DA67-4CBA-A503-4DB99A1A5E96}" type="parTrans" cxnId="{A316A68A-044D-4510-9205-F089FAEECD70}">
      <dgm:prSet/>
      <dgm:spPr/>
      <dgm:t>
        <a:bodyPr/>
        <a:lstStyle/>
        <a:p>
          <a:endParaRPr lang="en-US"/>
        </a:p>
      </dgm:t>
    </dgm:pt>
    <dgm:pt modelId="{026F9503-DBA0-4E84-90F6-13E79676BF6E}" type="sibTrans" cxnId="{A316A68A-044D-4510-9205-F089FAEECD70}">
      <dgm:prSet/>
      <dgm:spPr>
        <a:ln>
          <a:noFill/>
        </a:ln>
        <a:effectLst>
          <a:outerShdw blurRad="44450" dist="27940" dir="5400000" algn="ctr">
            <a:srgbClr val="000000">
              <a:alpha val="32000"/>
            </a:srgbClr>
          </a:outerShdw>
        </a:effectLst>
        <a:sp3d>
          <a:bevelT w="190500" h="38100"/>
        </a:sp3d>
      </dgm:spPr>
      <dgm:t>
        <a:bodyPr/>
        <a:lstStyle/>
        <a:p>
          <a:endParaRPr lang="en-US"/>
        </a:p>
        <a:p>
          <a:endParaRPr lang="en-US"/>
        </a:p>
      </dgm:t>
    </dgm:pt>
    <dgm:pt modelId="{547C820B-56EC-4BA5-9A1D-F02BBA4095DE}" type="pres">
      <dgm:prSet presAssocID="{DD2D7016-F83D-43DC-AD98-F4CC08906034}" presName="outerComposite" presStyleCnt="0">
        <dgm:presLayoutVars>
          <dgm:chMax val="5"/>
          <dgm:dir/>
          <dgm:resizeHandles val="exact"/>
        </dgm:presLayoutVars>
      </dgm:prSet>
      <dgm:spPr/>
    </dgm:pt>
    <dgm:pt modelId="{EF7F9F51-3A08-41F5-B044-EED4E1512719}" type="pres">
      <dgm:prSet presAssocID="{DD2D7016-F83D-43DC-AD98-F4CC08906034}" presName="dummyMaxCanvas" presStyleCnt="0">
        <dgm:presLayoutVars/>
      </dgm:prSet>
      <dgm:spPr>
        <a:ln>
          <a:noFill/>
        </a:ln>
        <a:effectLst>
          <a:outerShdw blurRad="44450" dist="27940" dir="5400000" algn="ctr">
            <a:srgbClr val="000000">
              <a:alpha val="32000"/>
            </a:srgbClr>
          </a:outerShdw>
        </a:effectLst>
        <a:sp3d>
          <a:bevelT w="190500" h="38100"/>
        </a:sp3d>
      </dgm:spPr>
    </dgm:pt>
    <dgm:pt modelId="{9DD9B02C-9F51-4AB9-AA7D-1DE62407BB2F}" type="pres">
      <dgm:prSet presAssocID="{DD2D7016-F83D-43DC-AD98-F4CC08906034}" presName="FourNodes_1" presStyleLbl="node1" presStyleIdx="0" presStyleCnt="4">
        <dgm:presLayoutVars>
          <dgm:bulletEnabled val="1"/>
        </dgm:presLayoutVars>
      </dgm:prSet>
      <dgm:spPr/>
    </dgm:pt>
    <dgm:pt modelId="{87CCB473-D94D-48BF-A4D8-347F0AE6EB91}" type="pres">
      <dgm:prSet presAssocID="{DD2D7016-F83D-43DC-AD98-F4CC08906034}" presName="FourNodes_2" presStyleLbl="node1" presStyleIdx="1" presStyleCnt="4">
        <dgm:presLayoutVars>
          <dgm:bulletEnabled val="1"/>
        </dgm:presLayoutVars>
      </dgm:prSet>
      <dgm:spPr/>
    </dgm:pt>
    <dgm:pt modelId="{DB39CC62-1065-4340-B787-A8397DB7DD36}" type="pres">
      <dgm:prSet presAssocID="{DD2D7016-F83D-43DC-AD98-F4CC08906034}" presName="FourNodes_3" presStyleLbl="node1" presStyleIdx="2" presStyleCnt="4">
        <dgm:presLayoutVars>
          <dgm:bulletEnabled val="1"/>
        </dgm:presLayoutVars>
      </dgm:prSet>
      <dgm:spPr/>
    </dgm:pt>
    <dgm:pt modelId="{FD4253B7-DE71-45B9-B1A3-26F313A39D27}" type="pres">
      <dgm:prSet presAssocID="{DD2D7016-F83D-43DC-AD98-F4CC08906034}" presName="FourNodes_4" presStyleLbl="node1" presStyleIdx="3" presStyleCnt="4">
        <dgm:presLayoutVars>
          <dgm:bulletEnabled val="1"/>
        </dgm:presLayoutVars>
      </dgm:prSet>
      <dgm:spPr/>
    </dgm:pt>
    <dgm:pt modelId="{9EB503D3-B786-4E7B-9BD3-BE39D9E7C3BB}" type="pres">
      <dgm:prSet presAssocID="{DD2D7016-F83D-43DC-AD98-F4CC08906034}" presName="FourConn_1-2" presStyleLbl="fgAccFollowNode1" presStyleIdx="0" presStyleCnt="3">
        <dgm:presLayoutVars>
          <dgm:bulletEnabled val="1"/>
        </dgm:presLayoutVars>
      </dgm:prSet>
      <dgm:spPr/>
    </dgm:pt>
    <dgm:pt modelId="{DB029499-3B74-4C6D-827E-5122C1455C82}" type="pres">
      <dgm:prSet presAssocID="{DD2D7016-F83D-43DC-AD98-F4CC08906034}" presName="FourConn_2-3" presStyleLbl="fgAccFollowNode1" presStyleIdx="1" presStyleCnt="3">
        <dgm:presLayoutVars>
          <dgm:bulletEnabled val="1"/>
        </dgm:presLayoutVars>
      </dgm:prSet>
      <dgm:spPr/>
    </dgm:pt>
    <dgm:pt modelId="{A12D6101-9555-4ACC-A77C-80EE49856837}" type="pres">
      <dgm:prSet presAssocID="{DD2D7016-F83D-43DC-AD98-F4CC08906034}" presName="FourConn_3-4" presStyleLbl="fgAccFollowNode1" presStyleIdx="2" presStyleCnt="3">
        <dgm:presLayoutVars>
          <dgm:bulletEnabled val="1"/>
        </dgm:presLayoutVars>
      </dgm:prSet>
      <dgm:spPr/>
    </dgm:pt>
    <dgm:pt modelId="{E013EACB-1864-4E88-A2F8-87A84B945D1B}" type="pres">
      <dgm:prSet presAssocID="{DD2D7016-F83D-43DC-AD98-F4CC08906034}" presName="FourNodes_1_text" presStyleLbl="node1" presStyleIdx="3" presStyleCnt="4">
        <dgm:presLayoutVars>
          <dgm:bulletEnabled val="1"/>
        </dgm:presLayoutVars>
      </dgm:prSet>
      <dgm:spPr/>
    </dgm:pt>
    <dgm:pt modelId="{8AAEDD2D-6F4C-4554-8EF0-C8ECC53F5B5C}" type="pres">
      <dgm:prSet presAssocID="{DD2D7016-F83D-43DC-AD98-F4CC08906034}" presName="FourNodes_2_text" presStyleLbl="node1" presStyleIdx="3" presStyleCnt="4">
        <dgm:presLayoutVars>
          <dgm:bulletEnabled val="1"/>
        </dgm:presLayoutVars>
      </dgm:prSet>
      <dgm:spPr/>
    </dgm:pt>
    <dgm:pt modelId="{40DD6CC6-2235-4323-9FEB-258170011A1F}" type="pres">
      <dgm:prSet presAssocID="{DD2D7016-F83D-43DC-AD98-F4CC08906034}" presName="FourNodes_3_text" presStyleLbl="node1" presStyleIdx="3" presStyleCnt="4">
        <dgm:presLayoutVars>
          <dgm:bulletEnabled val="1"/>
        </dgm:presLayoutVars>
      </dgm:prSet>
      <dgm:spPr/>
    </dgm:pt>
    <dgm:pt modelId="{59B9F92A-CEB7-40D9-8DBE-1546B74F4A5E}" type="pres">
      <dgm:prSet presAssocID="{DD2D7016-F83D-43DC-AD98-F4CC08906034}" presName="FourNodes_4_text" presStyleLbl="node1" presStyleIdx="3" presStyleCnt="4">
        <dgm:presLayoutVars>
          <dgm:bulletEnabled val="1"/>
        </dgm:presLayoutVars>
      </dgm:prSet>
      <dgm:spPr/>
    </dgm:pt>
  </dgm:ptLst>
  <dgm:cxnLst>
    <dgm:cxn modelId="{FCB9B922-283F-4937-B53D-DFAB8CAAC971}" type="presOf" srcId="{CB860874-57B3-49FC-A462-D13B94DEE594}" destId="{59B9F92A-CEB7-40D9-8DBE-1546B74F4A5E}" srcOrd="1" destOrd="0" presId="urn:microsoft.com/office/officeart/2005/8/layout/vProcess5"/>
    <dgm:cxn modelId="{338A8B28-36A1-433E-9D26-98C47CCBFF6E}" type="presOf" srcId="{01D327D7-1AFE-40FE-854A-4059B55C37A8}" destId="{DB029499-3B74-4C6D-827E-5122C1455C82}" srcOrd="0" destOrd="0" presId="urn:microsoft.com/office/officeart/2005/8/layout/vProcess5"/>
    <dgm:cxn modelId="{57004F2C-BF9D-433D-A0D0-45515C7DE071}" type="presOf" srcId="{026F9503-DBA0-4E84-90F6-13E79676BF6E}" destId="{9EB503D3-B786-4E7B-9BD3-BE39D9E7C3BB}" srcOrd="0" destOrd="0" presId="urn:microsoft.com/office/officeart/2005/8/layout/vProcess5"/>
    <dgm:cxn modelId="{D4E4872D-CEE7-4A70-83FD-D96FE5782A1D}" srcId="{DD2D7016-F83D-43DC-AD98-F4CC08906034}" destId="{CB860874-57B3-49FC-A462-D13B94DEE594}" srcOrd="3" destOrd="0" parTransId="{ACFA8785-D608-4F83-B300-C3B91E438250}" sibTransId="{6A416800-8889-482D-863C-7835FDCF8162}"/>
    <dgm:cxn modelId="{E384915F-3296-46E4-90A5-B1E947E7E706}" type="presOf" srcId="{8B1F47B1-A033-4BF1-899D-4C18BCEF6DCB}" destId="{9DD9B02C-9F51-4AB9-AA7D-1DE62407BB2F}" srcOrd="0" destOrd="0" presId="urn:microsoft.com/office/officeart/2005/8/layout/vProcess5"/>
    <dgm:cxn modelId="{0B130244-45E0-41E5-8E2A-62921D3B8B34}" type="presOf" srcId="{CB860874-57B3-49FC-A462-D13B94DEE594}" destId="{FD4253B7-DE71-45B9-B1A3-26F313A39D27}" srcOrd="0" destOrd="0" presId="urn:microsoft.com/office/officeart/2005/8/layout/vProcess5"/>
    <dgm:cxn modelId="{40243348-CBB6-446D-ADF5-AEAF39931A51}" type="presOf" srcId="{560F64C5-82B5-4324-A670-3022ED72D1C1}" destId="{DB39CC62-1065-4340-B787-A8397DB7DD36}" srcOrd="0" destOrd="0" presId="urn:microsoft.com/office/officeart/2005/8/layout/vProcess5"/>
    <dgm:cxn modelId="{1CCDA46E-70FE-4D75-8793-CD42816082BA}" srcId="{DD2D7016-F83D-43DC-AD98-F4CC08906034}" destId="{560F64C5-82B5-4324-A670-3022ED72D1C1}" srcOrd="2" destOrd="0" parTransId="{CFEB1BE2-4E1C-42AF-9259-25EAD98FB739}" sibTransId="{FC383561-B5B2-47F4-8AD6-7710FC186170}"/>
    <dgm:cxn modelId="{73B9AB58-055E-482D-B855-7B558B551E5E}" type="presOf" srcId="{DB8A4140-939F-4678-9C80-1740496E4494}" destId="{8AAEDD2D-6F4C-4554-8EF0-C8ECC53F5B5C}" srcOrd="1" destOrd="0" presId="urn:microsoft.com/office/officeart/2005/8/layout/vProcess5"/>
    <dgm:cxn modelId="{82EDFC58-8C43-41A7-8FA0-61D543F3F9AB}" type="presOf" srcId="{FC383561-B5B2-47F4-8AD6-7710FC186170}" destId="{A12D6101-9555-4ACC-A77C-80EE49856837}" srcOrd="0" destOrd="0" presId="urn:microsoft.com/office/officeart/2005/8/layout/vProcess5"/>
    <dgm:cxn modelId="{A0C27B7B-3C38-4644-9B50-12EEB5FD8254}" type="presOf" srcId="{8B1F47B1-A033-4BF1-899D-4C18BCEF6DCB}" destId="{E013EACB-1864-4E88-A2F8-87A84B945D1B}" srcOrd="1" destOrd="0" presId="urn:microsoft.com/office/officeart/2005/8/layout/vProcess5"/>
    <dgm:cxn modelId="{B6BACB83-6385-427D-B3F7-A9E0AF00652D}" type="presOf" srcId="{DB8A4140-939F-4678-9C80-1740496E4494}" destId="{87CCB473-D94D-48BF-A4D8-347F0AE6EB91}" srcOrd="0" destOrd="0" presId="urn:microsoft.com/office/officeart/2005/8/layout/vProcess5"/>
    <dgm:cxn modelId="{C8223B87-C7AF-4414-B446-39082AE871A9}" type="presOf" srcId="{DD2D7016-F83D-43DC-AD98-F4CC08906034}" destId="{547C820B-56EC-4BA5-9A1D-F02BBA4095DE}" srcOrd="0" destOrd="0" presId="urn:microsoft.com/office/officeart/2005/8/layout/vProcess5"/>
    <dgm:cxn modelId="{A316A68A-044D-4510-9205-F089FAEECD70}" srcId="{DD2D7016-F83D-43DC-AD98-F4CC08906034}" destId="{8B1F47B1-A033-4BF1-899D-4C18BCEF6DCB}" srcOrd="0" destOrd="0" parTransId="{14564B1B-DA67-4CBA-A503-4DB99A1A5E96}" sibTransId="{026F9503-DBA0-4E84-90F6-13E79676BF6E}"/>
    <dgm:cxn modelId="{3865D0AD-928F-4771-982F-534953F333EC}" type="presOf" srcId="{560F64C5-82B5-4324-A670-3022ED72D1C1}" destId="{40DD6CC6-2235-4323-9FEB-258170011A1F}" srcOrd="1" destOrd="0" presId="urn:microsoft.com/office/officeart/2005/8/layout/vProcess5"/>
    <dgm:cxn modelId="{752D22C5-8C9A-429A-BAA5-CCB7F4E2704B}" srcId="{DD2D7016-F83D-43DC-AD98-F4CC08906034}" destId="{DB8A4140-939F-4678-9C80-1740496E4494}" srcOrd="1" destOrd="0" parTransId="{6D391EF0-C13E-49F2-9E7F-E063D4F67B04}" sibTransId="{01D327D7-1AFE-40FE-854A-4059B55C37A8}"/>
    <dgm:cxn modelId="{A24CE475-573B-4590-8E6D-BAA022672B9A}" type="presParOf" srcId="{547C820B-56EC-4BA5-9A1D-F02BBA4095DE}" destId="{EF7F9F51-3A08-41F5-B044-EED4E1512719}" srcOrd="0" destOrd="0" presId="urn:microsoft.com/office/officeart/2005/8/layout/vProcess5"/>
    <dgm:cxn modelId="{52B65C55-DB32-446E-87ED-A0A364D47A70}" type="presParOf" srcId="{547C820B-56EC-4BA5-9A1D-F02BBA4095DE}" destId="{9DD9B02C-9F51-4AB9-AA7D-1DE62407BB2F}" srcOrd="1" destOrd="0" presId="urn:microsoft.com/office/officeart/2005/8/layout/vProcess5"/>
    <dgm:cxn modelId="{EFEE96E2-6776-420D-AA04-AE8E201754F2}" type="presParOf" srcId="{547C820B-56EC-4BA5-9A1D-F02BBA4095DE}" destId="{87CCB473-D94D-48BF-A4D8-347F0AE6EB91}" srcOrd="2" destOrd="0" presId="urn:microsoft.com/office/officeart/2005/8/layout/vProcess5"/>
    <dgm:cxn modelId="{36EBB223-52A7-4868-88D5-D323A9F7062C}" type="presParOf" srcId="{547C820B-56EC-4BA5-9A1D-F02BBA4095DE}" destId="{DB39CC62-1065-4340-B787-A8397DB7DD36}" srcOrd="3" destOrd="0" presId="urn:microsoft.com/office/officeart/2005/8/layout/vProcess5"/>
    <dgm:cxn modelId="{11B0E14F-6B23-48D5-B620-B5AF0B92CEEC}" type="presParOf" srcId="{547C820B-56EC-4BA5-9A1D-F02BBA4095DE}" destId="{FD4253B7-DE71-45B9-B1A3-26F313A39D27}" srcOrd="4" destOrd="0" presId="urn:microsoft.com/office/officeart/2005/8/layout/vProcess5"/>
    <dgm:cxn modelId="{E27C3E59-DD99-4655-A8D9-7642130B8B29}" type="presParOf" srcId="{547C820B-56EC-4BA5-9A1D-F02BBA4095DE}" destId="{9EB503D3-B786-4E7B-9BD3-BE39D9E7C3BB}" srcOrd="5" destOrd="0" presId="urn:microsoft.com/office/officeart/2005/8/layout/vProcess5"/>
    <dgm:cxn modelId="{2DF8493D-A1C1-4DBD-AD01-651374BF67A1}" type="presParOf" srcId="{547C820B-56EC-4BA5-9A1D-F02BBA4095DE}" destId="{DB029499-3B74-4C6D-827E-5122C1455C82}" srcOrd="6" destOrd="0" presId="urn:microsoft.com/office/officeart/2005/8/layout/vProcess5"/>
    <dgm:cxn modelId="{CF6547E4-7F9E-46B8-B1C5-CFF952B85046}" type="presParOf" srcId="{547C820B-56EC-4BA5-9A1D-F02BBA4095DE}" destId="{A12D6101-9555-4ACC-A77C-80EE49856837}" srcOrd="7" destOrd="0" presId="urn:microsoft.com/office/officeart/2005/8/layout/vProcess5"/>
    <dgm:cxn modelId="{DEABD5DE-E49C-4717-BDFE-8B6A4424F362}" type="presParOf" srcId="{547C820B-56EC-4BA5-9A1D-F02BBA4095DE}" destId="{E013EACB-1864-4E88-A2F8-87A84B945D1B}" srcOrd="8" destOrd="0" presId="urn:microsoft.com/office/officeart/2005/8/layout/vProcess5"/>
    <dgm:cxn modelId="{10C74E05-D1E7-4A29-9EC9-0AD216FEEF77}" type="presParOf" srcId="{547C820B-56EC-4BA5-9A1D-F02BBA4095DE}" destId="{8AAEDD2D-6F4C-4554-8EF0-C8ECC53F5B5C}" srcOrd="9" destOrd="0" presId="urn:microsoft.com/office/officeart/2005/8/layout/vProcess5"/>
    <dgm:cxn modelId="{E02CD445-0527-491B-8C93-61973AF8800D}" type="presParOf" srcId="{547C820B-56EC-4BA5-9A1D-F02BBA4095DE}" destId="{40DD6CC6-2235-4323-9FEB-258170011A1F}" srcOrd="10" destOrd="0" presId="urn:microsoft.com/office/officeart/2005/8/layout/vProcess5"/>
    <dgm:cxn modelId="{00C94CBC-FDE7-43F3-9B22-C4FF093CF118}" type="presParOf" srcId="{547C820B-56EC-4BA5-9A1D-F02BBA4095DE}" destId="{59B9F92A-CEB7-40D9-8DBE-1546B74F4A5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53647D4-6B4A-461F-AE6F-A640FDB01D5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6B2D333-2A88-490C-96E8-0715F8755AF9}">
      <dgm:prSet custT="1"/>
      <dgm:spPr/>
      <dgm:t>
        <a:bodyPr/>
        <a:lstStyle/>
        <a:p>
          <a:r>
            <a:rPr lang="en-US" sz="3000" dirty="0"/>
            <a:t>Purpose/</a:t>
          </a:r>
        </a:p>
        <a:p>
          <a:r>
            <a:rPr lang="en-US" sz="3000" dirty="0"/>
            <a:t>Outcome</a:t>
          </a:r>
        </a:p>
      </dgm:t>
    </dgm:pt>
    <dgm:pt modelId="{DAD80AAD-2760-454C-BE5D-2A01BA6CE2E7}" type="parTrans" cxnId="{785A9FEF-EB33-480D-A6FF-F2C627575FD8}">
      <dgm:prSet/>
      <dgm:spPr/>
      <dgm:t>
        <a:bodyPr/>
        <a:lstStyle/>
        <a:p>
          <a:endParaRPr lang="en-US" sz="3000"/>
        </a:p>
      </dgm:t>
    </dgm:pt>
    <dgm:pt modelId="{2098E68E-87BD-43C8-9703-29C689C6F91D}" type="sibTrans" cxnId="{785A9FEF-EB33-480D-A6FF-F2C627575FD8}">
      <dgm:prSet/>
      <dgm:spPr/>
      <dgm:t>
        <a:bodyPr/>
        <a:lstStyle/>
        <a:p>
          <a:endParaRPr lang="en-US" sz="3000"/>
        </a:p>
      </dgm:t>
    </dgm:pt>
    <dgm:pt modelId="{0834CDC1-DBFB-46C6-A316-8FAC3EB5CFEC}">
      <dgm:prSet custT="1"/>
      <dgm:spPr/>
      <dgm:t>
        <a:bodyPr/>
        <a:lstStyle/>
        <a:p>
          <a:r>
            <a:rPr lang="en-US" sz="3000" dirty="0"/>
            <a:t>Your Story-Data/Impact on Fraternity </a:t>
          </a:r>
        </a:p>
      </dgm:t>
    </dgm:pt>
    <dgm:pt modelId="{91214458-705A-4D5E-A0A1-8319DCBF4ADF}" type="parTrans" cxnId="{93E1361A-CBA8-4D49-94B0-0474980C682E}">
      <dgm:prSet/>
      <dgm:spPr/>
      <dgm:t>
        <a:bodyPr/>
        <a:lstStyle/>
        <a:p>
          <a:endParaRPr lang="en-US" sz="3000"/>
        </a:p>
      </dgm:t>
    </dgm:pt>
    <dgm:pt modelId="{2AFCEDC0-6760-4094-9DD2-40D9ADC5B29F}" type="sibTrans" cxnId="{93E1361A-CBA8-4D49-94B0-0474980C682E}">
      <dgm:prSet/>
      <dgm:spPr/>
      <dgm:t>
        <a:bodyPr/>
        <a:lstStyle/>
        <a:p>
          <a:endParaRPr lang="en-US" sz="3000"/>
        </a:p>
      </dgm:t>
    </dgm:pt>
    <dgm:pt modelId="{8DB0A4C0-0240-478C-B652-69AD9FFF3BC5}">
      <dgm:prSet custT="1"/>
      <dgm:spPr/>
      <dgm:t>
        <a:bodyPr/>
        <a:lstStyle/>
        <a:p>
          <a:r>
            <a:rPr lang="en-US" sz="3000" dirty="0"/>
            <a:t>Listen to Their Story-curiosity </a:t>
          </a:r>
        </a:p>
      </dgm:t>
    </dgm:pt>
    <dgm:pt modelId="{BF9749E4-B4DC-478E-939A-A79F04BE0F72}" type="parTrans" cxnId="{9DAF8FAD-8663-4BD0-A2BD-AACEC3670CC4}">
      <dgm:prSet/>
      <dgm:spPr/>
      <dgm:t>
        <a:bodyPr/>
        <a:lstStyle/>
        <a:p>
          <a:endParaRPr lang="en-US" sz="3000"/>
        </a:p>
      </dgm:t>
    </dgm:pt>
    <dgm:pt modelId="{D829C70C-ED2C-4B8C-B86C-D5720D01AC9E}" type="sibTrans" cxnId="{9DAF8FAD-8663-4BD0-A2BD-AACEC3670CC4}">
      <dgm:prSet/>
      <dgm:spPr/>
      <dgm:t>
        <a:bodyPr/>
        <a:lstStyle/>
        <a:p>
          <a:endParaRPr lang="en-US" sz="3000"/>
        </a:p>
      </dgm:t>
    </dgm:pt>
    <dgm:pt modelId="{47F21C03-E75F-48C4-B5F2-BA3B785DAD9E}">
      <dgm:prSet custT="1"/>
      <dgm:spPr/>
      <dgm:t>
        <a:bodyPr/>
        <a:lstStyle/>
        <a:p>
          <a:r>
            <a:rPr lang="en-US" sz="3000" dirty="0"/>
            <a:t>Problem Solve Together</a:t>
          </a:r>
        </a:p>
      </dgm:t>
    </dgm:pt>
    <dgm:pt modelId="{2FF464FA-E77B-41A7-8E15-EE57CE20B030}" type="parTrans" cxnId="{9CCCE13F-86A3-473F-B9D0-7570023731F4}">
      <dgm:prSet/>
      <dgm:spPr/>
      <dgm:t>
        <a:bodyPr/>
        <a:lstStyle/>
        <a:p>
          <a:endParaRPr lang="en-US" sz="3000"/>
        </a:p>
      </dgm:t>
    </dgm:pt>
    <dgm:pt modelId="{8738716E-51CD-40CA-888B-0F51C2A32D2C}" type="sibTrans" cxnId="{9CCCE13F-86A3-473F-B9D0-7570023731F4}">
      <dgm:prSet/>
      <dgm:spPr/>
      <dgm:t>
        <a:bodyPr/>
        <a:lstStyle/>
        <a:p>
          <a:endParaRPr lang="en-US" sz="3000"/>
        </a:p>
      </dgm:t>
    </dgm:pt>
    <dgm:pt modelId="{DB465542-8D90-4F11-9996-3D68DA786ADE}" type="pres">
      <dgm:prSet presAssocID="{E53647D4-6B4A-461F-AE6F-A640FDB01D51}" presName="CompostProcess" presStyleCnt="0">
        <dgm:presLayoutVars>
          <dgm:dir/>
          <dgm:resizeHandles val="exact"/>
        </dgm:presLayoutVars>
      </dgm:prSet>
      <dgm:spPr/>
    </dgm:pt>
    <dgm:pt modelId="{F7E0FB87-AE51-4AFB-8436-7F83840C384C}" type="pres">
      <dgm:prSet presAssocID="{E53647D4-6B4A-461F-AE6F-A640FDB01D51}" presName="arrow" presStyleLbl="bgShp" presStyleIdx="0" presStyleCnt="1"/>
      <dgm:spPr/>
    </dgm:pt>
    <dgm:pt modelId="{410231E2-EDA6-4FFD-BA8F-DD250B309EC8}" type="pres">
      <dgm:prSet presAssocID="{E53647D4-6B4A-461F-AE6F-A640FDB01D51}" presName="linearProcess" presStyleCnt="0"/>
      <dgm:spPr/>
    </dgm:pt>
    <dgm:pt modelId="{68CE7E03-8F36-4619-A0CF-36827A1ED017}" type="pres">
      <dgm:prSet presAssocID="{26B2D333-2A88-490C-96E8-0715F8755AF9}" presName="textNode" presStyleLbl="node1" presStyleIdx="0" presStyleCnt="4">
        <dgm:presLayoutVars>
          <dgm:bulletEnabled val="1"/>
        </dgm:presLayoutVars>
      </dgm:prSet>
      <dgm:spPr/>
    </dgm:pt>
    <dgm:pt modelId="{684D7578-16D1-4514-A46C-68595D8E446D}" type="pres">
      <dgm:prSet presAssocID="{2098E68E-87BD-43C8-9703-29C689C6F91D}" presName="sibTrans" presStyleCnt="0"/>
      <dgm:spPr/>
    </dgm:pt>
    <dgm:pt modelId="{233B0911-D57F-4DC9-99E1-77A97D05951C}" type="pres">
      <dgm:prSet presAssocID="{0834CDC1-DBFB-46C6-A316-8FAC3EB5CFEC}" presName="textNode" presStyleLbl="node1" presStyleIdx="1" presStyleCnt="4">
        <dgm:presLayoutVars>
          <dgm:bulletEnabled val="1"/>
        </dgm:presLayoutVars>
      </dgm:prSet>
      <dgm:spPr/>
    </dgm:pt>
    <dgm:pt modelId="{AC7F8E31-6FE5-49F2-A711-BDC5D5BD93BA}" type="pres">
      <dgm:prSet presAssocID="{2AFCEDC0-6760-4094-9DD2-40D9ADC5B29F}" presName="sibTrans" presStyleCnt="0"/>
      <dgm:spPr/>
    </dgm:pt>
    <dgm:pt modelId="{44DCBC1B-F212-44EB-8C6A-0A2BEFB13853}" type="pres">
      <dgm:prSet presAssocID="{8DB0A4C0-0240-478C-B652-69AD9FFF3BC5}" presName="textNode" presStyleLbl="node1" presStyleIdx="2" presStyleCnt="4">
        <dgm:presLayoutVars>
          <dgm:bulletEnabled val="1"/>
        </dgm:presLayoutVars>
      </dgm:prSet>
      <dgm:spPr/>
    </dgm:pt>
    <dgm:pt modelId="{A359BBF3-EDA8-4D36-8EF7-F1BDC67BDCA9}" type="pres">
      <dgm:prSet presAssocID="{D829C70C-ED2C-4B8C-B86C-D5720D01AC9E}" presName="sibTrans" presStyleCnt="0"/>
      <dgm:spPr/>
    </dgm:pt>
    <dgm:pt modelId="{47E87EA7-7303-4D96-918D-3A59E0230417}" type="pres">
      <dgm:prSet presAssocID="{47F21C03-E75F-48C4-B5F2-BA3B785DAD9E}" presName="textNode" presStyleLbl="node1" presStyleIdx="3" presStyleCnt="4">
        <dgm:presLayoutVars>
          <dgm:bulletEnabled val="1"/>
        </dgm:presLayoutVars>
      </dgm:prSet>
      <dgm:spPr/>
    </dgm:pt>
  </dgm:ptLst>
  <dgm:cxnLst>
    <dgm:cxn modelId="{2489A100-6D1E-4725-AA28-D70B740929C7}" type="presOf" srcId="{47F21C03-E75F-48C4-B5F2-BA3B785DAD9E}" destId="{47E87EA7-7303-4D96-918D-3A59E0230417}" srcOrd="0" destOrd="0" presId="urn:microsoft.com/office/officeart/2005/8/layout/hProcess9"/>
    <dgm:cxn modelId="{93E1361A-CBA8-4D49-94B0-0474980C682E}" srcId="{E53647D4-6B4A-461F-AE6F-A640FDB01D51}" destId="{0834CDC1-DBFB-46C6-A316-8FAC3EB5CFEC}" srcOrd="1" destOrd="0" parTransId="{91214458-705A-4D5E-A0A1-8319DCBF4ADF}" sibTransId="{2AFCEDC0-6760-4094-9DD2-40D9ADC5B29F}"/>
    <dgm:cxn modelId="{9CCCE13F-86A3-473F-B9D0-7570023731F4}" srcId="{E53647D4-6B4A-461F-AE6F-A640FDB01D51}" destId="{47F21C03-E75F-48C4-B5F2-BA3B785DAD9E}" srcOrd="3" destOrd="0" parTransId="{2FF464FA-E77B-41A7-8E15-EE57CE20B030}" sibTransId="{8738716E-51CD-40CA-888B-0F51C2A32D2C}"/>
    <dgm:cxn modelId="{45DBBF6D-A069-4F2F-9338-0D601E1EB57E}" type="presOf" srcId="{26B2D333-2A88-490C-96E8-0715F8755AF9}" destId="{68CE7E03-8F36-4619-A0CF-36827A1ED017}" srcOrd="0" destOrd="0" presId="urn:microsoft.com/office/officeart/2005/8/layout/hProcess9"/>
    <dgm:cxn modelId="{08B8146E-FCE9-4F19-B9DA-973F629B1D86}" type="presOf" srcId="{0834CDC1-DBFB-46C6-A316-8FAC3EB5CFEC}" destId="{233B0911-D57F-4DC9-99E1-77A97D05951C}" srcOrd="0" destOrd="0" presId="urn:microsoft.com/office/officeart/2005/8/layout/hProcess9"/>
    <dgm:cxn modelId="{9DAF8FAD-8663-4BD0-A2BD-AACEC3670CC4}" srcId="{E53647D4-6B4A-461F-AE6F-A640FDB01D51}" destId="{8DB0A4C0-0240-478C-B652-69AD9FFF3BC5}" srcOrd="2" destOrd="0" parTransId="{BF9749E4-B4DC-478E-939A-A79F04BE0F72}" sibTransId="{D829C70C-ED2C-4B8C-B86C-D5720D01AC9E}"/>
    <dgm:cxn modelId="{0D4C0ED9-B9F1-4328-9607-9AD9F2B40AB6}" type="presOf" srcId="{E53647D4-6B4A-461F-AE6F-A640FDB01D51}" destId="{DB465542-8D90-4F11-9996-3D68DA786ADE}" srcOrd="0" destOrd="0" presId="urn:microsoft.com/office/officeart/2005/8/layout/hProcess9"/>
    <dgm:cxn modelId="{877AAFDC-9204-43D1-BE59-6BCE8A8D53F2}" type="presOf" srcId="{8DB0A4C0-0240-478C-B652-69AD9FFF3BC5}" destId="{44DCBC1B-F212-44EB-8C6A-0A2BEFB13853}" srcOrd="0" destOrd="0" presId="urn:microsoft.com/office/officeart/2005/8/layout/hProcess9"/>
    <dgm:cxn modelId="{785A9FEF-EB33-480D-A6FF-F2C627575FD8}" srcId="{E53647D4-6B4A-461F-AE6F-A640FDB01D51}" destId="{26B2D333-2A88-490C-96E8-0715F8755AF9}" srcOrd="0" destOrd="0" parTransId="{DAD80AAD-2760-454C-BE5D-2A01BA6CE2E7}" sibTransId="{2098E68E-87BD-43C8-9703-29C689C6F91D}"/>
    <dgm:cxn modelId="{70AF35C8-8CC4-470D-9D78-85E719B8B4D0}" type="presParOf" srcId="{DB465542-8D90-4F11-9996-3D68DA786ADE}" destId="{F7E0FB87-AE51-4AFB-8436-7F83840C384C}" srcOrd="0" destOrd="0" presId="urn:microsoft.com/office/officeart/2005/8/layout/hProcess9"/>
    <dgm:cxn modelId="{459F1E25-8B7B-4EC9-8064-8A2D30E9A433}" type="presParOf" srcId="{DB465542-8D90-4F11-9996-3D68DA786ADE}" destId="{410231E2-EDA6-4FFD-BA8F-DD250B309EC8}" srcOrd="1" destOrd="0" presId="urn:microsoft.com/office/officeart/2005/8/layout/hProcess9"/>
    <dgm:cxn modelId="{DE581013-CDD2-4115-8615-48AF624D46A7}" type="presParOf" srcId="{410231E2-EDA6-4FFD-BA8F-DD250B309EC8}" destId="{68CE7E03-8F36-4619-A0CF-36827A1ED017}" srcOrd="0" destOrd="0" presId="urn:microsoft.com/office/officeart/2005/8/layout/hProcess9"/>
    <dgm:cxn modelId="{0B46D190-AD7C-40A9-982D-F5D46BAC0FEC}" type="presParOf" srcId="{410231E2-EDA6-4FFD-BA8F-DD250B309EC8}" destId="{684D7578-16D1-4514-A46C-68595D8E446D}" srcOrd="1" destOrd="0" presId="urn:microsoft.com/office/officeart/2005/8/layout/hProcess9"/>
    <dgm:cxn modelId="{555124D6-32C0-4107-B0FF-626343DAF729}" type="presParOf" srcId="{410231E2-EDA6-4FFD-BA8F-DD250B309EC8}" destId="{233B0911-D57F-4DC9-99E1-77A97D05951C}" srcOrd="2" destOrd="0" presId="urn:microsoft.com/office/officeart/2005/8/layout/hProcess9"/>
    <dgm:cxn modelId="{94EE4B8C-3874-401E-A22D-817470EBD0A6}" type="presParOf" srcId="{410231E2-EDA6-4FFD-BA8F-DD250B309EC8}" destId="{AC7F8E31-6FE5-49F2-A711-BDC5D5BD93BA}" srcOrd="3" destOrd="0" presId="urn:microsoft.com/office/officeart/2005/8/layout/hProcess9"/>
    <dgm:cxn modelId="{0ECC344E-1F7C-4172-9915-4496EA47B434}" type="presParOf" srcId="{410231E2-EDA6-4FFD-BA8F-DD250B309EC8}" destId="{44DCBC1B-F212-44EB-8C6A-0A2BEFB13853}" srcOrd="4" destOrd="0" presId="urn:microsoft.com/office/officeart/2005/8/layout/hProcess9"/>
    <dgm:cxn modelId="{A9A7F944-396E-46E6-9C41-99B380C9981C}" type="presParOf" srcId="{410231E2-EDA6-4FFD-BA8F-DD250B309EC8}" destId="{A359BBF3-EDA8-4D36-8EF7-F1BDC67BDCA9}" srcOrd="5" destOrd="0" presId="urn:microsoft.com/office/officeart/2005/8/layout/hProcess9"/>
    <dgm:cxn modelId="{F3769B79-20AA-431C-8B8A-AA335E03ED91}" type="presParOf" srcId="{410231E2-EDA6-4FFD-BA8F-DD250B309EC8}" destId="{47E87EA7-7303-4D96-918D-3A59E023041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B6D064-9B1E-411F-A1D7-9A719FE3925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44C2B31-3A71-4560-A704-A0F6048E5F1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Identify your own emotions</a:t>
          </a:r>
        </a:p>
      </dgm:t>
    </dgm:pt>
    <dgm:pt modelId="{35772691-C88A-4976-8AFD-2AD3255732FC}" type="parTrans" cxnId="{0029290B-CCF0-4EF3-9E96-95467A2543CE}">
      <dgm:prSet/>
      <dgm:spPr/>
      <dgm:t>
        <a:bodyPr/>
        <a:lstStyle/>
        <a:p>
          <a:endParaRPr lang="en-US"/>
        </a:p>
      </dgm:t>
    </dgm:pt>
    <dgm:pt modelId="{C440EE6B-AD5D-40E8-A13C-E37F19136954}" type="sibTrans" cxnId="{0029290B-CCF0-4EF3-9E96-95467A2543CE}">
      <dgm:prSet/>
      <dgm:spPr/>
      <dgm:t>
        <a:bodyPr/>
        <a:lstStyle/>
        <a:p>
          <a:endParaRPr lang="en-US"/>
        </a:p>
      </dgm:t>
    </dgm:pt>
    <dgm:pt modelId="{768F7E58-A6E5-43EB-837B-046E8104D8DC}">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Recognize how your emotions affect others</a:t>
          </a:r>
        </a:p>
      </dgm:t>
    </dgm:pt>
    <dgm:pt modelId="{5E268C4A-1677-4BED-ABAD-9900D3A3D879}" type="parTrans" cxnId="{CDD7243E-A082-4F00-8811-9C45011DC040}">
      <dgm:prSet/>
      <dgm:spPr/>
      <dgm:t>
        <a:bodyPr/>
        <a:lstStyle/>
        <a:p>
          <a:endParaRPr lang="en-US"/>
        </a:p>
      </dgm:t>
    </dgm:pt>
    <dgm:pt modelId="{D21C6AD7-9820-425E-91EF-C51F935355B7}" type="sibTrans" cxnId="{CDD7243E-A082-4F00-8811-9C45011DC040}">
      <dgm:prSet/>
      <dgm:spPr/>
      <dgm:t>
        <a:bodyPr/>
        <a:lstStyle/>
        <a:p>
          <a:endParaRPr lang="en-US"/>
        </a:p>
      </dgm:t>
    </dgm:pt>
    <dgm:pt modelId="{0E3FE1FF-A770-4D66-9474-3EB83F6AC4E3}">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Know your strengths and weaknesses</a:t>
          </a:r>
        </a:p>
      </dgm:t>
    </dgm:pt>
    <dgm:pt modelId="{4B6865A7-9BB3-499C-9E9F-E84F399C035E}" type="parTrans" cxnId="{4FBAA9C0-B24E-4B5C-9FDB-0C866BDF77CF}">
      <dgm:prSet/>
      <dgm:spPr/>
      <dgm:t>
        <a:bodyPr/>
        <a:lstStyle/>
        <a:p>
          <a:endParaRPr lang="en-US"/>
        </a:p>
      </dgm:t>
    </dgm:pt>
    <dgm:pt modelId="{E0334448-7811-4905-9695-47F0D90175B6}" type="sibTrans" cxnId="{4FBAA9C0-B24E-4B5C-9FDB-0C866BDF77CF}">
      <dgm:prSet/>
      <dgm:spPr/>
      <dgm:t>
        <a:bodyPr/>
        <a:lstStyle/>
        <a:p>
          <a:endParaRPr lang="en-US"/>
        </a:p>
      </dgm:t>
    </dgm:pt>
    <dgm:pt modelId="{09B1C488-0761-4C76-BAA6-C7A3C19E63AF}" type="pres">
      <dgm:prSet presAssocID="{9FB6D064-9B1E-411F-A1D7-9A719FE39252}" presName="diagram" presStyleCnt="0">
        <dgm:presLayoutVars>
          <dgm:dir/>
          <dgm:resizeHandles val="exact"/>
        </dgm:presLayoutVars>
      </dgm:prSet>
      <dgm:spPr/>
    </dgm:pt>
    <dgm:pt modelId="{92F0703A-712A-47E2-AFAC-4600A4F13E64}" type="pres">
      <dgm:prSet presAssocID="{344C2B31-3A71-4560-A704-A0F6048E5F19}" presName="node" presStyleLbl="node1" presStyleIdx="0" presStyleCnt="3">
        <dgm:presLayoutVars>
          <dgm:bulletEnabled val="1"/>
        </dgm:presLayoutVars>
      </dgm:prSet>
      <dgm:spPr/>
    </dgm:pt>
    <dgm:pt modelId="{03B270E4-0932-4F5F-A534-B3CBE8E8C32A}" type="pres">
      <dgm:prSet presAssocID="{C440EE6B-AD5D-40E8-A13C-E37F19136954}" presName="sibTrans" presStyleCnt="0"/>
      <dgm:spPr/>
    </dgm:pt>
    <dgm:pt modelId="{ECFEA991-3297-4DE3-99EC-A44ED9DEDB97}" type="pres">
      <dgm:prSet presAssocID="{768F7E58-A6E5-43EB-837B-046E8104D8DC}" presName="node" presStyleLbl="node1" presStyleIdx="1" presStyleCnt="3">
        <dgm:presLayoutVars>
          <dgm:bulletEnabled val="1"/>
        </dgm:presLayoutVars>
      </dgm:prSet>
      <dgm:spPr/>
    </dgm:pt>
    <dgm:pt modelId="{BDA5725A-D121-4413-8D82-70E08DF3CB2C}" type="pres">
      <dgm:prSet presAssocID="{D21C6AD7-9820-425E-91EF-C51F935355B7}" presName="sibTrans" presStyleCnt="0"/>
      <dgm:spPr/>
    </dgm:pt>
    <dgm:pt modelId="{D8337DE2-F2AD-4BFA-B1F1-4B5F9DFDE451}" type="pres">
      <dgm:prSet presAssocID="{0E3FE1FF-A770-4D66-9474-3EB83F6AC4E3}" presName="node" presStyleLbl="node1" presStyleIdx="2" presStyleCnt="3">
        <dgm:presLayoutVars>
          <dgm:bulletEnabled val="1"/>
        </dgm:presLayoutVars>
      </dgm:prSet>
      <dgm:spPr/>
    </dgm:pt>
  </dgm:ptLst>
  <dgm:cxnLst>
    <dgm:cxn modelId="{0029290B-CCF0-4EF3-9E96-95467A2543CE}" srcId="{9FB6D064-9B1E-411F-A1D7-9A719FE39252}" destId="{344C2B31-3A71-4560-A704-A0F6048E5F19}" srcOrd="0" destOrd="0" parTransId="{35772691-C88A-4976-8AFD-2AD3255732FC}" sibTransId="{C440EE6B-AD5D-40E8-A13C-E37F19136954}"/>
    <dgm:cxn modelId="{CDD7243E-A082-4F00-8811-9C45011DC040}" srcId="{9FB6D064-9B1E-411F-A1D7-9A719FE39252}" destId="{768F7E58-A6E5-43EB-837B-046E8104D8DC}" srcOrd="1" destOrd="0" parTransId="{5E268C4A-1677-4BED-ABAD-9900D3A3D879}" sibTransId="{D21C6AD7-9820-425E-91EF-C51F935355B7}"/>
    <dgm:cxn modelId="{AE41A650-5BA1-4B7C-80C0-C5067643EBD9}" type="presOf" srcId="{0E3FE1FF-A770-4D66-9474-3EB83F6AC4E3}" destId="{D8337DE2-F2AD-4BFA-B1F1-4B5F9DFDE451}" srcOrd="0" destOrd="0" presId="urn:microsoft.com/office/officeart/2005/8/layout/default"/>
    <dgm:cxn modelId="{F1242273-E02F-4254-BE40-3C9AF1264004}" type="presOf" srcId="{344C2B31-3A71-4560-A704-A0F6048E5F19}" destId="{92F0703A-712A-47E2-AFAC-4600A4F13E64}" srcOrd="0" destOrd="0" presId="urn:microsoft.com/office/officeart/2005/8/layout/default"/>
    <dgm:cxn modelId="{4FBAA9C0-B24E-4B5C-9FDB-0C866BDF77CF}" srcId="{9FB6D064-9B1E-411F-A1D7-9A719FE39252}" destId="{0E3FE1FF-A770-4D66-9474-3EB83F6AC4E3}" srcOrd="2" destOrd="0" parTransId="{4B6865A7-9BB3-499C-9E9F-E84F399C035E}" sibTransId="{E0334448-7811-4905-9695-47F0D90175B6}"/>
    <dgm:cxn modelId="{EF7843EE-76DF-4DED-8988-A5CFA5BF575B}" type="presOf" srcId="{768F7E58-A6E5-43EB-837B-046E8104D8DC}" destId="{ECFEA991-3297-4DE3-99EC-A44ED9DEDB97}" srcOrd="0" destOrd="0" presId="urn:microsoft.com/office/officeart/2005/8/layout/default"/>
    <dgm:cxn modelId="{7A4FA7F2-DAD2-43F3-87CF-DEB39C29C5AB}" type="presOf" srcId="{9FB6D064-9B1E-411F-A1D7-9A719FE39252}" destId="{09B1C488-0761-4C76-BAA6-C7A3C19E63AF}" srcOrd="0" destOrd="0" presId="urn:microsoft.com/office/officeart/2005/8/layout/default"/>
    <dgm:cxn modelId="{64D488D1-28F9-4D9A-8637-00A9C311A3BF}" type="presParOf" srcId="{09B1C488-0761-4C76-BAA6-C7A3C19E63AF}" destId="{92F0703A-712A-47E2-AFAC-4600A4F13E64}" srcOrd="0" destOrd="0" presId="urn:microsoft.com/office/officeart/2005/8/layout/default"/>
    <dgm:cxn modelId="{0CF5EB48-D3FA-4865-A56B-9EE1C8E7BC7D}" type="presParOf" srcId="{09B1C488-0761-4C76-BAA6-C7A3C19E63AF}" destId="{03B270E4-0932-4F5F-A534-B3CBE8E8C32A}" srcOrd="1" destOrd="0" presId="urn:microsoft.com/office/officeart/2005/8/layout/default"/>
    <dgm:cxn modelId="{2F14FEAA-4F2F-4691-958E-DAE3CAB1BFA6}" type="presParOf" srcId="{09B1C488-0761-4C76-BAA6-C7A3C19E63AF}" destId="{ECFEA991-3297-4DE3-99EC-A44ED9DEDB97}" srcOrd="2" destOrd="0" presId="urn:microsoft.com/office/officeart/2005/8/layout/default"/>
    <dgm:cxn modelId="{7F9A32AA-6BB7-4C1B-B523-86D1DC6D7D0E}" type="presParOf" srcId="{09B1C488-0761-4C76-BAA6-C7A3C19E63AF}" destId="{BDA5725A-D121-4413-8D82-70E08DF3CB2C}" srcOrd="3" destOrd="0" presId="urn:microsoft.com/office/officeart/2005/8/layout/default"/>
    <dgm:cxn modelId="{9C8E7DA0-649D-4B04-B5D8-190B55D103A5}" type="presParOf" srcId="{09B1C488-0761-4C76-BAA6-C7A3C19E63AF}" destId="{D8337DE2-F2AD-4BFA-B1F1-4B5F9DFDE45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B6D064-9B1E-411F-A1D7-9A719FE39252}"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E77FBCE5-F409-43D5-BFA4-3CFB61152D8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Emotional changes</a:t>
          </a:r>
        </a:p>
      </dgm:t>
    </dgm:pt>
    <dgm:pt modelId="{B7B0BBCA-2D1C-4D20-9397-12B0688CF297}" type="parTrans" cxnId="{4889B130-43AE-4060-84F0-CA9915153651}">
      <dgm:prSet/>
      <dgm:spPr/>
      <dgm:t>
        <a:bodyPr/>
        <a:lstStyle/>
        <a:p>
          <a:endParaRPr lang="en-US"/>
        </a:p>
      </dgm:t>
    </dgm:pt>
    <dgm:pt modelId="{62C09FB6-9292-48CA-8BF0-42B8BD8D2086}" type="sibTrans" cxnId="{4889B130-43AE-4060-84F0-CA9915153651}">
      <dgm:prSet/>
      <dgm:spPr/>
      <dgm:t>
        <a:bodyPr/>
        <a:lstStyle/>
        <a:p>
          <a:endParaRPr lang="en-US"/>
        </a:p>
      </dgm:t>
    </dgm:pt>
    <dgm:pt modelId="{AE4BB78E-B92E-47E6-BD8D-856DE7919B4C}">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Physical changes</a:t>
          </a:r>
        </a:p>
      </dgm:t>
    </dgm:pt>
    <dgm:pt modelId="{508039A4-F166-440F-90EB-559CAC6DC1F0}" type="parTrans" cxnId="{6DB02C98-1288-4AEA-8638-6E9193472489}">
      <dgm:prSet/>
      <dgm:spPr/>
      <dgm:t>
        <a:bodyPr/>
        <a:lstStyle/>
        <a:p>
          <a:endParaRPr lang="en-US"/>
        </a:p>
      </dgm:t>
    </dgm:pt>
    <dgm:pt modelId="{19C8623A-6350-4327-8EFA-C5615D3EA88C}" type="sibTrans" cxnId="{6DB02C98-1288-4AEA-8638-6E9193472489}">
      <dgm:prSet/>
      <dgm:spPr/>
      <dgm:t>
        <a:bodyPr/>
        <a:lstStyle/>
        <a:p>
          <a:endParaRPr lang="en-US"/>
        </a:p>
      </dgm:t>
    </dgm:pt>
    <dgm:pt modelId="{49F8D7FA-A1BE-45EC-A239-120F25E2427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Triggers </a:t>
          </a:r>
        </a:p>
      </dgm:t>
    </dgm:pt>
    <dgm:pt modelId="{CD9A4D44-1A1E-490A-BF4B-97E01001730A}" type="parTrans" cxnId="{9140FE62-874F-4BAE-9400-8FBC10DC3748}">
      <dgm:prSet/>
      <dgm:spPr/>
      <dgm:t>
        <a:bodyPr/>
        <a:lstStyle/>
        <a:p>
          <a:endParaRPr lang="en-US"/>
        </a:p>
      </dgm:t>
    </dgm:pt>
    <dgm:pt modelId="{50D06495-9A55-4AAE-B67A-75FB54CEDF63}" type="sibTrans" cxnId="{9140FE62-874F-4BAE-9400-8FBC10DC3748}">
      <dgm:prSet/>
      <dgm:spPr/>
      <dgm:t>
        <a:bodyPr/>
        <a:lstStyle/>
        <a:p>
          <a:endParaRPr lang="en-US"/>
        </a:p>
      </dgm:t>
    </dgm:pt>
    <dgm:pt modelId="{75BA2991-E10A-4771-A12A-316CD3ADF9BC}" type="pres">
      <dgm:prSet presAssocID="{9FB6D064-9B1E-411F-A1D7-9A719FE39252}" presName="diagram" presStyleCnt="0">
        <dgm:presLayoutVars>
          <dgm:chPref val="1"/>
          <dgm:dir/>
          <dgm:animOne val="branch"/>
          <dgm:animLvl val="lvl"/>
          <dgm:resizeHandles/>
        </dgm:presLayoutVars>
      </dgm:prSet>
      <dgm:spPr/>
    </dgm:pt>
    <dgm:pt modelId="{1D12E90B-6933-4B8B-BC41-27160F6B4576}" type="pres">
      <dgm:prSet presAssocID="{E77FBCE5-F409-43D5-BFA4-3CFB61152D8F}" presName="root" presStyleCnt="0"/>
      <dgm:spPr/>
    </dgm:pt>
    <dgm:pt modelId="{5DC47793-3D78-4FB9-A89E-8AD9BA41B5A8}" type="pres">
      <dgm:prSet presAssocID="{E77FBCE5-F409-43D5-BFA4-3CFB61152D8F}" presName="rootComposite" presStyleCnt="0"/>
      <dgm:spPr/>
    </dgm:pt>
    <dgm:pt modelId="{0172D113-7AB3-41BD-BA24-E7617C035A52}" type="pres">
      <dgm:prSet presAssocID="{E77FBCE5-F409-43D5-BFA4-3CFB61152D8F}" presName="rootText" presStyleLbl="node1" presStyleIdx="0" presStyleCnt="3"/>
      <dgm:spPr/>
    </dgm:pt>
    <dgm:pt modelId="{75AA68AA-A047-4391-8D7A-13B842B2F74B}" type="pres">
      <dgm:prSet presAssocID="{E77FBCE5-F409-43D5-BFA4-3CFB61152D8F}" presName="rootConnector" presStyleLbl="node1" presStyleIdx="0" presStyleCnt="3"/>
      <dgm:spPr/>
    </dgm:pt>
    <dgm:pt modelId="{377F6F18-6F30-4353-BC8B-018DD555AA42}" type="pres">
      <dgm:prSet presAssocID="{E77FBCE5-F409-43D5-BFA4-3CFB61152D8F}" presName="childShape" presStyleCnt="0"/>
      <dgm:spPr/>
    </dgm:pt>
    <dgm:pt modelId="{A5C3FE87-CF76-4F43-8A23-B709CECCCF9B}" type="pres">
      <dgm:prSet presAssocID="{AE4BB78E-B92E-47E6-BD8D-856DE7919B4C}" presName="root" presStyleCnt="0"/>
      <dgm:spPr/>
    </dgm:pt>
    <dgm:pt modelId="{E7D2F2DA-F5C7-4DA6-AC22-71B5A38C86B6}" type="pres">
      <dgm:prSet presAssocID="{AE4BB78E-B92E-47E6-BD8D-856DE7919B4C}" presName="rootComposite" presStyleCnt="0"/>
      <dgm:spPr/>
    </dgm:pt>
    <dgm:pt modelId="{DCAFF7A8-AD21-439D-8B42-DF4DE72EB2C0}" type="pres">
      <dgm:prSet presAssocID="{AE4BB78E-B92E-47E6-BD8D-856DE7919B4C}" presName="rootText" presStyleLbl="node1" presStyleIdx="1" presStyleCnt="3"/>
      <dgm:spPr/>
    </dgm:pt>
    <dgm:pt modelId="{8D561322-199B-42DF-8377-48AFE7DA34B9}" type="pres">
      <dgm:prSet presAssocID="{AE4BB78E-B92E-47E6-BD8D-856DE7919B4C}" presName="rootConnector" presStyleLbl="node1" presStyleIdx="1" presStyleCnt="3"/>
      <dgm:spPr/>
    </dgm:pt>
    <dgm:pt modelId="{5E77EF69-5ABB-47F5-9DB9-DC39FFEEC8C8}" type="pres">
      <dgm:prSet presAssocID="{AE4BB78E-B92E-47E6-BD8D-856DE7919B4C}" presName="childShape" presStyleCnt="0"/>
      <dgm:spPr/>
    </dgm:pt>
    <dgm:pt modelId="{DE23C485-35B5-4D69-A837-E4711B83B93A}" type="pres">
      <dgm:prSet presAssocID="{49F8D7FA-A1BE-45EC-A239-120F25E24278}" presName="root" presStyleCnt="0"/>
      <dgm:spPr/>
    </dgm:pt>
    <dgm:pt modelId="{285F3CDF-C688-4602-BCC4-9B601917E143}" type="pres">
      <dgm:prSet presAssocID="{49F8D7FA-A1BE-45EC-A239-120F25E24278}" presName="rootComposite" presStyleCnt="0"/>
      <dgm:spPr/>
    </dgm:pt>
    <dgm:pt modelId="{0BC2B866-AA9E-4D29-B117-016227D40C8B}" type="pres">
      <dgm:prSet presAssocID="{49F8D7FA-A1BE-45EC-A239-120F25E24278}" presName="rootText" presStyleLbl="node1" presStyleIdx="2" presStyleCnt="3"/>
      <dgm:spPr/>
    </dgm:pt>
    <dgm:pt modelId="{66D2EAD6-0423-42E5-AF0D-A4A0424A8521}" type="pres">
      <dgm:prSet presAssocID="{49F8D7FA-A1BE-45EC-A239-120F25E24278}" presName="rootConnector" presStyleLbl="node1" presStyleIdx="2" presStyleCnt="3"/>
      <dgm:spPr/>
    </dgm:pt>
    <dgm:pt modelId="{45D881D7-2949-4DEA-BD5D-E4CDE14A6B99}" type="pres">
      <dgm:prSet presAssocID="{49F8D7FA-A1BE-45EC-A239-120F25E24278}" presName="childShape" presStyleCnt="0"/>
      <dgm:spPr/>
    </dgm:pt>
  </dgm:ptLst>
  <dgm:cxnLst>
    <dgm:cxn modelId="{6DF0780F-0A74-4220-B17C-9568302CC88D}" type="presOf" srcId="{49F8D7FA-A1BE-45EC-A239-120F25E24278}" destId="{66D2EAD6-0423-42E5-AF0D-A4A0424A8521}" srcOrd="1" destOrd="0" presId="urn:microsoft.com/office/officeart/2005/8/layout/hierarchy3"/>
    <dgm:cxn modelId="{4889B130-43AE-4060-84F0-CA9915153651}" srcId="{9FB6D064-9B1E-411F-A1D7-9A719FE39252}" destId="{E77FBCE5-F409-43D5-BFA4-3CFB61152D8F}" srcOrd="0" destOrd="0" parTransId="{B7B0BBCA-2D1C-4D20-9397-12B0688CF297}" sibTransId="{62C09FB6-9292-48CA-8BF0-42B8BD8D2086}"/>
    <dgm:cxn modelId="{F485743E-B77D-4034-8582-0EB589ED3D04}" type="presOf" srcId="{49F8D7FA-A1BE-45EC-A239-120F25E24278}" destId="{0BC2B866-AA9E-4D29-B117-016227D40C8B}" srcOrd="0" destOrd="0" presId="urn:microsoft.com/office/officeart/2005/8/layout/hierarchy3"/>
    <dgm:cxn modelId="{9140FE62-874F-4BAE-9400-8FBC10DC3748}" srcId="{9FB6D064-9B1E-411F-A1D7-9A719FE39252}" destId="{49F8D7FA-A1BE-45EC-A239-120F25E24278}" srcOrd="2" destOrd="0" parTransId="{CD9A4D44-1A1E-490A-BF4B-97E01001730A}" sibTransId="{50D06495-9A55-4AAE-B67A-75FB54CEDF63}"/>
    <dgm:cxn modelId="{C9F87D4C-B243-49B3-8EA0-856F2031BF7F}" type="presOf" srcId="{9FB6D064-9B1E-411F-A1D7-9A719FE39252}" destId="{75BA2991-E10A-4771-A12A-316CD3ADF9BC}" srcOrd="0" destOrd="0" presId="urn:microsoft.com/office/officeart/2005/8/layout/hierarchy3"/>
    <dgm:cxn modelId="{E429E078-0F2C-4A0B-8A02-EA48234936AC}" type="presOf" srcId="{AE4BB78E-B92E-47E6-BD8D-856DE7919B4C}" destId="{DCAFF7A8-AD21-439D-8B42-DF4DE72EB2C0}" srcOrd="0" destOrd="0" presId="urn:microsoft.com/office/officeart/2005/8/layout/hierarchy3"/>
    <dgm:cxn modelId="{67944490-2F9E-46EB-9B67-C788634088DD}" type="presOf" srcId="{E77FBCE5-F409-43D5-BFA4-3CFB61152D8F}" destId="{0172D113-7AB3-41BD-BA24-E7617C035A52}" srcOrd="0" destOrd="0" presId="urn:microsoft.com/office/officeart/2005/8/layout/hierarchy3"/>
    <dgm:cxn modelId="{6DB02C98-1288-4AEA-8638-6E9193472489}" srcId="{9FB6D064-9B1E-411F-A1D7-9A719FE39252}" destId="{AE4BB78E-B92E-47E6-BD8D-856DE7919B4C}" srcOrd="1" destOrd="0" parTransId="{508039A4-F166-440F-90EB-559CAC6DC1F0}" sibTransId="{19C8623A-6350-4327-8EFA-C5615D3EA88C}"/>
    <dgm:cxn modelId="{F604DFCA-CAA5-4162-9B17-79ED67E4BCBA}" type="presOf" srcId="{E77FBCE5-F409-43D5-BFA4-3CFB61152D8F}" destId="{75AA68AA-A047-4391-8D7A-13B842B2F74B}" srcOrd="1" destOrd="0" presId="urn:microsoft.com/office/officeart/2005/8/layout/hierarchy3"/>
    <dgm:cxn modelId="{C15336E4-E218-4268-B9D8-031BFEAEF370}" type="presOf" srcId="{AE4BB78E-B92E-47E6-BD8D-856DE7919B4C}" destId="{8D561322-199B-42DF-8377-48AFE7DA34B9}" srcOrd="1" destOrd="0" presId="urn:microsoft.com/office/officeart/2005/8/layout/hierarchy3"/>
    <dgm:cxn modelId="{B37779F4-CE56-4153-8A1E-00EAF29B05E2}" type="presParOf" srcId="{75BA2991-E10A-4771-A12A-316CD3ADF9BC}" destId="{1D12E90B-6933-4B8B-BC41-27160F6B4576}" srcOrd="0" destOrd="0" presId="urn:microsoft.com/office/officeart/2005/8/layout/hierarchy3"/>
    <dgm:cxn modelId="{AE14EEDA-E64B-4C82-9957-B7D873F2EBD3}" type="presParOf" srcId="{1D12E90B-6933-4B8B-BC41-27160F6B4576}" destId="{5DC47793-3D78-4FB9-A89E-8AD9BA41B5A8}" srcOrd="0" destOrd="0" presId="urn:microsoft.com/office/officeart/2005/8/layout/hierarchy3"/>
    <dgm:cxn modelId="{7081EA9F-34BF-4C88-B684-D0DE8044F6BF}" type="presParOf" srcId="{5DC47793-3D78-4FB9-A89E-8AD9BA41B5A8}" destId="{0172D113-7AB3-41BD-BA24-E7617C035A52}" srcOrd="0" destOrd="0" presId="urn:microsoft.com/office/officeart/2005/8/layout/hierarchy3"/>
    <dgm:cxn modelId="{8DC8419F-B7D0-46D1-8719-FA658179D92D}" type="presParOf" srcId="{5DC47793-3D78-4FB9-A89E-8AD9BA41B5A8}" destId="{75AA68AA-A047-4391-8D7A-13B842B2F74B}" srcOrd="1" destOrd="0" presId="urn:microsoft.com/office/officeart/2005/8/layout/hierarchy3"/>
    <dgm:cxn modelId="{C6BA5244-84E6-4D25-BEC2-08D5172016D9}" type="presParOf" srcId="{1D12E90B-6933-4B8B-BC41-27160F6B4576}" destId="{377F6F18-6F30-4353-BC8B-018DD555AA42}" srcOrd="1" destOrd="0" presId="urn:microsoft.com/office/officeart/2005/8/layout/hierarchy3"/>
    <dgm:cxn modelId="{EAA7C940-8A67-4C8B-A906-7A8A774BD646}" type="presParOf" srcId="{75BA2991-E10A-4771-A12A-316CD3ADF9BC}" destId="{A5C3FE87-CF76-4F43-8A23-B709CECCCF9B}" srcOrd="1" destOrd="0" presId="urn:microsoft.com/office/officeart/2005/8/layout/hierarchy3"/>
    <dgm:cxn modelId="{4F42C6BF-4B1C-4D13-A9C2-5877C1D97F7C}" type="presParOf" srcId="{A5C3FE87-CF76-4F43-8A23-B709CECCCF9B}" destId="{E7D2F2DA-F5C7-4DA6-AC22-71B5A38C86B6}" srcOrd="0" destOrd="0" presId="urn:microsoft.com/office/officeart/2005/8/layout/hierarchy3"/>
    <dgm:cxn modelId="{29822D96-FC84-4C34-AB25-34E98155C66D}" type="presParOf" srcId="{E7D2F2DA-F5C7-4DA6-AC22-71B5A38C86B6}" destId="{DCAFF7A8-AD21-439D-8B42-DF4DE72EB2C0}" srcOrd="0" destOrd="0" presId="urn:microsoft.com/office/officeart/2005/8/layout/hierarchy3"/>
    <dgm:cxn modelId="{1C63F1FA-35B7-448A-86A5-B131DA405726}" type="presParOf" srcId="{E7D2F2DA-F5C7-4DA6-AC22-71B5A38C86B6}" destId="{8D561322-199B-42DF-8377-48AFE7DA34B9}" srcOrd="1" destOrd="0" presId="urn:microsoft.com/office/officeart/2005/8/layout/hierarchy3"/>
    <dgm:cxn modelId="{371956BE-0216-442C-B82B-F62AEBF6962C}" type="presParOf" srcId="{A5C3FE87-CF76-4F43-8A23-B709CECCCF9B}" destId="{5E77EF69-5ABB-47F5-9DB9-DC39FFEEC8C8}" srcOrd="1" destOrd="0" presId="urn:microsoft.com/office/officeart/2005/8/layout/hierarchy3"/>
    <dgm:cxn modelId="{9F5F88B9-A37C-4213-99AB-A6F02800A656}" type="presParOf" srcId="{75BA2991-E10A-4771-A12A-316CD3ADF9BC}" destId="{DE23C485-35B5-4D69-A837-E4711B83B93A}" srcOrd="2" destOrd="0" presId="urn:microsoft.com/office/officeart/2005/8/layout/hierarchy3"/>
    <dgm:cxn modelId="{33B2216E-DF81-49A8-B266-24230B77B743}" type="presParOf" srcId="{DE23C485-35B5-4D69-A837-E4711B83B93A}" destId="{285F3CDF-C688-4602-BCC4-9B601917E143}" srcOrd="0" destOrd="0" presId="urn:microsoft.com/office/officeart/2005/8/layout/hierarchy3"/>
    <dgm:cxn modelId="{B8C5DA1D-783D-4FDC-91B6-1AEAE820D5CC}" type="presParOf" srcId="{285F3CDF-C688-4602-BCC4-9B601917E143}" destId="{0BC2B866-AA9E-4D29-B117-016227D40C8B}" srcOrd="0" destOrd="0" presId="urn:microsoft.com/office/officeart/2005/8/layout/hierarchy3"/>
    <dgm:cxn modelId="{062194FC-7818-49CA-92CC-0CA5C206A65A}" type="presParOf" srcId="{285F3CDF-C688-4602-BCC4-9B601917E143}" destId="{66D2EAD6-0423-42E5-AF0D-A4A0424A8521}" srcOrd="1" destOrd="0" presId="urn:microsoft.com/office/officeart/2005/8/layout/hierarchy3"/>
    <dgm:cxn modelId="{817298F9-FF36-407F-8694-D5BA7E86C63C}" type="presParOf" srcId="{DE23C485-35B5-4D69-A837-E4711B83B93A}" destId="{45D881D7-2949-4DEA-BD5D-E4CDE14A6B99}"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B6D064-9B1E-411F-A1D7-9A719FE3925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77FBCE5-F409-43D5-BFA4-3CFB61152D8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Learn new Skills</a:t>
          </a:r>
        </a:p>
      </dgm:t>
    </dgm:pt>
    <dgm:pt modelId="{B7B0BBCA-2D1C-4D20-9397-12B0688CF297}" type="parTrans" cxnId="{4889B130-43AE-4060-84F0-CA9915153651}">
      <dgm:prSet/>
      <dgm:spPr/>
      <dgm:t>
        <a:bodyPr/>
        <a:lstStyle/>
        <a:p>
          <a:endParaRPr lang="en-US"/>
        </a:p>
      </dgm:t>
    </dgm:pt>
    <dgm:pt modelId="{62C09FB6-9292-48CA-8BF0-42B8BD8D2086}" type="sibTrans" cxnId="{4889B130-43AE-4060-84F0-CA9915153651}">
      <dgm:prSet/>
      <dgm:spPr/>
      <dgm:t>
        <a:bodyPr/>
        <a:lstStyle/>
        <a:p>
          <a:endParaRPr lang="en-US"/>
        </a:p>
      </dgm:t>
    </dgm:pt>
    <dgm:pt modelId="{12F6E21A-E03B-4A85-92BF-CF38719FCB30}">
      <dgm:prSet/>
      <dgm:spPr/>
      <dgm:t>
        <a:bodyPr/>
        <a:lstStyle/>
        <a:p>
          <a:r>
            <a:rPr lang="en-US"/>
            <a:t>Ask For Feedback</a:t>
          </a:r>
        </a:p>
      </dgm:t>
    </dgm:pt>
    <dgm:pt modelId="{8943E59A-E528-4BA7-BFEB-5FDEC888CB6A}" type="parTrans" cxnId="{F9910C1D-4036-4767-B4FC-DA45500CF21A}">
      <dgm:prSet/>
      <dgm:spPr/>
      <dgm:t>
        <a:bodyPr/>
        <a:lstStyle/>
        <a:p>
          <a:endParaRPr lang="en-US"/>
        </a:p>
      </dgm:t>
    </dgm:pt>
    <dgm:pt modelId="{16E139CA-7803-45E5-B53E-8769F3CB7BE4}" type="sibTrans" cxnId="{F9910C1D-4036-4767-B4FC-DA45500CF21A}">
      <dgm:prSet/>
      <dgm:spPr/>
      <dgm:t>
        <a:bodyPr/>
        <a:lstStyle/>
        <a:p>
          <a:endParaRPr lang="en-US"/>
        </a:p>
      </dgm:t>
    </dgm:pt>
    <dgm:pt modelId="{C674A1A9-BECE-4C97-B667-F7A2CF748BC7}">
      <dgm:prSet/>
      <dgm:spPr/>
      <dgm:t>
        <a:bodyPr/>
        <a:lstStyle/>
        <a:p>
          <a:r>
            <a:rPr lang="en-US"/>
            <a:t>Know Your Weaknesses</a:t>
          </a:r>
        </a:p>
      </dgm:t>
    </dgm:pt>
    <dgm:pt modelId="{9385E7F3-9B5C-495B-97A0-5773A07F8F18}" type="parTrans" cxnId="{8647C0D3-B8D9-4609-A850-F5DF71DAA213}">
      <dgm:prSet/>
      <dgm:spPr/>
      <dgm:t>
        <a:bodyPr/>
        <a:lstStyle/>
        <a:p>
          <a:endParaRPr lang="en-US"/>
        </a:p>
      </dgm:t>
    </dgm:pt>
    <dgm:pt modelId="{D1BA98C1-865E-4254-B5DF-9D7ADA5C909F}" type="sibTrans" cxnId="{8647C0D3-B8D9-4609-A850-F5DF71DAA213}">
      <dgm:prSet/>
      <dgm:spPr/>
      <dgm:t>
        <a:bodyPr/>
        <a:lstStyle/>
        <a:p>
          <a:endParaRPr lang="en-US"/>
        </a:p>
      </dgm:t>
    </dgm:pt>
    <dgm:pt modelId="{548D08CE-C5D2-4D77-A00B-A75157D7AA38}">
      <dgm:prSet/>
      <dgm:spPr/>
      <dgm:t>
        <a:bodyPr/>
        <a:lstStyle/>
        <a:p>
          <a:r>
            <a:rPr lang="en-US"/>
            <a:t>Know Your Strengths</a:t>
          </a:r>
        </a:p>
      </dgm:t>
    </dgm:pt>
    <dgm:pt modelId="{9E2CC930-8248-4707-9E92-4A03A487BA53}" type="parTrans" cxnId="{455154A1-BE95-493E-A37C-C3841002E9FE}">
      <dgm:prSet/>
      <dgm:spPr/>
      <dgm:t>
        <a:bodyPr/>
        <a:lstStyle/>
        <a:p>
          <a:endParaRPr lang="en-US"/>
        </a:p>
      </dgm:t>
    </dgm:pt>
    <dgm:pt modelId="{E7BC6093-E88F-4C5B-B3B3-D0B681CAF534}" type="sibTrans" cxnId="{455154A1-BE95-493E-A37C-C3841002E9FE}">
      <dgm:prSet/>
      <dgm:spPr/>
      <dgm:t>
        <a:bodyPr/>
        <a:lstStyle/>
        <a:p>
          <a:endParaRPr lang="en-US"/>
        </a:p>
      </dgm:t>
    </dgm:pt>
    <dgm:pt modelId="{1529FA12-FBB3-4D1C-B40A-02EF8049E1C3}">
      <dgm:prSet/>
      <dgm:spPr/>
      <dgm:t>
        <a:bodyPr/>
        <a:lstStyle/>
        <a:p>
          <a:r>
            <a:rPr lang="en-US"/>
            <a:t>Identify Your Emotions</a:t>
          </a:r>
        </a:p>
      </dgm:t>
    </dgm:pt>
    <dgm:pt modelId="{400D8382-FE7B-4444-B1B0-B6D5980D0F20}" type="parTrans" cxnId="{B1A05840-1766-444B-A085-9DC550E13468}">
      <dgm:prSet/>
      <dgm:spPr/>
      <dgm:t>
        <a:bodyPr/>
        <a:lstStyle/>
        <a:p>
          <a:endParaRPr lang="en-US"/>
        </a:p>
      </dgm:t>
    </dgm:pt>
    <dgm:pt modelId="{5061113E-5D7F-4EDD-8A13-02F819383653}" type="sibTrans" cxnId="{B1A05840-1766-444B-A085-9DC550E13468}">
      <dgm:prSet/>
      <dgm:spPr/>
      <dgm:t>
        <a:bodyPr/>
        <a:lstStyle/>
        <a:p>
          <a:endParaRPr lang="en-US"/>
        </a:p>
      </dgm:t>
    </dgm:pt>
    <dgm:pt modelId="{CFF3BC8C-AE0D-48DB-B4C7-87B529EA6538}">
      <dgm:prSet/>
      <dgm:spPr/>
      <dgm:t>
        <a:bodyPr/>
        <a:lstStyle/>
        <a:p>
          <a:r>
            <a:rPr lang="en-US"/>
            <a:t>Don’t Judge Your Emotions</a:t>
          </a:r>
        </a:p>
      </dgm:t>
    </dgm:pt>
    <dgm:pt modelId="{8F8F40B3-58E5-4BB8-BB5B-88839CB0B67E}" type="parTrans" cxnId="{72EBCEFA-DC07-4D72-AAFB-2B2BF4FB2206}">
      <dgm:prSet/>
      <dgm:spPr/>
      <dgm:t>
        <a:bodyPr/>
        <a:lstStyle/>
        <a:p>
          <a:endParaRPr lang="en-US"/>
        </a:p>
      </dgm:t>
    </dgm:pt>
    <dgm:pt modelId="{04CBF389-03BE-4D0E-A981-E1F3582899FC}" type="sibTrans" cxnId="{72EBCEFA-DC07-4D72-AAFB-2B2BF4FB2206}">
      <dgm:prSet/>
      <dgm:spPr/>
      <dgm:t>
        <a:bodyPr/>
        <a:lstStyle/>
        <a:p>
          <a:endParaRPr lang="en-US"/>
        </a:p>
      </dgm:t>
    </dgm:pt>
    <dgm:pt modelId="{89D5A97B-BC5B-4D44-AD70-72F647DE0024}" type="pres">
      <dgm:prSet presAssocID="{9FB6D064-9B1E-411F-A1D7-9A719FE39252}" presName="Name0" presStyleCnt="0">
        <dgm:presLayoutVars>
          <dgm:dir/>
          <dgm:animLvl val="lvl"/>
          <dgm:resizeHandles val="exact"/>
        </dgm:presLayoutVars>
      </dgm:prSet>
      <dgm:spPr/>
    </dgm:pt>
    <dgm:pt modelId="{BA4FA1D2-04B4-4282-8CBB-29FF3BC21DD7}" type="pres">
      <dgm:prSet presAssocID="{E77FBCE5-F409-43D5-BFA4-3CFB61152D8F}" presName="linNode" presStyleCnt="0"/>
      <dgm:spPr/>
    </dgm:pt>
    <dgm:pt modelId="{8CB594D5-9553-4442-AE30-BD3F23E8E21B}" type="pres">
      <dgm:prSet presAssocID="{E77FBCE5-F409-43D5-BFA4-3CFB61152D8F}" presName="parentText" presStyleLbl="node1" presStyleIdx="0" presStyleCnt="6">
        <dgm:presLayoutVars>
          <dgm:chMax val="1"/>
          <dgm:bulletEnabled val="1"/>
        </dgm:presLayoutVars>
      </dgm:prSet>
      <dgm:spPr/>
    </dgm:pt>
    <dgm:pt modelId="{2D39E7B8-4909-45ED-9D51-A3D9D2E9CDF4}" type="pres">
      <dgm:prSet presAssocID="{62C09FB6-9292-48CA-8BF0-42B8BD8D2086}" presName="sp" presStyleCnt="0"/>
      <dgm:spPr/>
    </dgm:pt>
    <dgm:pt modelId="{957831AA-0378-4DB0-B731-398892331004}" type="pres">
      <dgm:prSet presAssocID="{12F6E21A-E03B-4A85-92BF-CF38719FCB30}" presName="linNode" presStyleCnt="0"/>
      <dgm:spPr/>
    </dgm:pt>
    <dgm:pt modelId="{1338463E-4FCA-46B6-B7EF-C7C0CF74EE4C}" type="pres">
      <dgm:prSet presAssocID="{12F6E21A-E03B-4A85-92BF-CF38719FCB30}" presName="parentText" presStyleLbl="node1" presStyleIdx="1" presStyleCnt="6">
        <dgm:presLayoutVars>
          <dgm:chMax val="1"/>
          <dgm:bulletEnabled val="1"/>
        </dgm:presLayoutVars>
      </dgm:prSet>
      <dgm:spPr/>
    </dgm:pt>
    <dgm:pt modelId="{08E3D787-A3D4-4D80-A0F0-6AE1E741779C}" type="pres">
      <dgm:prSet presAssocID="{16E139CA-7803-45E5-B53E-8769F3CB7BE4}" presName="sp" presStyleCnt="0"/>
      <dgm:spPr/>
    </dgm:pt>
    <dgm:pt modelId="{1C8D2967-DC67-452A-B340-088D57C40257}" type="pres">
      <dgm:prSet presAssocID="{C674A1A9-BECE-4C97-B667-F7A2CF748BC7}" presName="linNode" presStyleCnt="0"/>
      <dgm:spPr/>
    </dgm:pt>
    <dgm:pt modelId="{3D445555-E5FF-406A-AE37-BCD6744FD48A}" type="pres">
      <dgm:prSet presAssocID="{C674A1A9-BECE-4C97-B667-F7A2CF748BC7}" presName="parentText" presStyleLbl="node1" presStyleIdx="2" presStyleCnt="6">
        <dgm:presLayoutVars>
          <dgm:chMax val="1"/>
          <dgm:bulletEnabled val="1"/>
        </dgm:presLayoutVars>
      </dgm:prSet>
      <dgm:spPr/>
    </dgm:pt>
    <dgm:pt modelId="{71136C02-FFBD-4C1D-89E3-06112CE76120}" type="pres">
      <dgm:prSet presAssocID="{D1BA98C1-865E-4254-B5DF-9D7ADA5C909F}" presName="sp" presStyleCnt="0"/>
      <dgm:spPr/>
    </dgm:pt>
    <dgm:pt modelId="{9CD0122A-5758-4056-BC6C-C55A05608CB7}" type="pres">
      <dgm:prSet presAssocID="{548D08CE-C5D2-4D77-A00B-A75157D7AA38}" presName="linNode" presStyleCnt="0"/>
      <dgm:spPr/>
    </dgm:pt>
    <dgm:pt modelId="{DEA4B9D6-72E1-4499-A7B4-93D527EA933D}" type="pres">
      <dgm:prSet presAssocID="{548D08CE-C5D2-4D77-A00B-A75157D7AA38}" presName="parentText" presStyleLbl="node1" presStyleIdx="3" presStyleCnt="6">
        <dgm:presLayoutVars>
          <dgm:chMax val="1"/>
          <dgm:bulletEnabled val="1"/>
        </dgm:presLayoutVars>
      </dgm:prSet>
      <dgm:spPr/>
    </dgm:pt>
    <dgm:pt modelId="{BC902A4E-3023-4AF7-A766-1CA2CE8D20F7}" type="pres">
      <dgm:prSet presAssocID="{E7BC6093-E88F-4C5B-B3B3-D0B681CAF534}" presName="sp" presStyleCnt="0"/>
      <dgm:spPr/>
    </dgm:pt>
    <dgm:pt modelId="{89CB4527-93D0-4F57-85B2-F78D778F08FB}" type="pres">
      <dgm:prSet presAssocID="{1529FA12-FBB3-4D1C-B40A-02EF8049E1C3}" presName="linNode" presStyleCnt="0"/>
      <dgm:spPr/>
    </dgm:pt>
    <dgm:pt modelId="{55BDFE11-2A0A-42E2-872A-511CC5C04FA8}" type="pres">
      <dgm:prSet presAssocID="{1529FA12-FBB3-4D1C-B40A-02EF8049E1C3}" presName="parentText" presStyleLbl="node1" presStyleIdx="4" presStyleCnt="6">
        <dgm:presLayoutVars>
          <dgm:chMax val="1"/>
          <dgm:bulletEnabled val="1"/>
        </dgm:presLayoutVars>
      </dgm:prSet>
      <dgm:spPr/>
    </dgm:pt>
    <dgm:pt modelId="{DA2C1BF0-B110-44ED-BD99-EE80B5CA2B2B}" type="pres">
      <dgm:prSet presAssocID="{5061113E-5D7F-4EDD-8A13-02F819383653}" presName="sp" presStyleCnt="0"/>
      <dgm:spPr/>
    </dgm:pt>
    <dgm:pt modelId="{0E2792AD-1EC4-4253-9712-7413A9B18141}" type="pres">
      <dgm:prSet presAssocID="{CFF3BC8C-AE0D-48DB-B4C7-87B529EA6538}" presName="linNode" presStyleCnt="0"/>
      <dgm:spPr/>
    </dgm:pt>
    <dgm:pt modelId="{D2CD70E2-ED2F-4097-AAED-6ECDB3561BAB}" type="pres">
      <dgm:prSet presAssocID="{CFF3BC8C-AE0D-48DB-B4C7-87B529EA6538}" presName="parentText" presStyleLbl="node1" presStyleIdx="5" presStyleCnt="6">
        <dgm:presLayoutVars>
          <dgm:chMax val="1"/>
          <dgm:bulletEnabled val="1"/>
        </dgm:presLayoutVars>
      </dgm:prSet>
      <dgm:spPr/>
    </dgm:pt>
  </dgm:ptLst>
  <dgm:cxnLst>
    <dgm:cxn modelId="{F9910C1D-4036-4767-B4FC-DA45500CF21A}" srcId="{9FB6D064-9B1E-411F-A1D7-9A719FE39252}" destId="{12F6E21A-E03B-4A85-92BF-CF38719FCB30}" srcOrd="1" destOrd="0" parTransId="{8943E59A-E528-4BA7-BFEB-5FDEC888CB6A}" sibTransId="{16E139CA-7803-45E5-B53E-8769F3CB7BE4}"/>
    <dgm:cxn modelId="{85434D2A-CCCA-4D0D-A2E0-FB3D869C0BCA}" type="presOf" srcId="{C674A1A9-BECE-4C97-B667-F7A2CF748BC7}" destId="{3D445555-E5FF-406A-AE37-BCD6744FD48A}" srcOrd="0" destOrd="0" presId="urn:microsoft.com/office/officeart/2005/8/layout/vList5"/>
    <dgm:cxn modelId="{086E9E2E-EA90-4257-82A8-217211349C27}" type="presOf" srcId="{9FB6D064-9B1E-411F-A1D7-9A719FE39252}" destId="{89D5A97B-BC5B-4D44-AD70-72F647DE0024}" srcOrd="0" destOrd="0" presId="urn:microsoft.com/office/officeart/2005/8/layout/vList5"/>
    <dgm:cxn modelId="{4889B130-43AE-4060-84F0-CA9915153651}" srcId="{9FB6D064-9B1E-411F-A1D7-9A719FE39252}" destId="{E77FBCE5-F409-43D5-BFA4-3CFB61152D8F}" srcOrd="0" destOrd="0" parTransId="{B7B0BBCA-2D1C-4D20-9397-12B0688CF297}" sibTransId="{62C09FB6-9292-48CA-8BF0-42B8BD8D2086}"/>
    <dgm:cxn modelId="{B1A05840-1766-444B-A085-9DC550E13468}" srcId="{9FB6D064-9B1E-411F-A1D7-9A719FE39252}" destId="{1529FA12-FBB3-4D1C-B40A-02EF8049E1C3}" srcOrd="4" destOrd="0" parTransId="{400D8382-FE7B-4444-B1B0-B6D5980D0F20}" sibTransId="{5061113E-5D7F-4EDD-8A13-02F819383653}"/>
    <dgm:cxn modelId="{ABC4B87D-D2AF-4D65-BE2B-390E4A0687EB}" type="presOf" srcId="{E77FBCE5-F409-43D5-BFA4-3CFB61152D8F}" destId="{8CB594D5-9553-4442-AE30-BD3F23E8E21B}" srcOrd="0" destOrd="0" presId="urn:microsoft.com/office/officeart/2005/8/layout/vList5"/>
    <dgm:cxn modelId="{CEFFE59E-3352-4DA8-B888-C1E600083E35}" type="presOf" srcId="{CFF3BC8C-AE0D-48DB-B4C7-87B529EA6538}" destId="{D2CD70E2-ED2F-4097-AAED-6ECDB3561BAB}" srcOrd="0" destOrd="0" presId="urn:microsoft.com/office/officeart/2005/8/layout/vList5"/>
    <dgm:cxn modelId="{455154A1-BE95-493E-A37C-C3841002E9FE}" srcId="{9FB6D064-9B1E-411F-A1D7-9A719FE39252}" destId="{548D08CE-C5D2-4D77-A00B-A75157D7AA38}" srcOrd="3" destOrd="0" parTransId="{9E2CC930-8248-4707-9E92-4A03A487BA53}" sibTransId="{E7BC6093-E88F-4C5B-B3B3-D0B681CAF534}"/>
    <dgm:cxn modelId="{D82B28B3-8FF6-48F8-9BB8-ECFA11F097EA}" type="presOf" srcId="{12F6E21A-E03B-4A85-92BF-CF38719FCB30}" destId="{1338463E-4FCA-46B6-B7EF-C7C0CF74EE4C}" srcOrd="0" destOrd="0" presId="urn:microsoft.com/office/officeart/2005/8/layout/vList5"/>
    <dgm:cxn modelId="{8647C0D3-B8D9-4609-A850-F5DF71DAA213}" srcId="{9FB6D064-9B1E-411F-A1D7-9A719FE39252}" destId="{C674A1A9-BECE-4C97-B667-F7A2CF748BC7}" srcOrd="2" destOrd="0" parTransId="{9385E7F3-9B5C-495B-97A0-5773A07F8F18}" sibTransId="{D1BA98C1-865E-4254-B5DF-9D7ADA5C909F}"/>
    <dgm:cxn modelId="{C5BA22D7-369A-4950-A3E8-31317D5DB9CB}" type="presOf" srcId="{1529FA12-FBB3-4D1C-B40A-02EF8049E1C3}" destId="{55BDFE11-2A0A-42E2-872A-511CC5C04FA8}" srcOrd="0" destOrd="0" presId="urn:microsoft.com/office/officeart/2005/8/layout/vList5"/>
    <dgm:cxn modelId="{72EBCEFA-DC07-4D72-AAFB-2B2BF4FB2206}" srcId="{9FB6D064-9B1E-411F-A1D7-9A719FE39252}" destId="{CFF3BC8C-AE0D-48DB-B4C7-87B529EA6538}" srcOrd="5" destOrd="0" parTransId="{8F8F40B3-58E5-4BB8-BB5B-88839CB0B67E}" sibTransId="{04CBF389-03BE-4D0E-A981-E1F3582899FC}"/>
    <dgm:cxn modelId="{3B3666FC-6CC0-4251-9662-18B46B9CF751}" type="presOf" srcId="{548D08CE-C5D2-4D77-A00B-A75157D7AA38}" destId="{DEA4B9D6-72E1-4499-A7B4-93D527EA933D}" srcOrd="0" destOrd="0" presId="urn:microsoft.com/office/officeart/2005/8/layout/vList5"/>
    <dgm:cxn modelId="{00CA0295-2517-4CEC-AB81-8A39A87C2AFB}" type="presParOf" srcId="{89D5A97B-BC5B-4D44-AD70-72F647DE0024}" destId="{BA4FA1D2-04B4-4282-8CBB-29FF3BC21DD7}" srcOrd="0" destOrd="0" presId="urn:microsoft.com/office/officeart/2005/8/layout/vList5"/>
    <dgm:cxn modelId="{2578C4D3-0114-462C-BAE2-29E671250167}" type="presParOf" srcId="{BA4FA1D2-04B4-4282-8CBB-29FF3BC21DD7}" destId="{8CB594D5-9553-4442-AE30-BD3F23E8E21B}" srcOrd="0" destOrd="0" presId="urn:microsoft.com/office/officeart/2005/8/layout/vList5"/>
    <dgm:cxn modelId="{7EEA02C7-3626-47C0-A622-884C8074F301}" type="presParOf" srcId="{89D5A97B-BC5B-4D44-AD70-72F647DE0024}" destId="{2D39E7B8-4909-45ED-9D51-A3D9D2E9CDF4}" srcOrd="1" destOrd="0" presId="urn:microsoft.com/office/officeart/2005/8/layout/vList5"/>
    <dgm:cxn modelId="{A6D9EF9A-70D4-4B3C-BFB9-2047B3FC24C6}" type="presParOf" srcId="{89D5A97B-BC5B-4D44-AD70-72F647DE0024}" destId="{957831AA-0378-4DB0-B731-398892331004}" srcOrd="2" destOrd="0" presId="urn:microsoft.com/office/officeart/2005/8/layout/vList5"/>
    <dgm:cxn modelId="{313260D4-9307-4849-82A4-96CF8E8084B8}" type="presParOf" srcId="{957831AA-0378-4DB0-B731-398892331004}" destId="{1338463E-4FCA-46B6-B7EF-C7C0CF74EE4C}" srcOrd="0" destOrd="0" presId="urn:microsoft.com/office/officeart/2005/8/layout/vList5"/>
    <dgm:cxn modelId="{6D72F61D-EE94-45E1-BD61-7F5A0CAFE624}" type="presParOf" srcId="{89D5A97B-BC5B-4D44-AD70-72F647DE0024}" destId="{08E3D787-A3D4-4D80-A0F0-6AE1E741779C}" srcOrd="3" destOrd="0" presId="urn:microsoft.com/office/officeart/2005/8/layout/vList5"/>
    <dgm:cxn modelId="{B70F047B-DF84-446D-818B-B88348A814D7}" type="presParOf" srcId="{89D5A97B-BC5B-4D44-AD70-72F647DE0024}" destId="{1C8D2967-DC67-452A-B340-088D57C40257}" srcOrd="4" destOrd="0" presId="urn:microsoft.com/office/officeart/2005/8/layout/vList5"/>
    <dgm:cxn modelId="{69249283-A728-4A5A-BFB9-DFFD35A9C8F1}" type="presParOf" srcId="{1C8D2967-DC67-452A-B340-088D57C40257}" destId="{3D445555-E5FF-406A-AE37-BCD6744FD48A}" srcOrd="0" destOrd="0" presId="urn:microsoft.com/office/officeart/2005/8/layout/vList5"/>
    <dgm:cxn modelId="{41F92AC5-88CB-4C79-96A4-AEEF1F85B061}" type="presParOf" srcId="{89D5A97B-BC5B-4D44-AD70-72F647DE0024}" destId="{71136C02-FFBD-4C1D-89E3-06112CE76120}" srcOrd="5" destOrd="0" presId="urn:microsoft.com/office/officeart/2005/8/layout/vList5"/>
    <dgm:cxn modelId="{23FCDCBF-405C-4ECD-8D23-6E5556B1F945}" type="presParOf" srcId="{89D5A97B-BC5B-4D44-AD70-72F647DE0024}" destId="{9CD0122A-5758-4056-BC6C-C55A05608CB7}" srcOrd="6" destOrd="0" presId="urn:microsoft.com/office/officeart/2005/8/layout/vList5"/>
    <dgm:cxn modelId="{767FC7C5-05BE-4AB5-BAC4-129F7D3F3433}" type="presParOf" srcId="{9CD0122A-5758-4056-BC6C-C55A05608CB7}" destId="{DEA4B9D6-72E1-4499-A7B4-93D527EA933D}" srcOrd="0" destOrd="0" presId="urn:microsoft.com/office/officeart/2005/8/layout/vList5"/>
    <dgm:cxn modelId="{111EDFF5-F595-4FE1-8529-1B70BF846BF9}" type="presParOf" srcId="{89D5A97B-BC5B-4D44-AD70-72F647DE0024}" destId="{BC902A4E-3023-4AF7-A766-1CA2CE8D20F7}" srcOrd="7" destOrd="0" presId="urn:microsoft.com/office/officeart/2005/8/layout/vList5"/>
    <dgm:cxn modelId="{C3787E6E-9D83-4DF5-AEF2-232F7A733537}" type="presParOf" srcId="{89D5A97B-BC5B-4D44-AD70-72F647DE0024}" destId="{89CB4527-93D0-4F57-85B2-F78D778F08FB}" srcOrd="8" destOrd="0" presId="urn:microsoft.com/office/officeart/2005/8/layout/vList5"/>
    <dgm:cxn modelId="{2339B211-9C6F-460E-83D3-A0CBECC43F25}" type="presParOf" srcId="{89CB4527-93D0-4F57-85B2-F78D778F08FB}" destId="{55BDFE11-2A0A-42E2-872A-511CC5C04FA8}" srcOrd="0" destOrd="0" presId="urn:microsoft.com/office/officeart/2005/8/layout/vList5"/>
    <dgm:cxn modelId="{0EEA8940-12BE-4BE2-91C1-297B1EC5C9C5}" type="presParOf" srcId="{89D5A97B-BC5B-4D44-AD70-72F647DE0024}" destId="{DA2C1BF0-B110-44ED-BD99-EE80B5CA2B2B}" srcOrd="9" destOrd="0" presId="urn:microsoft.com/office/officeart/2005/8/layout/vList5"/>
    <dgm:cxn modelId="{0BD05123-BD35-4273-B3AB-C9B970CD99F1}" type="presParOf" srcId="{89D5A97B-BC5B-4D44-AD70-72F647DE0024}" destId="{0E2792AD-1EC4-4253-9712-7413A9B18141}" srcOrd="10" destOrd="0" presId="urn:microsoft.com/office/officeart/2005/8/layout/vList5"/>
    <dgm:cxn modelId="{0EF9E970-0A50-4856-AF75-8ED298EA9D24}" type="presParOf" srcId="{0E2792AD-1EC4-4253-9712-7413A9B18141}" destId="{D2CD70E2-ED2F-4097-AAED-6ECDB3561BA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338FFA-22EA-4505-8A51-1604E1B39379}"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6FEC2375-4671-4752-A5A5-B00768A9CD01}">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What am I feeling?</a:t>
          </a:r>
        </a:p>
      </dgm:t>
    </dgm:pt>
    <dgm:pt modelId="{9322D8E1-C028-49FA-A0CA-1F8F40465BF1}" type="parTrans" cxnId="{9B45480F-A18A-4590-AF04-CD9EF4A28D4C}">
      <dgm:prSet/>
      <dgm:spPr/>
      <dgm:t>
        <a:bodyPr/>
        <a:lstStyle/>
        <a:p>
          <a:endParaRPr lang="en-US"/>
        </a:p>
      </dgm:t>
    </dgm:pt>
    <dgm:pt modelId="{43E8FC92-D786-4FB8-80B9-BC7D010CC6E7}" type="sibTrans" cxnId="{9B45480F-A18A-4590-AF04-CD9EF4A28D4C}">
      <dgm:prSet/>
      <dgm:spPr/>
      <dgm:t>
        <a:bodyPr/>
        <a:lstStyle/>
        <a:p>
          <a:endParaRPr lang="en-US"/>
        </a:p>
      </dgm:t>
    </dgm:pt>
    <dgm:pt modelId="{2D1DDE2B-1B12-4000-BFB9-7AA33947E82D}">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Why am I feeling this?</a:t>
          </a:r>
        </a:p>
      </dgm:t>
    </dgm:pt>
    <dgm:pt modelId="{3D20861B-3817-4AAC-AB4F-F12F414D70FE}" type="parTrans" cxnId="{53F5472B-A024-41B5-A441-BAF4314FE30E}">
      <dgm:prSet/>
      <dgm:spPr/>
      <dgm:t>
        <a:bodyPr/>
        <a:lstStyle/>
        <a:p>
          <a:endParaRPr lang="en-US"/>
        </a:p>
      </dgm:t>
    </dgm:pt>
    <dgm:pt modelId="{E16B244E-85BF-4313-A0C5-AEC7FB516702}" type="sibTrans" cxnId="{53F5472B-A024-41B5-A441-BAF4314FE30E}">
      <dgm:prSet/>
      <dgm:spPr/>
      <dgm:t>
        <a:bodyPr/>
        <a:lstStyle/>
        <a:p>
          <a:endParaRPr lang="en-US"/>
        </a:p>
      </dgm:t>
    </dgm:pt>
    <dgm:pt modelId="{E695949C-676B-48DF-B858-A446B9F1746A}">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Is this  a trigger for me?</a:t>
          </a:r>
        </a:p>
      </dgm:t>
    </dgm:pt>
    <dgm:pt modelId="{762137A5-1710-4B54-887F-AD84B2B4BC63}" type="parTrans" cxnId="{BB7D21F6-9F90-4CCF-BA96-517B023CB351}">
      <dgm:prSet/>
      <dgm:spPr/>
      <dgm:t>
        <a:bodyPr/>
        <a:lstStyle/>
        <a:p>
          <a:endParaRPr lang="en-US"/>
        </a:p>
      </dgm:t>
    </dgm:pt>
    <dgm:pt modelId="{145A3582-FE36-426C-B41D-D0A6CD5F3601}" type="sibTrans" cxnId="{BB7D21F6-9F90-4CCF-BA96-517B023CB351}">
      <dgm:prSet/>
      <dgm:spPr/>
      <dgm:t>
        <a:bodyPr/>
        <a:lstStyle/>
        <a:p>
          <a:endParaRPr lang="en-US"/>
        </a:p>
      </dgm:t>
    </dgm:pt>
    <dgm:pt modelId="{EA20BC8E-1E09-4E41-B1E2-B7F09C731F2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What’s my body language saying?</a:t>
          </a:r>
        </a:p>
      </dgm:t>
    </dgm:pt>
    <dgm:pt modelId="{10C5BF0A-A6F4-4997-9925-F9595115C9C5}" type="parTrans" cxnId="{7C3DB728-ABCF-44EE-B3C4-1BBBF5424127}">
      <dgm:prSet/>
      <dgm:spPr/>
      <dgm:t>
        <a:bodyPr/>
        <a:lstStyle/>
        <a:p>
          <a:endParaRPr lang="en-US"/>
        </a:p>
      </dgm:t>
    </dgm:pt>
    <dgm:pt modelId="{224AB211-5634-4E21-A8C0-A97FEC1B4D50}" type="sibTrans" cxnId="{7C3DB728-ABCF-44EE-B3C4-1BBBF5424127}">
      <dgm:prSet/>
      <dgm:spPr/>
      <dgm:t>
        <a:bodyPr/>
        <a:lstStyle/>
        <a:p>
          <a:endParaRPr lang="en-US"/>
        </a:p>
      </dgm:t>
    </dgm:pt>
    <dgm:pt modelId="{398F102F-EFC7-47D6-AF4A-848FFF9FC21B}" type="pres">
      <dgm:prSet presAssocID="{36338FFA-22EA-4505-8A51-1604E1B39379}" presName="matrix" presStyleCnt="0">
        <dgm:presLayoutVars>
          <dgm:chMax val="1"/>
          <dgm:dir/>
          <dgm:resizeHandles val="exact"/>
        </dgm:presLayoutVars>
      </dgm:prSet>
      <dgm:spPr/>
    </dgm:pt>
    <dgm:pt modelId="{3FB67BEF-72DA-4903-919C-656825265908}" type="pres">
      <dgm:prSet presAssocID="{36338FFA-22EA-4505-8A51-1604E1B39379}" presName="diamond" presStyleLbl="bgShp" presStyleIdx="0" presStyleCnt="1"/>
      <dgm:spPr/>
    </dgm:pt>
    <dgm:pt modelId="{C72B0235-9795-4EDC-867B-5E029030FBA6}" type="pres">
      <dgm:prSet presAssocID="{36338FFA-22EA-4505-8A51-1604E1B39379}" presName="quad1" presStyleLbl="node1" presStyleIdx="0" presStyleCnt="4">
        <dgm:presLayoutVars>
          <dgm:chMax val="0"/>
          <dgm:chPref val="0"/>
          <dgm:bulletEnabled val="1"/>
        </dgm:presLayoutVars>
      </dgm:prSet>
      <dgm:spPr/>
    </dgm:pt>
    <dgm:pt modelId="{7B33221B-6D59-4AD0-AFFD-9A93DF245875}" type="pres">
      <dgm:prSet presAssocID="{36338FFA-22EA-4505-8A51-1604E1B39379}" presName="quad2" presStyleLbl="node1" presStyleIdx="1" presStyleCnt="4">
        <dgm:presLayoutVars>
          <dgm:chMax val="0"/>
          <dgm:chPref val="0"/>
          <dgm:bulletEnabled val="1"/>
        </dgm:presLayoutVars>
      </dgm:prSet>
      <dgm:spPr/>
    </dgm:pt>
    <dgm:pt modelId="{5E2F940A-3D00-4EFE-8CC9-31CB5EE554F5}" type="pres">
      <dgm:prSet presAssocID="{36338FFA-22EA-4505-8A51-1604E1B39379}" presName="quad3" presStyleLbl="node1" presStyleIdx="2" presStyleCnt="4">
        <dgm:presLayoutVars>
          <dgm:chMax val="0"/>
          <dgm:chPref val="0"/>
          <dgm:bulletEnabled val="1"/>
        </dgm:presLayoutVars>
      </dgm:prSet>
      <dgm:spPr/>
    </dgm:pt>
    <dgm:pt modelId="{5ECD405E-286F-443F-9203-7705139887F0}" type="pres">
      <dgm:prSet presAssocID="{36338FFA-22EA-4505-8A51-1604E1B39379}" presName="quad4" presStyleLbl="node1" presStyleIdx="3" presStyleCnt="4">
        <dgm:presLayoutVars>
          <dgm:chMax val="0"/>
          <dgm:chPref val="0"/>
          <dgm:bulletEnabled val="1"/>
        </dgm:presLayoutVars>
      </dgm:prSet>
      <dgm:spPr/>
    </dgm:pt>
  </dgm:ptLst>
  <dgm:cxnLst>
    <dgm:cxn modelId="{E8780601-3C26-4D5A-A602-03DF9D81869B}" type="presOf" srcId="{E695949C-676B-48DF-B858-A446B9F1746A}" destId="{5E2F940A-3D00-4EFE-8CC9-31CB5EE554F5}" srcOrd="0" destOrd="0" presId="urn:microsoft.com/office/officeart/2005/8/layout/matrix3"/>
    <dgm:cxn modelId="{1665E30C-E648-4EC0-85F0-B0C9547C217E}" type="presOf" srcId="{6FEC2375-4671-4752-A5A5-B00768A9CD01}" destId="{C72B0235-9795-4EDC-867B-5E029030FBA6}" srcOrd="0" destOrd="0" presId="urn:microsoft.com/office/officeart/2005/8/layout/matrix3"/>
    <dgm:cxn modelId="{9B45480F-A18A-4590-AF04-CD9EF4A28D4C}" srcId="{36338FFA-22EA-4505-8A51-1604E1B39379}" destId="{6FEC2375-4671-4752-A5A5-B00768A9CD01}" srcOrd="0" destOrd="0" parTransId="{9322D8E1-C028-49FA-A0CA-1F8F40465BF1}" sibTransId="{43E8FC92-D786-4FB8-80B9-BC7D010CC6E7}"/>
    <dgm:cxn modelId="{C3287520-04D7-4B20-8BD9-9755CAFC3AF5}" type="presOf" srcId="{EA20BC8E-1E09-4E41-B1E2-B7F09C731F2B}" destId="{5ECD405E-286F-443F-9203-7705139887F0}" srcOrd="0" destOrd="0" presId="urn:microsoft.com/office/officeart/2005/8/layout/matrix3"/>
    <dgm:cxn modelId="{7C3DB728-ABCF-44EE-B3C4-1BBBF5424127}" srcId="{36338FFA-22EA-4505-8A51-1604E1B39379}" destId="{EA20BC8E-1E09-4E41-B1E2-B7F09C731F2B}" srcOrd="3" destOrd="0" parTransId="{10C5BF0A-A6F4-4997-9925-F9595115C9C5}" sibTransId="{224AB211-5634-4E21-A8C0-A97FEC1B4D50}"/>
    <dgm:cxn modelId="{53F5472B-A024-41B5-A441-BAF4314FE30E}" srcId="{36338FFA-22EA-4505-8A51-1604E1B39379}" destId="{2D1DDE2B-1B12-4000-BFB9-7AA33947E82D}" srcOrd="1" destOrd="0" parTransId="{3D20861B-3817-4AAC-AB4F-F12F414D70FE}" sibTransId="{E16B244E-85BF-4313-A0C5-AEC7FB516702}"/>
    <dgm:cxn modelId="{CD658C93-C8B6-4DF4-A518-FC057B66011A}" type="presOf" srcId="{36338FFA-22EA-4505-8A51-1604E1B39379}" destId="{398F102F-EFC7-47D6-AF4A-848FFF9FC21B}" srcOrd="0" destOrd="0" presId="urn:microsoft.com/office/officeart/2005/8/layout/matrix3"/>
    <dgm:cxn modelId="{007E13BD-DD58-47F6-8648-B0DCD57938F2}" type="presOf" srcId="{2D1DDE2B-1B12-4000-BFB9-7AA33947E82D}" destId="{7B33221B-6D59-4AD0-AFFD-9A93DF245875}" srcOrd="0" destOrd="0" presId="urn:microsoft.com/office/officeart/2005/8/layout/matrix3"/>
    <dgm:cxn modelId="{BB7D21F6-9F90-4CCF-BA96-517B023CB351}" srcId="{36338FFA-22EA-4505-8A51-1604E1B39379}" destId="{E695949C-676B-48DF-B858-A446B9F1746A}" srcOrd="2" destOrd="0" parTransId="{762137A5-1710-4B54-887F-AD84B2B4BC63}" sibTransId="{145A3582-FE36-426C-B41D-D0A6CD5F3601}"/>
    <dgm:cxn modelId="{A2BA204B-5B63-44F4-BA92-75098AD07561}" type="presParOf" srcId="{398F102F-EFC7-47D6-AF4A-848FFF9FC21B}" destId="{3FB67BEF-72DA-4903-919C-656825265908}" srcOrd="0" destOrd="0" presId="urn:microsoft.com/office/officeart/2005/8/layout/matrix3"/>
    <dgm:cxn modelId="{779E7695-1DCC-4B07-AB7D-87FEA6DBAF63}" type="presParOf" srcId="{398F102F-EFC7-47D6-AF4A-848FFF9FC21B}" destId="{C72B0235-9795-4EDC-867B-5E029030FBA6}" srcOrd="1" destOrd="0" presId="urn:microsoft.com/office/officeart/2005/8/layout/matrix3"/>
    <dgm:cxn modelId="{5EE79F85-E611-489A-A831-F10AFEE9164D}" type="presParOf" srcId="{398F102F-EFC7-47D6-AF4A-848FFF9FC21B}" destId="{7B33221B-6D59-4AD0-AFFD-9A93DF245875}" srcOrd="2" destOrd="0" presId="urn:microsoft.com/office/officeart/2005/8/layout/matrix3"/>
    <dgm:cxn modelId="{21E21BD9-ADFA-44B4-8709-6576CFEAED68}" type="presParOf" srcId="{398F102F-EFC7-47D6-AF4A-848FFF9FC21B}" destId="{5E2F940A-3D00-4EFE-8CC9-31CB5EE554F5}" srcOrd="3" destOrd="0" presId="urn:microsoft.com/office/officeart/2005/8/layout/matrix3"/>
    <dgm:cxn modelId="{5FCBAE73-9829-4971-BB8A-EF0A5A90BA69}" type="presParOf" srcId="{398F102F-EFC7-47D6-AF4A-848FFF9FC21B}" destId="{5ECD405E-286F-443F-9203-7705139887F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B6D064-9B1E-411F-A1D7-9A719FE3925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77FBCE5-F409-43D5-BFA4-3CFB61152D8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Know your values</a:t>
          </a:r>
        </a:p>
      </dgm:t>
    </dgm:pt>
    <dgm:pt modelId="{B7B0BBCA-2D1C-4D20-9397-12B0688CF297}" type="parTrans" cxnId="{4889B130-43AE-4060-84F0-CA9915153651}">
      <dgm:prSet/>
      <dgm:spPr/>
      <dgm:t>
        <a:bodyPr/>
        <a:lstStyle/>
        <a:p>
          <a:endParaRPr lang="en-US"/>
        </a:p>
      </dgm:t>
    </dgm:pt>
    <dgm:pt modelId="{62C09FB6-9292-48CA-8BF0-42B8BD8D2086}" type="sibTrans" cxnId="{4889B130-43AE-4060-84F0-CA9915153651}">
      <dgm:prSet/>
      <dgm:spPr/>
      <dgm:t>
        <a:bodyPr/>
        <a:lstStyle/>
        <a:p>
          <a:endParaRPr lang="en-US"/>
        </a:p>
      </dgm:t>
    </dgm:pt>
    <dgm:pt modelId="{AE4BB78E-B92E-47E6-BD8D-856DE7919B4C}">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When to speak vs. listen</a:t>
          </a:r>
        </a:p>
      </dgm:t>
    </dgm:pt>
    <dgm:pt modelId="{508039A4-F166-440F-90EB-559CAC6DC1F0}" type="parTrans" cxnId="{6DB02C98-1288-4AEA-8638-6E9193472489}">
      <dgm:prSet/>
      <dgm:spPr/>
      <dgm:t>
        <a:bodyPr/>
        <a:lstStyle/>
        <a:p>
          <a:endParaRPr lang="en-US"/>
        </a:p>
      </dgm:t>
    </dgm:pt>
    <dgm:pt modelId="{19C8623A-6350-4327-8EFA-C5615D3EA88C}" type="sibTrans" cxnId="{6DB02C98-1288-4AEA-8638-6E9193472489}">
      <dgm:prSet/>
      <dgm:spPr/>
      <dgm:t>
        <a:bodyPr/>
        <a:lstStyle/>
        <a:p>
          <a:endParaRPr lang="en-US"/>
        </a:p>
      </dgm:t>
    </dgm:pt>
    <dgm:pt modelId="{49F8D7FA-A1BE-45EC-A239-120F25E2427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See opportunity </a:t>
          </a:r>
        </a:p>
      </dgm:t>
    </dgm:pt>
    <dgm:pt modelId="{CD9A4D44-1A1E-490A-BF4B-97E01001730A}" type="parTrans" cxnId="{9140FE62-874F-4BAE-9400-8FBC10DC3748}">
      <dgm:prSet/>
      <dgm:spPr/>
      <dgm:t>
        <a:bodyPr/>
        <a:lstStyle/>
        <a:p>
          <a:endParaRPr lang="en-US"/>
        </a:p>
      </dgm:t>
    </dgm:pt>
    <dgm:pt modelId="{50D06495-9A55-4AAE-B67A-75FB54CEDF63}" type="sibTrans" cxnId="{9140FE62-874F-4BAE-9400-8FBC10DC3748}">
      <dgm:prSet/>
      <dgm:spPr/>
      <dgm:t>
        <a:bodyPr/>
        <a:lstStyle/>
        <a:p>
          <a:endParaRPr lang="en-US"/>
        </a:p>
      </dgm:t>
    </dgm:pt>
    <dgm:pt modelId="{D9C828B9-1B60-4440-B2C8-59D5083F29D3}">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Welcome new ideas</a:t>
          </a:r>
        </a:p>
      </dgm:t>
    </dgm:pt>
    <dgm:pt modelId="{A8F7A8AE-FD3D-421A-B9B5-32885F4F7CC3}" type="parTrans" cxnId="{1AB8C2E8-DFBA-45DE-ACBC-4B718262A0B4}">
      <dgm:prSet/>
      <dgm:spPr/>
      <dgm:t>
        <a:bodyPr/>
        <a:lstStyle/>
        <a:p>
          <a:endParaRPr lang="en-US"/>
        </a:p>
      </dgm:t>
    </dgm:pt>
    <dgm:pt modelId="{BAB50C01-B0AA-4B4C-9C1F-ECE7ADF66B52}" type="sibTrans" cxnId="{1AB8C2E8-DFBA-45DE-ACBC-4B718262A0B4}">
      <dgm:prSet/>
      <dgm:spPr/>
      <dgm:t>
        <a:bodyPr/>
        <a:lstStyle/>
        <a:p>
          <a:endParaRPr lang="en-US"/>
        </a:p>
      </dgm:t>
    </dgm:pt>
    <dgm:pt modelId="{9CB5A0E3-D307-4987-9FC4-26732C9F878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How you handle stress </a:t>
          </a:r>
        </a:p>
      </dgm:t>
    </dgm:pt>
    <dgm:pt modelId="{26FF5C1F-B600-4611-8C6F-1AE90E0224C2}" type="parTrans" cxnId="{79A8BABE-E3A2-421A-91B8-EAB39F1DE038}">
      <dgm:prSet/>
      <dgm:spPr/>
    </dgm:pt>
    <dgm:pt modelId="{410AD272-9204-4A8C-9AAF-392901A23108}" type="sibTrans" cxnId="{79A8BABE-E3A2-421A-91B8-EAB39F1DE038}">
      <dgm:prSet/>
      <dgm:spPr/>
    </dgm:pt>
    <dgm:pt modelId="{338BF7AB-63CB-4605-A9CA-91744AAF14E2}">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Slow it down</a:t>
          </a:r>
        </a:p>
      </dgm:t>
    </dgm:pt>
    <dgm:pt modelId="{AD592C58-EEE2-45BA-AD8F-BA2989CD50FD}" type="parTrans" cxnId="{815A055F-5FB3-48A4-BD2B-01E940336B75}">
      <dgm:prSet/>
      <dgm:spPr/>
    </dgm:pt>
    <dgm:pt modelId="{83DD36CA-AD93-43FE-BDC7-30C9EAC1BA69}" type="sibTrans" cxnId="{815A055F-5FB3-48A4-BD2B-01E940336B75}">
      <dgm:prSet/>
      <dgm:spPr/>
    </dgm:pt>
    <dgm:pt modelId="{09B1C488-0761-4C76-BAA6-C7A3C19E63AF}" type="pres">
      <dgm:prSet presAssocID="{9FB6D064-9B1E-411F-A1D7-9A719FE39252}" presName="diagram" presStyleCnt="0">
        <dgm:presLayoutVars>
          <dgm:dir/>
          <dgm:resizeHandles val="exact"/>
        </dgm:presLayoutVars>
      </dgm:prSet>
      <dgm:spPr/>
    </dgm:pt>
    <dgm:pt modelId="{0817A62B-5FD1-432B-BB48-7287F95018F0}" type="pres">
      <dgm:prSet presAssocID="{E77FBCE5-F409-43D5-BFA4-3CFB61152D8F}" presName="node" presStyleLbl="node1" presStyleIdx="0" presStyleCnt="6">
        <dgm:presLayoutVars>
          <dgm:bulletEnabled val="1"/>
        </dgm:presLayoutVars>
      </dgm:prSet>
      <dgm:spPr/>
    </dgm:pt>
    <dgm:pt modelId="{D56520A1-043F-431C-9A2E-DE62E938E614}" type="pres">
      <dgm:prSet presAssocID="{62C09FB6-9292-48CA-8BF0-42B8BD8D2086}" presName="sibTrans" presStyleCnt="0"/>
      <dgm:spPr/>
    </dgm:pt>
    <dgm:pt modelId="{4521B1A1-17AF-4C99-8AC3-57207733DA18}" type="pres">
      <dgm:prSet presAssocID="{9CB5A0E3-D307-4987-9FC4-26732C9F8788}" presName="node" presStyleLbl="node1" presStyleIdx="1" presStyleCnt="6">
        <dgm:presLayoutVars>
          <dgm:bulletEnabled val="1"/>
        </dgm:presLayoutVars>
      </dgm:prSet>
      <dgm:spPr/>
    </dgm:pt>
    <dgm:pt modelId="{559EBEDA-6B9D-433F-BE67-D3279B7281D7}" type="pres">
      <dgm:prSet presAssocID="{410AD272-9204-4A8C-9AAF-392901A23108}" presName="sibTrans" presStyleCnt="0"/>
      <dgm:spPr/>
    </dgm:pt>
    <dgm:pt modelId="{4D2AC456-B1C0-493F-9F8D-6EB52DC19E6E}" type="pres">
      <dgm:prSet presAssocID="{AE4BB78E-B92E-47E6-BD8D-856DE7919B4C}" presName="node" presStyleLbl="node1" presStyleIdx="2" presStyleCnt="6">
        <dgm:presLayoutVars>
          <dgm:bulletEnabled val="1"/>
        </dgm:presLayoutVars>
      </dgm:prSet>
      <dgm:spPr/>
    </dgm:pt>
    <dgm:pt modelId="{9B89D444-C717-4755-A4E7-18AEF798DB97}" type="pres">
      <dgm:prSet presAssocID="{19C8623A-6350-4327-8EFA-C5615D3EA88C}" presName="sibTrans" presStyleCnt="0"/>
      <dgm:spPr/>
    </dgm:pt>
    <dgm:pt modelId="{D0E7F19D-7774-4943-9728-EBD5C5C6C9B8}" type="pres">
      <dgm:prSet presAssocID="{D9C828B9-1B60-4440-B2C8-59D5083F29D3}" presName="node" presStyleLbl="node1" presStyleIdx="3" presStyleCnt="6">
        <dgm:presLayoutVars>
          <dgm:bulletEnabled val="1"/>
        </dgm:presLayoutVars>
      </dgm:prSet>
      <dgm:spPr/>
    </dgm:pt>
    <dgm:pt modelId="{2999DCDF-2042-4820-B7B3-95DA9D998566}" type="pres">
      <dgm:prSet presAssocID="{BAB50C01-B0AA-4B4C-9C1F-ECE7ADF66B52}" presName="sibTrans" presStyleCnt="0"/>
      <dgm:spPr/>
    </dgm:pt>
    <dgm:pt modelId="{0FA3CDDA-796A-4580-950E-0CF2D054D66F}" type="pres">
      <dgm:prSet presAssocID="{49F8D7FA-A1BE-45EC-A239-120F25E24278}" presName="node" presStyleLbl="node1" presStyleIdx="4" presStyleCnt="6">
        <dgm:presLayoutVars>
          <dgm:bulletEnabled val="1"/>
        </dgm:presLayoutVars>
      </dgm:prSet>
      <dgm:spPr/>
    </dgm:pt>
    <dgm:pt modelId="{5795522D-7502-4389-8C86-E26A59DE864D}" type="pres">
      <dgm:prSet presAssocID="{50D06495-9A55-4AAE-B67A-75FB54CEDF63}" presName="sibTrans" presStyleCnt="0"/>
      <dgm:spPr/>
    </dgm:pt>
    <dgm:pt modelId="{A37D9418-A7E9-4670-BDA7-E253A9E5E833}" type="pres">
      <dgm:prSet presAssocID="{338BF7AB-63CB-4605-A9CA-91744AAF14E2}" presName="node" presStyleLbl="node1" presStyleIdx="5" presStyleCnt="6">
        <dgm:presLayoutVars>
          <dgm:bulletEnabled val="1"/>
        </dgm:presLayoutVars>
      </dgm:prSet>
      <dgm:spPr/>
    </dgm:pt>
  </dgm:ptLst>
  <dgm:cxnLst>
    <dgm:cxn modelId="{9A5C0F0E-F86B-4AF3-8B17-8B3F62717DA6}" type="presOf" srcId="{49F8D7FA-A1BE-45EC-A239-120F25E24278}" destId="{0FA3CDDA-796A-4580-950E-0CF2D054D66F}" srcOrd="0" destOrd="0" presId="urn:microsoft.com/office/officeart/2005/8/layout/default"/>
    <dgm:cxn modelId="{3267822C-307A-4E60-91D7-8FC5EBA30B77}" type="presOf" srcId="{E77FBCE5-F409-43D5-BFA4-3CFB61152D8F}" destId="{0817A62B-5FD1-432B-BB48-7287F95018F0}" srcOrd="0" destOrd="0" presId="urn:microsoft.com/office/officeart/2005/8/layout/default"/>
    <dgm:cxn modelId="{4889B130-43AE-4060-84F0-CA9915153651}" srcId="{9FB6D064-9B1E-411F-A1D7-9A719FE39252}" destId="{E77FBCE5-F409-43D5-BFA4-3CFB61152D8F}" srcOrd="0" destOrd="0" parTransId="{B7B0BBCA-2D1C-4D20-9397-12B0688CF297}" sibTransId="{62C09FB6-9292-48CA-8BF0-42B8BD8D2086}"/>
    <dgm:cxn modelId="{3E8D7D3E-19CD-43F2-9747-6C5CCCD3B70C}" type="presOf" srcId="{D9C828B9-1B60-4440-B2C8-59D5083F29D3}" destId="{D0E7F19D-7774-4943-9728-EBD5C5C6C9B8}" srcOrd="0" destOrd="0" presId="urn:microsoft.com/office/officeart/2005/8/layout/default"/>
    <dgm:cxn modelId="{815A055F-5FB3-48A4-BD2B-01E940336B75}" srcId="{9FB6D064-9B1E-411F-A1D7-9A719FE39252}" destId="{338BF7AB-63CB-4605-A9CA-91744AAF14E2}" srcOrd="5" destOrd="0" parTransId="{AD592C58-EEE2-45BA-AD8F-BA2989CD50FD}" sibTransId="{83DD36CA-AD93-43FE-BDC7-30C9EAC1BA69}"/>
    <dgm:cxn modelId="{9140FE62-874F-4BAE-9400-8FBC10DC3748}" srcId="{9FB6D064-9B1E-411F-A1D7-9A719FE39252}" destId="{49F8D7FA-A1BE-45EC-A239-120F25E24278}" srcOrd="4" destOrd="0" parTransId="{CD9A4D44-1A1E-490A-BF4B-97E01001730A}" sibTransId="{50D06495-9A55-4AAE-B67A-75FB54CEDF63}"/>
    <dgm:cxn modelId="{05D6B951-F930-413F-BD15-A4B972E41976}" type="presOf" srcId="{9CB5A0E3-D307-4987-9FC4-26732C9F8788}" destId="{4521B1A1-17AF-4C99-8AC3-57207733DA18}" srcOrd="0" destOrd="0" presId="urn:microsoft.com/office/officeart/2005/8/layout/default"/>
    <dgm:cxn modelId="{29E91E55-C238-400F-9BF7-2436DEC3A089}" type="presOf" srcId="{AE4BB78E-B92E-47E6-BD8D-856DE7919B4C}" destId="{4D2AC456-B1C0-493F-9F8D-6EB52DC19E6E}" srcOrd="0" destOrd="0" presId="urn:microsoft.com/office/officeart/2005/8/layout/default"/>
    <dgm:cxn modelId="{6DB02C98-1288-4AEA-8638-6E9193472489}" srcId="{9FB6D064-9B1E-411F-A1D7-9A719FE39252}" destId="{AE4BB78E-B92E-47E6-BD8D-856DE7919B4C}" srcOrd="2" destOrd="0" parTransId="{508039A4-F166-440F-90EB-559CAC6DC1F0}" sibTransId="{19C8623A-6350-4327-8EFA-C5615D3EA88C}"/>
    <dgm:cxn modelId="{921707BE-8EF4-4895-928F-066DF598B67F}" type="presOf" srcId="{338BF7AB-63CB-4605-A9CA-91744AAF14E2}" destId="{A37D9418-A7E9-4670-BDA7-E253A9E5E833}" srcOrd="0" destOrd="0" presId="urn:microsoft.com/office/officeart/2005/8/layout/default"/>
    <dgm:cxn modelId="{79A8BABE-E3A2-421A-91B8-EAB39F1DE038}" srcId="{9FB6D064-9B1E-411F-A1D7-9A719FE39252}" destId="{9CB5A0E3-D307-4987-9FC4-26732C9F8788}" srcOrd="1" destOrd="0" parTransId="{26FF5C1F-B600-4611-8C6F-1AE90E0224C2}" sibTransId="{410AD272-9204-4A8C-9AAF-392901A23108}"/>
    <dgm:cxn modelId="{1AB8C2E8-DFBA-45DE-ACBC-4B718262A0B4}" srcId="{9FB6D064-9B1E-411F-A1D7-9A719FE39252}" destId="{D9C828B9-1B60-4440-B2C8-59D5083F29D3}" srcOrd="3" destOrd="0" parTransId="{A8F7A8AE-FD3D-421A-B9B5-32885F4F7CC3}" sibTransId="{BAB50C01-B0AA-4B4C-9C1F-ECE7ADF66B52}"/>
    <dgm:cxn modelId="{7A4FA7F2-DAD2-43F3-87CF-DEB39C29C5AB}" type="presOf" srcId="{9FB6D064-9B1E-411F-A1D7-9A719FE39252}" destId="{09B1C488-0761-4C76-BAA6-C7A3C19E63AF}" srcOrd="0" destOrd="0" presId="urn:microsoft.com/office/officeart/2005/8/layout/default"/>
    <dgm:cxn modelId="{E59FE314-EC0D-455F-9122-5E12B7FD559E}" type="presParOf" srcId="{09B1C488-0761-4C76-BAA6-C7A3C19E63AF}" destId="{0817A62B-5FD1-432B-BB48-7287F95018F0}" srcOrd="0" destOrd="0" presId="urn:microsoft.com/office/officeart/2005/8/layout/default"/>
    <dgm:cxn modelId="{E3A702FE-43BA-406F-92CF-98A7470C77D0}" type="presParOf" srcId="{09B1C488-0761-4C76-BAA6-C7A3C19E63AF}" destId="{D56520A1-043F-431C-9A2E-DE62E938E614}" srcOrd="1" destOrd="0" presId="urn:microsoft.com/office/officeart/2005/8/layout/default"/>
    <dgm:cxn modelId="{1878E165-92B0-4026-93EE-1DDE573FACE9}" type="presParOf" srcId="{09B1C488-0761-4C76-BAA6-C7A3C19E63AF}" destId="{4521B1A1-17AF-4C99-8AC3-57207733DA18}" srcOrd="2" destOrd="0" presId="urn:microsoft.com/office/officeart/2005/8/layout/default"/>
    <dgm:cxn modelId="{E3560B69-BC7F-41C6-B0F5-9357613F088D}" type="presParOf" srcId="{09B1C488-0761-4C76-BAA6-C7A3C19E63AF}" destId="{559EBEDA-6B9D-433F-BE67-D3279B7281D7}" srcOrd="3" destOrd="0" presId="urn:microsoft.com/office/officeart/2005/8/layout/default"/>
    <dgm:cxn modelId="{1CD6BE45-289E-4FE4-A5CF-63560E7EBD86}" type="presParOf" srcId="{09B1C488-0761-4C76-BAA6-C7A3C19E63AF}" destId="{4D2AC456-B1C0-493F-9F8D-6EB52DC19E6E}" srcOrd="4" destOrd="0" presId="urn:microsoft.com/office/officeart/2005/8/layout/default"/>
    <dgm:cxn modelId="{BE030AA3-5EAC-457B-8208-6E865D94A02D}" type="presParOf" srcId="{09B1C488-0761-4C76-BAA6-C7A3C19E63AF}" destId="{9B89D444-C717-4755-A4E7-18AEF798DB97}" srcOrd="5" destOrd="0" presId="urn:microsoft.com/office/officeart/2005/8/layout/default"/>
    <dgm:cxn modelId="{8FB3673F-7D8D-4A26-B47E-77AB96323041}" type="presParOf" srcId="{09B1C488-0761-4C76-BAA6-C7A3C19E63AF}" destId="{D0E7F19D-7774-4943-9728-EBD5C5C6C9B8}" srcOrd="6" destOrd="0" presId="urn:microsoft.com/office/officeart/2005/8/layout/default"/>
    <dgm:cxn modelId="{93D6BA89-360D-430A-80C0-AA7D6B45DB07}" type="presParOf" srcId="{09B1C488-0761-4C76-BAA6-C7A3C19E63AF}" destId="{2999DCDF-2042-4820-B7B3-95DA9D998566}" srcOrd="7" destOrd="0" presId="urn:microsoft.com/office/officeart/2005/8/layout/default"/>
    <dgm:cxn modelId="{94986657-E82E-41BE-8B7A-9A756781B7D6}" type="presParOf" srcId="{09B1C488-0761-4C76-BAA6-C7A3C19E63AF}" destId="{0FA3CDDA-796A-4580-950E-0CF2D054D66F}" srcOrd="8" destOrd="0" presId="urn:microsoft.com/office/officeart/2005/8/layout/default"/>
    <dgm:cxn modelId="{C8507E60-6BB7-42EB-9522-55189C1CF336}" type="presParOf" srcId="{09B1C488-0761-4C76-BAA6-C7A3C19E63AF}" destId="{5795522D-7502-4389-8C86-E26A59DE864D}" srcOrd="9" destOrd="0" presId="urn:microsoft.com/office/officeart/2005/8/layout/default"/>
    <dgm:cxn modelId="{4363B63B-D712-4E0F-8A30-0B11A8F064BD}" type="presParOf" srcId="{09B1C488-0761-4C76-BAA6-C7A3C19E63AF}" destId="{A37D9418-A7E9-4670-BDA7-E253A9E5E83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B6D064-9B1E-411F-A1D7-9A719FE3925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77FBCE5-F409-43D5-BFA4-3CFB61152D8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Respond vs react</a:t>
          </a:r>
        </a:p>
      </dgm:t>
    </dgm:pt>
    <dgm:pt modelId="{B7B0BBCA-2D1C-4D20-9397-12B0688CF297}" type="parTrans" cxnId="{4889B130-43AE-4060-84F0-CA9915153651}">
      <dgm:prSet/>
      <dgm:spPr/>
      <dgm:t>
        <a:bodyPr/>
        <a:lstStyle/>
        <a:p>
          <a:endParaRPr lang="en-US"/>
        </a:p>
      </dgm:t>
    </dgm:pt>
    <dgm:pt modelId="{62C09FB6-9292-48CA-8BF0-42B8BD8D2086}" type="sibTrans" cxnId="{4889B130-43AE-4060-84F0-CA9915153651}">
      <dgm:prSet/>
      <dgm:spPr/>
      <dgm:t>
        <a:bodyPr/>
        <a:lstStyle/>
        <a:p>
          <a:endParaRPr lang="en-US"/>
        </a:p>
      </dgm:t>
    </dgm:pt>
    <dgm:pt modelId="{AE4BB78E-B92E-47E6-BD8D-856DE7919B4C}">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Openly Admit mistakes</a:t>
          </a:r>
        </a:p>
      </dgm:t>
    </dgm:pt>
    <dgm:pt modelId="{508039A4-F166-440F-90EB-559CAC6DC1F0}" type="parTrans" cxnId="{6DB02C98-1288-4AEA-8638-6E9193472489}">
      <dgm:prSet/>
      <dgm:spPr/>
      <dgm:t>
        <a:bodyPr/>
        <a:lstStyle/>
        <a:p>
          <a:endParaRPr lang="en-US"/>
        </a:p>
      </dgm:t>
    </dgm:pt>
    <dgm:pt modelId="{19C8623A-6350-4327-8EFA-C5615D3EA88C}" type="sibTrans" cxnId="{6DB02C98-1288-4AEA-8638-6E9193472489}">
      <dgm:prSet/>
      <dgm:spPr/>
      <dgm:t>
        <a:bodyPr/>
        <a:lstStyle/>
        <a:p>
          <a:endParaRPr lang="en-US"/>
        </a:p>
      </dgm:t>
    </dgm:pt>
    <dgm:pt modelId="{D9C828B9-1B60-4440-B2C8-59D5083F29D3}">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Prepare for Responses</a:t>
          </a:r>
        </a:p>
      </dgm:t>
    </dgm:pt>
    <dgm:pt modelId="{A8F7A8AE-FD3D-421A-B9B5-32885F4F7CC3}" type="parTrans" cxnId="{1AB8C2E8-DFBA-45DE-ACBC-4B718262A0B4}">
      <dgm:prSet/>
      <dgm:spPr/>
      <dgm:t>
        <a:bodyPr/>
        <a:lstStyle/>
        <a:p>
          <a:endParaRPr lang="en-US"/>
        </a:p>
      </dgm:t>
    </dgm:pt>
    <dgm:pt modelId="{BAB50C01-B0AA-4B4C-9C1F-ECE7ADF66B52}" type="sibTrans" cxnId="{1AB8C2E8-DFBA-45DE-ACBC-4B718262A0B4}">
      <dgm:prSet/>
      <dgm:spPr/>
      <dgm:t>
        <a:bodyPr/>
        <a:lstStyle/>
        <a:p>
          <a:endParaRPr lang="en-US"/>
        </a:p>
      </dgm:t>
    </dgm:pt>
    <dgm:pt modelId="{AC4C4D1C-8852-4053-8D5D-5BFE4F111ED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Check in for clarity</a:t>
          </a:r>
        </a:p>
      </dgm:t>
    </dgm:pt>
    <dgm:pt modelId="{88FB3E73-CD5A-4955-A5D1-241CCF095AD2}" type="parTrans" cxnId="{30D8F2DC-DBB2-45DB-AE3C-3CB8D40CEF65}">
      <dgm:prSet/>
      <dgm:spPr/>
      <dgm:t>
        <a:bodyPr/>
        <a:lstStyle/>
        <a:p>
          <a:endParaRPr lang="en-US"/>
        </a:p>
      </dgm:t>
    </dgm:pt>
    <dgm:pt modelId="{A3AAEAC4-6401-49D2-89E1-7A40E4C94379}" type="sibTrans" cxnId="{30D8F2DC-DBB2-45DB-AE3C-3CB8D40CEF65}">
      <dgm:prSet/>
      <dgm:spPr/>
      <dgm:t>
        <a:bodyPr/>
        <a:lstStyle/>
        <a:p>
          <a:endParaRPr lang="en-US"/>
        </a:p>
      </dgm:t>
    </dgm:pt>
    <dgm:pt modelId="{8600E3FE-16E2-47D6-B4AE-CFA6567892C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Suspend judgement</a:t>
          </a:r>
        </a:p>
      </dgm:t>
    </dgm:pt>
    <dgm:pt modelId="{BF3E678A-543F-4A1F-A7FA-5B8DCD20A2E3}" type="parTrans" cxnId="{11463907-336C-434E-A37F-186BDB4EF180}">
      <dgm:prSet/>
      <dgm:spPr/>
      <dgm:t>
        <a:bodyPr/>
        <a:lstStyle/>
        <a:p>
          <a:endParaRPr lang="en-US"/>
        </a:p>
      </dgm:t>
    </dgm:pt>
    <dgm:pt modelId="{EB8EEC5A-876C-49CF-A1AF-A20C184138C8}" type="sibTrans" cxnId="{11463907-336C-434E-A37F-186BDB4EF180}">
      <dgm:prSet/>
      <dgm:spPr/>
      <dgm:t>
        <a:bodyPr/>
        <a:lstStyle/>
        <a:p>
          <a:endParaRPr lang="en-US"/>
        </a:p>
      </dgm:t>
    </dgm:pt>
    <dgm:pt modelId="{29D593D2-DAA5-40F8-98A7-8D799967077D}">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Remain calm </a:t>
          </a:r>
        </a:p>
      </dgm:t>
    </dgm:pt>
    <dgm:pt modelId="{63EE564C-1086-40CA-9801-F7623F137DD1}" type="parTrans" cxnId="{4A6B0FED-2FD7-4424-A6C7-69C43FFCEB4C}">
      <dgm:prSet/>
      <dgm:spPr/>
      <dgm:t>
        <a:bodyPr/>
        <a:lstStyle/>
        <a:p>
          <a:endParaRPr lang="en-US"/>
        </a:p>
      </dgm:t>
    </dgm:pt>
    <dgm:pt modelId="{D5E543F7-457C-40BB-8891-7F39D01B13B3}" type="sibTrans" cxnId="{4A6B0FED-2FD7-4424-A6C7-69C43FFCEB4C}">
      <dgm:prSet/>
      <dgm:spPr/>
      <dgm:t>
        <a:bodyPr/>
        <a:lstStyle/>
        <a:p>
          <a:endParaRPr lang="en-US"/>
        </a:p>
      </dgm:t>
    </dgm:pt>
    <dgm:pt modelId="{89D5A97B-BC5B-4D44-AD70-72F647DE0024}" type="pres">
      <dgm:prSet presAssocID="{9FB6D064-9B1E-411F-A1D7-9A719FE39252}" presName="Name0" presStyleCnt="0">
        <dgm:presLayoutVars>
          <dgm:dir/>
          <dgm:animLvl val="lvl"/>
          <dgm:resizeHandles val="exact"/>
        </dgm:presLayoutVars>
      </dgm:prSet>
      <dgm:spPr/>
    </dgm:pt>
    <dgm:pt modelId="{BA4FA1D2-04B4-4282-8CBB-29FF3BC21DD7}" type="pres">
      <dgm:prSet presAssocID="{E77FBCE5-F409-43D5-BFA4-3CFB61152D8F}" presName="linNode" presStyleCnt="0"/>
      <dgm:spPr/>
    </dgm:pt>
    <dgm:pt modelId="{8CB594D5-9553-4442-AE30-BD3F23E8E21B}" type="pres">
      <dgm:prSet presAssocID="{E77FBCE5-F409-43D5-BFA4-3CFB61152D8F}" presName="parentText" presStyleLbl="node1" presStyleIdx="0" presStyleCnt="6">
        <dgm:presLayoutVars>
          <dgm:chMax val="1"/>
          <dgm:bulletEnabled val="1"/>
        </dgm:presLayoutVars>
      </dgm:prSet>
      <dgm:spPr/>
    </dgm:pt>
    <dgm:pt modelId="{2D39E7B8-4909-45ED-9D51-A3D9D2E9CDF4}" type="pres">
      <dgm:prSet presAssocID="{62C09FB6-9292-48CA-8BF0-42B8BD8D2086}" presName="sp" presStyleCnt="0"/>
      <dgm:spPr/>
    </dgm:pt>
    <dgm:pt modelId="{0564F550-BF00-4515-AD3A-D127335B2933}" type="pres">
      <dgm:prSet presAssocID="{8600E3FE-16E2-47D6-B4AE-CFA6567892C9}" presName="linNode" presStyleCnt="0"/>
      <dgm:spPr/>
    </dgm:pt>
    <dgm:pt modelId="{3467594E-5E95-4D08-8B2C-4CE5292F4C69}" type="pres">
      <dgm:prSet presAssocID="{8600E3FE-16E2-47D6-B4AE-CFA6567892C9}" presName="parentText" presStyleLbl="node1" presStyleIdx="1" presStyleCnt="6">
        <dgm:presLayoutVars>
          <dgm:chMax val="1"/>
          <dgm:bulletEnabled val="1"/>
        </dgm:presLayoutVars>
      </dgm:prSet>
      <dgm:spPr/>
    </dgm:pt>
    <dgm:pt modelId="{44FEB2E0-1B58-4B0F-B782-945CFA28A5CD}" type="pres">
      <dgm:prSet presAssocID="{EB8EEC5A-876C-49CF-A1AF-A20C184138C8}" presName="sp" presStyleCnt="0"/>
      <dgm:spPr/>
    </dgm:pt>
    <dgm:pt modelId="{1EBC04AB-A4F8-4385-978D-98668C9AF7E7}" type="pres">
      <dgm:prSet presAssocID="{AC4C4D1C-8852-4053-8D5D-5BFE4F111ED8}" presName="linNode" presStyleCnt="0"/>
      <dgm:spPr/>
    </dgm:pt>
    <dgm:pt modelId="{1204BFA1-E4D7-4FEB-A787-8F9409115885}" type="pres">
      <dgm:prSet presAssocID="{AC4C4D1C-8852-4053-8D5D-5BFE4F111ED8}" presName="parentText" presStyleLbl="node1" presStyleIdx="2" presStyleCnt="6">
        <dgm:presLayoutVars>
          <dgm:chMax val="1"/>
          <dgm:bulletEnabled val="1"/>
        </dgm:presLayoutVars>
      </dgm:prSet>
      <dgm:spPr/>
    </dgm:pt>
    <dgm:pt modelId="{8BF4F300-B402-4D3E-A5BA-11D78C336E9E}" type="pres">
      <dgm:prSet presAssocID="{A3AAEAC4-6401-49D2-89E1-7A40E4C94379}" presName="sp" presStyleCnt="0"/>
      <dgm:spPr/>
    </dgm:pt>
    <dgm:pt modelId="{C2DD9BF0-50E2-489B-8FAB-81663D9E60BE}" type="pres">
      <dgm:prSet presAssocID="{AE4BB78E-B92E-47E6-BD8D-856DE7919B4C}" presName="linNode" presStyleCnt="0"/>
      <dgm:spPr/>
    </dgm:pt>
    <dgm:pt modelId="{EFDACCD0-87AB-4B71-A98A-01B4DCBCFE68}" type="pres">
      <dgm:prSet presAssocID="{AE4BB78E-B92E-47E6-BD8D-856DE7919B4C}" presName="parentText" presStyleLbl="node1" presStyleIdx="3" presStyleCnt="6">
        <dgm:presLayoutVars>
          <dgm:chMax val="1"/>
          <dgm:bulletEnabled val="1"/>
        </dgm:presLayoutVars>
      </dgm:prSet>
      <dgm:spPr/>
    </dgm:pt>
    <dgm:pt modelId="{6970AE68-2A35-4179-A038-5795A7FCB8DD}" type="pres">
      <dgm:prSet presAssocID="{19C8623A-6350-4327-8EFA-C5615D3EA88C}" presName="sp" presStyleCnt="0"/>
      <dgm:spPr/>
    </dgm:pt>
    <dgm:pt modelId="{461DE7B8-08A8-4519-84AD-2256C9D44A7B}" type="pres">
      <dgm:prSet presAssocID="{D9C828B9-1B60-4440-B2C8-59D5083F29D3}" presName="linNode" presStyleCnt="0"/>
      <dgm:spPr/>
    </dgm:pt>
    <dgm:pt modelId="{E321DAEF-AFB2-4E15-8FBD-6932150CE7C3}" type="pres">
      <dgm:prSet presAssocID="{D9C828B9-1B60-4440-B2C8-59D5083F29D3}" presName="parentText" presStyleLbl="node1" presStyleIdx="4" presStyleCnt="6">
        <dgm:presLayoutVars>
          <dgm:chMax val="1"/>
          <dgm:bulletEnabled val="1"/>
        </dgm:presLayoutVars>
      </dgm:prSet>
      <dgm:spPr/>
    </dgm:pt>
    <dgm:pt modelId="{7CEDDB2F-F70E-43EA-980F-E89DDFCED365}" type="pres">
      <dgm:prSet presAssocID="{BAB50C01-B0AA-4B4C-9C1F-ECE7ADF66B52}" presName="sp" presStyleCnt="0"/>
      <dgm:spPr/>
    </dgm:pt>
    <dgm:pt modelId="{E6389CEE-BB56-4515-BBEC-22F75F343C69}" type="pres">
      <dgm:prSet presAssocID="{29D593D2-DAA5-40F8-98A7-8D799967077D}" presName="linNode" presStyleCnt="0"/>
      <dgm:spPr/>
    </dgm:pt>
    <dgm:pt modelId="{0B0CB45B-DE45-408C-9567-F46D2AA098C7}" type="pres">
      <dgm:prSet presAssocID="{29D593D2-DAA5-40F8-98A7-8D799967077D}" presName="parentText" presStyleLbl="node1" presStyleIdx="5" presStyleCnt="6">
        <dgm:presLayoutVars>
          <dgm:chMax val="1"/>
          <dgm:bulletEnabled val="1"/>
        </dgm:presLayoutVars>
      </dgm:prSet>
      <dgm:spPr/>
    </dgm:pt>
  </dgm:ptLst>
  <dgm:cxnLst>
    <dgm:cxn modelId="{11463907-336C-434E-A37F-186BDB4EF180}" srcId="{9FB6D064-9B1E-411F-A1D7-9A719FE39252}" destId="{8600E3FE-16E2-47D6-B4AE-CFA6567892C9}" srcOrd="1" destOrd="0" parTransId="{BF3E678A-543F-4A1F-A7FA-5B8DCD20A2E3}" sibTransId="{EB8EEC5A-876C-49CF-A1AF-A20C184138C8}"/>
    <dgm:cxn modelId="{9FBEAB26-82DB-4EB8-9236-0D3E661F7548}" type="presOf" srcId="{8600E3FE-16E2-47D6-B4AE-CFA6567892C9}" destId="{3467594E-5E95-4D08-8B2C-4CE5292F4C69}" srcOrd="0" destOrd="0" presId="urn:microsoft.com/office/officeart/2005/8/layout/vList5"/>
    <dgm:cxn modelId="{FE1B232E-C243-4FD8-AF6F-10C06CF0CDF6}" type="presOf" srcId="{29D593D2-DAA5-40F8-98A7-8D799967077D}" destId="{0B0CB45B-DE45-408C-9567-F46D2AA098C7}" srcOrd="0" destOrd="0" presId="urn:microsoft.com/office/officeart/2005/8/layout/vList5"/>
    <dgm:cxn modelId="{086E9E2E-EA90-4257-82A8-217211349C27}" type="presOf" srcId="{9FB6D064-9B1E-411F-A1D7-9A719FE39252}" destId="{89D5A97B-BC5B-4D44-AD70-72F647DE0024}" srcOrd="0" destOrd="0" presId="urn:microsoft.com/office/officeart/2005/8/layout/vList5"/>
    <dgm:cxn modelId="{4889B130-43AE-4060-84F0-CA9915153651}" srcId="{9FB6D064-9B1E-411F-A1D7-9A719FE39252}" destId="{E77FBCE5-F409-43D5-BFA4-3CFB61152D8F}" srcOrd="0" destOrd="0" parTransId="{B7B0BBCA-2D1C-4D20-9397-12B0688CF297}" sibTransId="{62C09FB6-9292-48CA-8BF0-42B8BD8D2086}"/>
    <dgm:cxn modelId="{ABC4B87D-D2AF-4D65-BE2B-390E4A0687EB}" type="presOf" srcId="{E77FBCE5-F409-43D5-BFA4-3CFB61152D8F}" destId="{8CB594D5-9553-4442-AE30-BD3F23E8E21B}" srcOrd="0" destOrd="0" presId="urn:microsoft.com/office/officeart/2005/8/layout/vList5"/>
    <dgm:cxn modelId="{6DB02C98-1288-4AEA-8638-6E9193472489}" srcId="{9FB6D064-9B1E-411F-A1D7-9A719FE39252}" destId="{AE4BB78E-B92E-47E6-BD8D-856DE7919B4C}" srcOrd="3" destOrd="0" parTransId="{508039A4-F166-440F-90EB-559CAC6DC1F0}" sibTransId="{19C8623A-6350-4327-8EFA-C5615D3EA88C}"/>
    <dgm:cxn modelId="{5A7206A7-0228-4B33-BA98-5FAE21BA4D51}" type="presOf" srcId="{D9C828B9-1B60-4440-B2C8-59D5083F29D3}" destId="{E321DAEF-AFB2-4E15-8FBD-6932150CE7C3}" srcOrd="0" destOrd="0" presId="urn:microsoft.com/office/officeart/2005/8/layout/vList5"/>
    <dgm:cxn modelId="{42EC89B9-1530-424C-B79A-4567FC798ED4}" type="presOf" srcId="{AC4C4D1C-8852-4053-8D5D-5BFE4F111ED8}" destId="{1204BFA1-E4D7-4FEB-A787-8F9409115885}" srcOrd="0" destOrd="0" presId="urn:microsoft.com/office/officeart/2005/8/layout/vList5"/>
    <dgm:cxn modelId="{30D8F2DC-DBB2-45DB-AE3C-3CB8D40CEF65}" srcId="{9FB6D064-9B1E-411F-A1D7-9A719FE39252}" destId="{AC4C4D1C-8852-4053-8D5D-5BFE4F111ED8}" srcOrd="2" destOrd="0" parTransId="{88FB3E73-CD5A-4955-A5D1-241CCF095AD2}" sibTransId="{A3AAEAC4-6401-49D2-89E1-7A40E4C94379}"/>
    <dgm:cxn modelId="{8D5F46E5-923C-4FB5-8734-D4C4DF746C01}" type="presOf" srcId="{AE4BB78E-B92E-47E6-BD8D-856DE7919B4C}" destId="{EFDACCD0-87AB-4B71-A98A-01B4DCBCFE68}" srcOrd="0" destOrd="0" presId="urn:microsoft.com/office/officeart/2005/8/layout/vList5"/>
    <dgm:cxn modelId="{1AB8C2E8-DFBA-45DE-ACBC-4B718262A0B4}" srcId="{9FB6D064-9B1E-411F-A1D7-9A719FE39252}" destId="{D9C828B9-1B60-4440-B2C8-59D5083F29D3}" srcOrd="4" destOrd="0" parTransId="{A8F7A8AE-FD3D-421A-B9B5-32885F4F7CC3}" sibTransId="{BAB50C01-B0AA-4B4C-9C1F-ECE7ADF66B52}"/>
    <dgm:cxn modelId="{4A6B0FED-2FD7-4424-A6C7-69C43FFCEB4C}" srcId="{9FB6D064-9B1E-411F-A1D7-9A719FE39252}" destId="{29D593D2-DAA5-40F8-98A7-8D799967077D}" srcOrd="5" destOrd="0" parTransId="{63EE564C-1086-40CA-9801-F7623F137DD1}" sibTransId="{D5E543F7-457C-40BB-8891-7F39D01B13B3}"/>
    <dgm:cxn modelId="{00CA0295-2517-4CEC-AB81-8A39A87C2AFB}" type="presParOf" srcId="{89D5A97B-BC5B-4D44-AD70-72F647DE0024}" destId="{BA4FA1D2-04B4-4282-8CBB-29FF3BC21DD7}" srcOrd="0" destOrd="0" presId="urn:microsoft.com/office/officeart/2005/8/layout/vList5"/>
    <dgm:cxn modelId="{2578C4D3-0114-462C-BAE2-29E671250167}" type="presParOf" srcId="{BA4FA1D2-04B4-4282-8CBB-29FF3BC21DD7}" destId="{8CB594D5-9553-4442-AE30-BD3F23E8E21B}" srcOrd="0" destOrd="0" presId="urn:microsoft.com/office/officeart/2005/8/layout/vList5"/>
    <dgm:cxn modelId="{7EEA02C7-3626-47C0-A622-884C8074F301}" type="presParOf" srcId="{89D5A97B-BC5B-4D44-AD70-72F647DE0024}" destId="{2D39E7B8-4909-45ED-9D51-A3D9D2E9CDF4}" srcOrd="1" destOrd="0" presId="urn:microsoft.com/office/officeart/2005/8/layout/vList5"/>
    <dgm:cxn modelId="{FF9895F0-6DF3-48D6-947E-2F5E91836D50}" type="presParOf" srcId="{89D5A97B-BC5B-4D44-AD70-72F647DE0024}" destId="{0564F550-BF00-4515-AD3A-D127335B2933}" srcOrd="2" destOrd="0" presId="urn:microsoft.com/office/officeart/2005/8/layout/vList5"/>
    <dgm:cxn modelId="{FE47F0AD-43E9-4409-BFF3-ACE7741E13E0}" type="presParOf" srcId="{0564F550-BF00-4515-AD3A-D127335B2933}" destId="{3467594E-5E95-4D08-8B2C-4CE5292F4C69}" srcOrd="0" destOrd="0" presId="urn:microsoft.com/office/officeart/2005/8/layout/vList5"/>
    <dgm:cxn modelId="{B14D2528-4B12-4985-ACA0-BF7FE4E64BB1}" type="presParOf" srcId="{89D5A97B-BC5B-4D44-AD70-72F647DE0024}" destId="{44FEB2E0-1B58-4B0F-B782-945CFA28A5CD}" srcOrd="3" destOrd="0" presId="urn:microsoft.com/office/officeart/2005/8/layout/vList5"/>
    <dgm:cxn modelId="{B76D0A83-AFDB-46ED-BDF1-EAAABC0B7EB5}" type="presParOf" srcId="{89D5A97B-BC5B-4D44-AD70-72F647DE0024}" destId="{1EBC04AB-A4F8-4385-978D-98668C9AF7E7}" srcOrd="4" destOrd="0" presId="urn:microsoft.com/office/officeart/2005/8/layout/vList5"/>
    <dgm:cxn modelId="{1F357179-F1C4-4681-9EC7-8A85EFAC514F}" type="presParOf" srcId="{1EBC04AB-A4F8-4385-978D-98668C9AF7E7}" destId="{1204BFA1-E4D7-4FEB-A787-8F9409115885}" srcOrd="0" destOrd="0" presId="urn:microsoft.com/office/officeart/2005/8/layout/vList5"/>
    <dgm:cxn modelId="{0C39D5B2-D35F-4811-B06B-28A0FF7C16FB}" type="presParOf" srcId="{89D5A97B-BC5B-4D44-AD70-72F647DE0024}" destId="{8BF4F300-B402-4D3E-A5BA-11D78C336E9E}" srcOrd="5" destOrd="0" presId="urn:microsoft.com/office/officeart/2005/8/layout/vList5"/>
    <dgm:cxn modelId="{CC3374D1-B081-4599-9187-53E1EB98453D}" type="presParOf" srcId="{89D5A97B-BC5B-4D44-AD70-72F647DE0024}" destId="{C2DD9BF0-50E2-489B-8FAB-81663D9E60BE}" srcOrd="6" destOrd="0" presId="urn:microsoft.com/office/officeart/2005/8/layout/vList5"/>
    <dgm:cxn modelId="{0B525602-3103-4241-92E4-BDAB73534C3F}" type="presParOf" srcId="{C2DD9BF0-50E2-489B-8FAB-81663D9E60BE}" destId="{EFDACCD0-87AB-4B71-A98A-01B4DCBCFE68}" srcOrd="0" destOrd="0" presId="urn:microsoft.com/office/officeart/2005/8/layout/vList5"/>
    <dgm:cxn modelId="{18DD3987-283B-4DA9-A786-074147919B24}" type="presParOf" srcId="{89D5A97B-BC5B-4D44-AD70-72F647DE0024}" destId="{6970AE68-2A35-4179-A038-5795A7FCB8DD}" srcOrd="7" destOrd="0" presId="urn:microsoft.com/office/officeart/2005/8/layout/vList5"/>
    <dgm:cxn modelId="{6A9760A3-4DE3-4577-924D-648F56E741E7}" type="presParOf" srcId="{89D5A97B-BC5B-4D44-AD70-72F647DE0024}" destId="{461DE7B8-08A8-4519-84AD-2256C9D44A7B}" srcOrd="8" destOrd="0" presId="urn:microsoft.com/office/officeart/2005/8/layout/vList5"/>
    <dgm:cxn modelId="{825BD61B-CA6C-4E24-BFD4-EFECDF61B26B}" type="presParOf" srcId="{461DE7B8-08A8-4519-84AD-2256C9D44A7B}" destId="{E321DAEF-AFB2-4E15-8FBD-6932150CE7C3}" srcOrd="0" destOrd="0" presId="urn:microsoft.com/office/officeart/2005/8/layout/vList5"/>
    <dgm:cxn modelId="{18B877A6-24D5-4D32-A3D8-870EBD61AFD0}" type="presParOf" srcId="{89D5A97B-BC5B-4D44-AD70-72F647DE0024}" destId="{7CEDDB2F-F70E-43EA-980F-E89DDFCED365}" srcOrd="9" destOrd="0" presId="urn:microsoft.com/office/officeart/2005/8/layout/vList5"/>
    <dgm:cxn modelId="{777A8401-53A7-4725-950A-487ADC79FB78}" type="presParOf" srcId="{89D5A97B-BC5B-4D44-AD70-72F647DE0024}" destId="{E6389CEE-BB56-4515-BBEC-22F75F343C69}" srcOrd="10" destOrd="0" presId="urn:microsoft.com/office/officeart/2005/8/layout/vList5"/>
    <dgm:cxn modelId="{687E4529-6FF5-4BD7-8CCC-05137B4268E0}" type="presParOf" srcId="{E6389CEE-BB56-4515-BBEC-22F75F343C69}" destId="{0B0CB45B-DE45-408C-9567-F46D2AA098C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338FFA-22EA-4505-8A51-1604E1B39379}"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6FEC2375-4671-4752-A5A5-B00768A9CD01}">
      <dgm:prSet/>
      <dgm:spPr>
        <a:scene3d>
          <a:camera prst="orthographicFront">
            <a:rot lat="0" lon="0" rev="0"/>
          </a:camera>
          <a:lightRig rig="balanced" dir="t">
            <a:rot lat="0" lon="0" rev="8700000"/>
          </a:lightRig>
        </a:scene3d>
        <a:sp3d>
          <a:bevelT w="190500" h="38100"/>
        </a:sp3d>
      </dgm:spPr>
      <dgm:t>
        <a:bodyPr/>
        <a:lstStyle/>
        <a:p>
          <a:r>
            <a:rPr lang="en-US"/>
            <a:t>What am I missing?</a:t>
          </a:r>
        </a:p>
      </dgm:t>
    </dgm:pt>
    <dgm:pt modelId="{9322D8E1-C028-49FA-A0CA-1F8F40465BF1}" type="parTrans" cxnId="{9B45480F-A18A-4590-AF04-CD9EF4A28D4C}">
      <dgm:prSet/>
      <dgm:spPr/>
      <dgm:t>
        <a:bodyPr/>
        <a:lstStyle/>
        <a:p>
          <a:endParaRPr lang="en-US"/>
        </a:p>
      </dgm:t>
    </dgm:pt>
    <dgm:pt modelId="{43E8FC92-D786-4FB8-80B9-BC7D010CC6E7}" type="sibTrans" cxnId="{9B45480F-A18A-4590-AF04-CD9EF4A28D4C}">
      <dgm:prSet/>
      <dgm:spPr/>
      <dgm:t>
        <a:bodyPr/>
        <a:lstStyle/>
        <a:p>
          <a:endParaRPr lang="en-US"/>
        </a:p>
      </dgm:t>
    </dgm:pt>
    <dgm:pt modelId="{2D1DDE2B-1B12-4000-BFB9-7AA33947E82D}">
      <dgm:prSet/>
      <dgm:spPr>
        <a:scene3d>
          <a:camera prst="orthographicFront">
            <a:rot lat="0" lon="0" rev="0"/>
          </a:camera>
          <a:lightRig rig="balanced" dir="t">
            <a:rot lat="0" lon="0" rev="8700000"/>
          </a:lightRig>
        </a:scene3d>
        <a:sp3d>
          <a:bevelT w="190500" h="38100"/>
        </a:sp3d>
      </dgm:spPr>
      <dgm:t>
        <a:bodyPr/>
        <a:lstStyle/>
        <a:p>
          <a:r>
            <a:rPr lang="en-US"/>
            <a:t>Should I step back?</a:t>
          </a:r>
        </a:p>
      </dgm:t>
    </dgm:pt>
    <dgm:pt modelId="{3D20861B-3817-4AAC-AB4F-F12F414D70FE}" type="parTrans" cxnId="{53F5472B-A024-41B5-A441-BAF4314FE30E}">
      <dgm:prSet/>
      <dgm:spPr/>
      <dgm:t>
        <a:bodyPr/>
        <a:lstStyle/>
        <a:p>
          <a:endParaRPr lang="en-US"/>
        </a:p>
      </dgm:t>
    </dgm:pt>
    <dgm:pt modelId="{E16B244E-85BF-4313-A0C5-AEC7FB516702}" type="sibTrans" cxnId="{53F5472B-A024-41B5-A441-BAF4314FE30E}">
      <dgm:prSet/>
      <dgm:spPr/>
      <dgm:t>
        <a:bodyPr/>
        <a:lstStyle/>
        <a:p>
          <a:endParaRPr lang="en-US"/>
        </a:p>
      </dgm:t>
    </dgm:pt>
    <dgm:pt modelId="{E695949C-676B-48DF-B858-A446B9F1746A}">
      <dgm:prSet/>
      <dgm:spPr>
        <a:scene3d>
          <a:camera prst="orthographicFront">
            <a:rot lat="0" lon="0" rev="0"/>
          </a:camera>
          <a:lightRig rig="balanced" dir="t">
            <a:rot lat="0" lon="0" rev="8700000"/>
          </a:lightRig>
        </a:scene3d>
        <a:sp3d>
          <a:bevelT w="190500" h="38100"/>
        </a:sp3d>
      </dgm:spPr>
      <dgm:t>
        <a:bodyPr/>
        <a:lstStyle/>
        <a:p>
          <a:r>
            <a:rPr lang="en-US"/>
            <a:t>What voice am I listening to?</a:t>
          </a:r>
        </a:p>
      </dgm:t>
    </dgm:pt>
    <dgm:pt modelId="{762137A5-1710-4B54-887F-AD84B2B4BC63}" type="parTrans" cxnId="{BB7D21F6-9F90-4CCF-BA96-517B023CB351}">
      <dgm:prSet/>
      <dgm:spPr/>
      <dgm:t>
        <a:bodyPr/>
        <a:lstStyle/>
        <a:p>
          <a:endParaRPr lang="en-US"/>
        </a:p>
      </dgm:t>
    </dgm:pt>
    <dgm:pt modelId="{145A3582-FE36-426C-B41D-D0A6CD5F3601}" type="sibTrans" cxnId="{BB7D21F6-9F90-4CCF-BA96-517B023CB351}">
      <dgm:prSet/>
      <dgm:spPr/>
      <dgm:t>
        <a:bodyPr/>
        <a:lstStyle/>
        <a:p>
          <a:endParaRPr lang="en-US"/>
        </a:p>
      </dgm:t>
    </dgm:pt>
    <dgm:pt modelId="{EA20BC8E-1E09-4E41-B1E2-B7F09C731F2B}">
      <dgm:prSet/>
      <dgm:spPr>
        <a:scene3d>
          <a:camera prst="orthographicFront">
            <a:rot lat="0" lon="0" rev="0"/>
          </a:camera>
          <a:lightRig rig="balanced" dir="t">
            <a:rot lat="0" lon="0" rev="8700000"/>
          </a:lightRig>
        </a:scene3d>
        <a:sp3d>
          <a:bevelT w="190500" h="38100"/>
        </a:sp3d>
      </dgm:spPr>
      <dgm:t>
        <a:bodyPr/>
        <a:lstStyle/>
        <a:p>
          <a:r>
            <a:rPr lang="en-US"/>
            <a:t>What would be most effective?</a:t>
          </a:r>
        </a:p>
      </dgm:t>
    </dgm:pt>
    <dgm:pt modelId="{10C5BF0A-A6F4-4997-9925-F9595115C9C5}" type="parTrans" cxnId="{7C3DB728-ABCF-44EE-B3C4-1BBBF5424127}">
      <dgm:prSet/>
      <dgm:spPr/>
      <dgm:t>
        <a:bodyPr/>
        <a:lstStyle/>
        <a:p>
          <a:endParaRPr lang="en-US"/>
        </a:p>
      </dgm:t>
    </dgm:pt>
    <dgm:pt modelId="{224AB211-5634-4E21-A8C0-A97FEC1B4D50}" type="sibTrans" cxnId="{7C3DB728-ABCF-44EE-B3C4-1BBBF5424127}">
      <dgm:prSet/>
      <dgm:spPr/>
      <dgm:t>
        <a:bodyPr/>
        <a:lstStyle/>
        <a:p>
          <a:endParaRPr lang="en-US"/>
        </a:p>
      </dgm:t>
    </dgm:pt>
    <dgm:pt modelId="{398F102F-EFC7-47D6-AF4A-848FFF9FC21B}" type="pres">
      <dgm:prSet presAssocID="{36338FFA-22EA-4505-8A51-1604E1B39379}" presName="matrix" presStyleCnt="0">
        <dgm:presLayoutVars>
          <dgm:chMax val="1"/>
          <dgm:dir/>
          <dgm:resizeHandles val="exact"/>
        </dgm:presLayoutVars>
      </dgm:prSet>
      <dgm:spPr/>
    </dgm:pt>
    <dgm:pt modelId="{3FB67BEF-72DA-4903-919C-656825265908}" type="pres">
      <dgm:prSet presAssocID="{36338FFA-22EA-4505-8A51-1604E1B39379}" presName="diamond" presStyleLbl="bgShp" presStyleIdx="0" presStyleCnt="1"/>
      <dgm:spPr/>
    </dgm:pt>
    <dgm:pt modelId="{C72B0235-9795-4EDC-867B-5E029030FBA6}" type="pres">
      <dgm:prSet presAssocID="{36338FFA-22EA-4505-8A51-1604E1B39379}" presName="quad1" presStyleLbl="node1" presStyleIdx="0" presStyleCnt="4">
        <dgm:presLayoutVars>
          <dgm:chMax val="0"/>
          <dgm:chPref val="0"/>
          <dgm:bulletEnabled val="1"/>
        </dgm:presLayoutVars>
      </dgm:prSet>
      <dgm:spPr/>
    </dgm:pt>
    <dgm:pt modelId="{7B33221B-6D59-4AD0-AFFD-9A93DF245875}" type="pres">
      <dgm:prSet presAssocID="{36338FFA-22EA-4505-8A51-1604E1B39379}" presName="quad2" presStyleLbl="node1" presStyleIdx="1" presStyleCnt="4">
        <dgm:presLayoutVars>
          <dgm:chMax val="0"/>
          <dgm:chPref val="0"/>
          <dgm:bulletEnabled val="1"/>
        </dgm:presLayoutVars>
      </dgm:prSet>
      <dgm:spPr/>
    </dgm:pt>
    <dgm:pt modelId="{5E2F940A-3D00-4EFE-8CC9-31CB5EE554F5}" type="pres">
      <dgm:prSet presAssocID="{36338FFA-22EA-4505-8A51-1604E1B39379}" presName="quad3" presStyleLbl="node1" presStyleIdx="2" presStyleCnt="4">
        <dgm:presLayoutVars>
          <dgm:chMax val="0"/>
          <dgm:chPref val="0"/>
          <dgm:bulletEnabled val="1"/>
        </dgm:presLayoutVars>
      </dgm:prSet>
      <dgm:spPr/>
    </dgm:pt>
    <dgm:pt modelId="{5ECD405E-286F-443F-9203-7705139887F0}" type="pres">
      <dgm:prSet presAssocID="{36338FFA-22EA-4505-8A51-1604E1B39379}" presName="quad4" presStyleLbl="node1" presStyleIdx="3" presStyleCnt="4">
        <dgm:presLayoutVars>
          <dgm:chMax val="0"/>
          <dgm:chPref val="0"/>
          <dgm:bulletEnabled val="1"/>
        </dgm:presLayoutVars>
      </dgm:prSet>
      <dgm:spPr/>
    </dgm:pt>
  </dgm:ptLst>
  <dgm:cxnLst>
    <dgm:cxn modelId="{E8780601-3C26-4D5A-A602-03DF9D81869B}" type="presOf" srcId="{E695949C-676B-48DF-B858-A446B9F1746A}" destId="{5E2F940A-3D00-4EFE-8CC9-31CB5EE554F5}" srcOrd="0" destOrd="0" presId="urn:microsoft.com/office/officeart/2005/8/layout/matrix3"/>
    <dgm:cxn modelId="{1665E30C-E648-4EC0-85F0-B0C9547C217E}" type="presOf" srcId="{6FEC2375-4671-4752-A5A5-B00768A9CD01}" destId="{C72B0235-9795-4EDC-867B-5E029030FBA6}" srcOrd="0" destOrd="0" presId="urn:microsoft.com/office/officeart/2005/8/layout/matrix3"/>
    <dgm:cxn modelId="{9B45480F-A18A-4590-AF04-CD9EF4A28D4C}" srcId="{36338FFA-22EA-4505-8A51-1604E1B39379}" destId="{6FEC2375-4671-4752-A5A5-B00768A9CD01}" srcOrd="0" destOrd="0" parTransId="{9322D8E1-C028-49FA-A0CA-1F8F40465BF1}" sibTransId="{43E8FC92-D786-4FB8-80B9-BC7D010CC6E7}"/>
    <dgm:cxn modelId="{C3287520-04D7-4B20-8BD9-9755CAFC3AF5}" type="presOf" srcId="{EA20BC8E-1E09-4E41-B1E2-B7F09C731F2B}" destId="{5ECD405E-286F-443F-9203-7705139887F0}" srcOrd="0" destOrd="0" presId="urn:microsoft.com/office/officeart/2005/8/layout/matrix3"/>
    <dgm:cxn modelId="{7C3DB728-ABCF-44EE-B3C4-1BBBF5424127}" srcId="{36338FFA-22EA-4505-8A51-1604E1B39379}" destId="{EA20BC8E-1E09-4E41-B1E2-B7F09C731F2B}" srcOrd="3" destOrd="0" parTransId="{10C5BF0A-A6F4-4997-9925-F9595115C9C5}" sibTransId="{224AB211-5634-4E21-A8C0-A97FEC1B4D50}"/>
    <dgm:cxn modelId="{53F5472B-A024-41B5-A441-BAF4314FE30E}" srcId="{36338FFA-22EA-4505-8A51-1604E1B39379}" destId="{2D1DDE2B-1B12-4000-BFB9-7AA33947E82D}" srcOrd="1" destOrd="0" parTransId="{3D20861B-3817-4AAC-AB4F-F12F414D70FE}" sibTransId="{E16B244E-85BF-4313-A0C5-AEC7FB516702}"/>
    <dgm:cxn modelId="{CD658C93-C8B6-4DF4-A518-FC057B66011A}" type="presOf" srcId="{36338FFA-22EA-4505-8A51-1604E1B39379}" destId="{398F102F-EFC7-47D6-AF4A-848FFF9FC21B}" srcOrd="0" destOrd="0" presId="urn:microsoft.com/office/officeart/2005/8/layout/matrix3"/>
    <dgm:cxn modelId="{007E13BD-DD58-47F6-8648-B0DCD57938F2}" type="presOf" srcId="{2D1DDE2B-1B12-4000-BFB9-7AA33947E82D}" destId="{7B33221B-6D59-4AD0-AFFD-9A93DF245875}" srcOrd="0" destOrd="0" presId="urn:microsoft.com/office/officeart/2005/8/layout/matrix3"/>
    <dgm:cxn modelId="{BB7D21F6-9F90-4CCF-BA96-517B023CB351}" srcId="{36338FFA-22EA-4505-8A51-1604E1B39379}" destId="{E695949C-676B-48DF-B858-A446B9F1746A}" srcOrd="2" destOrd="0" parTransId="{762137A5-1710-4B54-887F-AD84B2B4BC63}" sibTransId="{145A3582-FE36-426C-B41D-D0A6CD5F3601}"/>
    <dgm:cxn modelId="{A2BA204B-5B63-44F4-BA92-75098AD07561}" type="presParOf" srcId="{398F102F-EFC7-47D6-AF4A-848FFF9FC21B}" destId="{3FB67BEF-72DA-4903-919C-656825265908}" srcOrd="0" destOrd="0" presId="urn:microsoft.com/office/officeart/2005/8/layout/matrix3"/>
    <dgm:cxn modelId="{779E7695-1DCC-4B07-AB7D-87FEA6DBAF63}" type="presParOf" srcId="{398F102F-EFC7-47D6-AF4A-848FFF9FC21B}" destId="{C72B0235-9795-4EDC-867B-5E029030FBA6}" srcOrd="1" destOrd="0" presId="urn:microsoft.com/office/officeart/2005/8/layout/matrix3"/>
    <dgm:cxn modelId="{5EE79F85-E611-489A-A831-F10AFEE9164D}" type="presParOf" srcId="{398F102F-EFC7-47D6-AF4A-848FFF9FC21B}" destId="{7B33221B-6D59-4AD0-AFFD-9A93DF245875}" srcOrd="2" destOrd="0" presId="urn:microsoft.com/office/officeart/2005/8/layout/matrix3"/>
    <dgm:cxn modelId="{21E21BD9-ADFA-44B4-8709-6576CFEAED68}" type="presParOf" srcId="{398F102F-EFC7-47D6-AF4A-848FFF9FC21B}" destId="{5E2F940A-3D00-4EFE-8CC9-31CB5EE554F5}" srcOrd="3" destOrd="0" presId="urn:microsoft.com/office/officeart/2005/8/layout/matrix3"/>
    <dgm:cxn modelId="{5FCBAE73-9829-4971-BB8A-EF0A5A90BA69}" type="presParOf" srcId="{398F102F-EFC7-47D6-AF4A-848FFF9FC21B}" destId="{5ECD405E-286F-443F-9203-7705139887F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EC4EC-BFEC-4E1D-9447-8E0165C080D6}">
      <dsp:nvSpPr>
        <dsp:cNvPr id="0" name=""/>
        <dsp:cNvSpPr/>
      </dsp:nvSpPr>
      <dsp:spPr>
        <a:xfrm>
          <a:off x="1700016" y="1912"/>
          <a:ext cx="7908854" cy="8362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Understanding of Emotional Intelligence</a:t>
          </a:r>
        </a:p>
      </dsp:txBody>
      <dsp:txXfrm>
        <a:off x="1740840" y="42736"/>
        <a:ext cx="7827206" cy="754644"/>
      </dsp:txXfrm>
    </dsp:sp>
    <dsp:sp modelId="{3D61415A-D4CD-4B21-99E6-5596C950AA0E}">
      <dsp:nvSpPr>
        <dsp:cNvPr id="0" name=""/>
        <dsp:cNvSpPr/>
      </dsp:nvSpPr>
      <dsp:spPr>
        <a:xfrm>
          <a:off x="1700016" y="880019"/>
          <a:ext cx="7894640" cy="83629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Role of EI in Your Relationships </a:t>
          </a:r>
        </a:p>
      </dsp:txBody>
      <dsp:txXfrm>
        <a:off x="1740840" y="920843"/>
        <a:ext cx="7812992" cy="754644"/>
      </dsp:txXfrm>
    </dsp:sp>
    <dsp:sp modelId="{B25BB9E1-3BF9-41A0-BF03-C6E9FB7374EA}">
      <dsp:nvSpPr>
        <dsp:cNvPr id="0" name=""/>
        <dsp:cNvSpPr/>
      </dsp:nvSpPr>
      <dsp:spPr>
        <a:xfrm>
          <a:off x="1700016" y="1758125"/>
          <a:ext cx="7908854" cy="83629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4 Core Components</a:t>
          </a:r>
        </a:p>
      </dsp:txBody>
      <dsp:txXfrm>
        <a:off x="1740840" y="1798949"/>
        <a:ext cx="7827206" cy="754644"/>
      </dsp:txXfrm>
    </dsp:sp>
    <dsp:sp modelId="{0CA61BD7-8AE0-47E7-B664-6994DA3E2248}">
      <dsp:nvSpPr>
        <dsp:cNvPr id="0" name=""/>
        <dsp:cNvSpPr/>
      </dsp:nvSpPr>
      <dsp:spPr>
        <a:xfrm>
          <a:off x="1700016" y="2636232"/>
          <a:ext cx="7942103" cy="8362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Your Reactions and Responses</a:t>
          </a:r>
        </a:p>
      </dsp:txBody>
      <dsp:txXfrm>
        <a:off x="1740840" y="2677056"/>
        <a:ext cx="7860455" cy="754644"/>
      </dsp:txXfrm>
    </dsp:sp>
    <dsp:sp modelId="{F2153377-3172-4B53-BA83-BAAC10B30748}">
      <dsp:nvSpPr>
        <dsp:cNvPr id="0" name=""/>
        <dsp:cNvSpPr/>
      </dsp:nvSpPr>
      <dsp:spPr>
        <a:xfrm>
          <a:off x="1700016" y="3514339"/>
          <a:ext cx="7946147" cy="83629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Strategies and Skills to Increase your EI</a:t>
          </a:r>
        </a:p>
      </dsp:txBody>
      <dsp:txXfrm>
        <a:off x="1740840" y="3555163"/>
        <a:ext cx="7864499" cy="7546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86F6F-4231-44D4-ADA3-506A466334AC}">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What other are feelings</a:t>
          </a:r>
        </a:p>
      </dsp:txBody>
      <dsp:txXfrm>
        <a:off x="0" y="39687"/>
        <a:ext cx="3286125" cy="1971675"/>
      </dsp:txXfrm>
    </dsp:sp>
    <dsp:sp modelId="{C8766C58-4BB5-44BA-9B97-07A38D8CF775}">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What others are really saying</a:t>
          </a:r>
        </a:p>
      </dsp:txBody>
      <dsp:txXfrm>
        <a:off x="3614737" y="39687"/>
        <a:ext cx="3286125" cy="1971675"/>
      </dsp:txXfrm>
    </dsp:sp>
    <dsp:sp modelId="{97691FF8-E995-41C9-924E-36AEA1A1742D}">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Are people’s needs being met?</a:t>
          </a:r>
        </a:p>
      </dsp:txBody>
      <dsp:txXfrm>
        <a:off x="7229475" y="39687"/>
        <a:ext cx="3286125" cy="1971675"/>
      </dsp:txXfrm>
    </dsp:sp>
    <dsp:sp modelId="{3E0F29DD-8130-40C4-881B-AC5F53EDCE9E}">
      <dsp:nvSpPr>
        <dsp:cNvPr id="0" name=""/>
        <dsp:cNvSpPr/>
      </dsp:nvSpPr>
      <dsp:spPr>
        <a:xfrm>
          <a:off x="0" y="2339975"/>
          <a:ext cx="3286125" cy="1971675"/>
        </a:xfrm>
        <a:prstGeom prst="rect">
          <a:avLst/>
        </a:prstGeom>
        <a:solidFill>
          <a:schemeClr val="accent5">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Is everyone included?</a:t>
          </a:r>
        </a:p>
      </dsp:txBody>
      <dsp:txXfrm>
        <a:off x="0" y="2339975"/>
        <a:ext cx="3286125" cy="1971675"/>
      </dsp:txXfrm>
    </dsp:sp>
    <dsp:sp modelId="{59E2CE3D-52FD-4895-BE70-0AE256754FDD}">
      <dsp:nvSpPr>
        <dsp:cNvPr id="0" name=""/>
        <dsp:cNvSpPr/>
      </dsp:nvSpPr>
      <dsp:spPr>
        <a:xfrm>
          <a:off x="3614737" y="2339975"/>
          <a:ext cx="3286125" cy="1971675"/>
        </a:xfrm>
        <a:prstGeom prst="rect">
          <a:avLst/>
        </a:prstGeom>
        <a:solidFill>
          <a:schemeClr val="accent6">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Are people feeling heard?</a:t>
          </a:r>
        </a:p>
      </dsp:txBody>
      <dsp:txXfrm>
        <a:off x="3614737" y="2339975"/>
        <a:ext cx="3286125" cy="1971675"/>
      </dsp:txXfrm>
    </dsp:sp>
    <dsp:sp modelId="{68C0A39D-E44D-4090-96F5-DC20552E3786}">
      <dsp:nvSpPr>
        <dsp:cNvPr id="0" name=""/>
        <dsp:cNvSpPr/>
      </dsp:nvSpPr>
      <dsp:spPr>
        <a:xfrm>
          <a:off x="7229475" y="2339975"/>
          <a:ext cx="3286125" cy="1971675"/>
        </a:xfrm>
        <a:prstGeom prst="rect">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Recognize and respect differences</a:t>
          </a:r>
        </a:p>
      </dsp:txBody>
      <dsp:txXfrm>
        <a:off x="7229475" y="2339975"/>
        <a:ext cx="3286125" cy="1971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594D5-9553-4442-AE30-BD3F23E8E21B}">
      <dsp:nvSpPr>
        <dsp:cNvPr id="0" name=""/>
        <dsp:cNvSpPr/>
      </dsp:nvSpPr>
      <dsp:spPr>
        <a:xfrm>
          <a:off x="3364992" y="1120"/>
          <a:ext cx="3785616" cy="652597"/>
        </a:xfrm>
        <a:prstGeom prst="roundRect">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Remember People’s Names</a:t>
          </a:r>
        </a:p>
      </dsp:txBody>
      <dsp:txXfrm>
        <a:off x="3396849" y="32977"/>
        <a:ext cx="3721902" cy="588883"/>
      </dsp:txXfrm>
    </dsp:sp>
    <dsp:sp modelId="{1D8C7F54-5A4B-4CC0-80BC-DE02940F1061}">
      <dsp:nvSpPr>
        <dsp:cNvPr id="0" name=""/>
        <dsp:cNvSpPr/>
      </dsp:nvSpPr>
      <dsp:spPr>
        <a:xfrm>
          <a:off x="3364992" y="686347"/>
          <a:ext cx="3785616" cy="652597"/>
        </a:xfrm>
        <a:prstGeom prst="roundRect">
          <a:avLst/>
        </a:prstGeom>
        <a:solidFill>
          <a:schemeClr val="accent3">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Ability to Read Others</a:t>
          </a:r>
        </a:p>
      </dsp:txBody>
      <dsp:txXfrm>
        <a:off x="3396849" y="718204"/>
        <a:ext cx="3721902" cy="588883"/>
      </dsp:txXfrm>
    </dsp:sp>
    <dsp:sp modelId="{29A6DB87-2C3D-4B2D-8943-600ECE96AEEA}">
      <dsp:nvSpPr>
        <dsp:cNvPr id="0" name=""/>
        <dsp:cNvSpPr/>
      </dsp:nvSpPr>
      <dsp:spPr>
        <a:xfrm>
          <a:off x="3364992" y="1371574"/>
          <a:ext cx="3785616" cy="652597"/>
        </a:xfrm>
        <a:prstGeom prst="roundRect">
          <a:avLst/>
        </a:prstGeom>
        <a:solidFill>
          <a:schemeClr val="accent4">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Being Present</a:t>
          </a:r>
        </a:p>
      </dsp:txBody>
      <dsp:txXfrm>
        <a:off x="3396849" y="1403431"/>
        <a:ext cx="3721902" cy="588883"/>
      </dsp:txXfrm>
    </dsp:sp>
    <dsp:sp modelId="{D1621546-CD0E-4355-9322-8C65980291D4}">
      <dsp:nvSpPr>
        <dsp:cNvPr id="0" name=""/>
        <dsp:cNvSpPr/>
      </dsp:nvSpPr>
      <dsp:spPr>
        <a:xfrm>
          <a:off x="3364992" y="2056801"/>
          <a:ext cx="3785616" cy="652597"/>
        </a:xfrm>
        <a:prstGeom prst="roundRect">
          <a:avLst/>
        </a:prstGeom>
        <a:solidFill>
          <a:schemeClr val="accent5">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Paying Attention</a:t>
          </a:r>
        </a:p>
      </dsp:txBody>
      <dsp:txXfrm>
        <a:off x="3396849" y="2088658"/>
        <a:ext cx="3721902" cy="588883"/>
      </dsp:txXfrm>
    </dsp:sp>
    <dsp:sp modelId="{24D4D551-B6EB-4B95-9041-C476F7424393}">
      <dsp:nvSpPr>
        <dsp:cNvPr id="0" name=""/>
        <dsp:cNvSpPr/>
      </dsp:nvSpPr>
      <dsp:spPr>
        <a:xfrm>
          <a:off x="3364992" y="2742028"/>
          <a:ext cx="3785616" cy="652597"/>
        </a:xfrm>
        <a:prstGeom prst="roundRect">
          <a:avLst/>
        </a:prstGeom>
        <a:solidFill>
          <a:schemeClr val="accent6">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Respect Other Perceptions</a:t>
          </a:r>
        </a:p>
      </dsp:txBody>
      <dsp:txXfrm>
        <a:off x="3396849" y="2773885"/>
        <a:ext cx="3721902" cy="588883"/>
      </dsp:txXfrm>
    </dsp:sp>
    <dsp:sp modelId="{9294992D-99C9-4114-A1DB-B9E3F80CA724}">
      <dsp:nvSpPr>
        <dsp:cNvPr id="0" name=""/>
        <dsp:cNvSpPr/>
      </dsp:nvSpPr>
      <dsp:spPr>
        <a:xfrm>
          <a:off x="3364992" y="3427255"/>
          <a:ext cx="3785616" cy="652597"/>
        </a:xfrm>
        <a:prstGeom prst="roundRect">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Care About Your Impact</a:t>
          </a:r>
        </a:p>
      </dsp:txBody>
      <dsp:txXfrm>
        <a:off x="3396849" y="3459112"/>
        <a:ext cx="3721902" cy="5888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67BEF-72DA-4903-919C-656825265908}">
      <dsp:nvSpPr>
        <dsp:cNvPr id="0" name=""/>
        <dsp:cNvSpPr/>
      </dsp:nvSpPr>
      <dsp:spPr>
        <a:xfrm>
          <a:off x="340823" y="0"/>
          <a:ext cx="5605463" cy="560546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72B0235-9795-4EDC-867B-5E029030FBA6}">
      <dsp:nvSpPr>
        <dsp:cNvPr id="0" name=""/>
        <dsp:cNvSpPr/>
      </dsp:nvSpPr>
      <dsp:spPr>
        <a:xfrm>
          <a:off x="873342" y="532518"/>
          <a:ext cx="2186130" cy="218613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Am I distracted?</a:t>
          </a:r>
        </a:p>
      </dsp:txBody>
      <dsp:txXfrm>
        <a:off x="980060" y="639236"/>
        <a:ext cx="1972694" cy="1972694"/>
      </dsp:txXfrm>
    </dsp:sp>
    <dsp:sp modelId="{7B33221B-6D59-4AD0-AFFD-9A93DF245875}">
      <dsp:nvSpPr>
        <dsp:cNvPr id="0" name=""/>
        <dsp:cNvSpPr/>
      </dsp:nvSpPr>
      <dsp:spPr>
        <a:xfrm>
          <a:off x="3227636" y="532518"/>
          <a:ext cx="2186130" cy="218613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What is the pulse of the room?</a:t>
          </a:r>
        </a:p>
      </dsp:txBody>
      <dsp:txXfrm>
        <a:off x="3334354" y="639236"/>
        <a:ext cx="1972694" cy="1972694"/>
      </dsp:txXfrm>
    </dsp:sp>
    <dsp:sp modelId="{5E2F940A-3D00-4EFE-8CC9-31CB5EE554F5}">
      <dsp:nvSpPr>
        <dsp:cNvPr id="0" name=""/>
        <dsp:cNvSpPr/>
      </dsp:nvSpPr>
      <dsp:spPr>
        <a:xfrm>
          <a:off x="873342" y="2886813"/>
          <a:ext cx="2186130" cy="218613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Are people engaged?</a:t>
          </a:r>
        </a:p>
      </dsp:txBody>
      <dsp:txXfrm>
        <a:off x="980060" y="2993531"/>
        <a:ext cx="1972694" cy="1972694"/>
      </dsp:txXfrm>
    </dsp:sp>
    <dsp:sp modelId="{5ECD405E-286F-443F-9203-7705139887F0}">
      <dsp:nvSpPr>
        <dsp:cNvPr id="0" name=""/>
        <dsp:cNvSpPr/>
      </dsp:nvSpPr>
      <dsp:spPr>
        <a:xfrm>
          <a:off x="3227636" y="2886813"/>
          <a:ext cx="2186130" cy="21861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Have I recognized people?</a:t>
          </a:r>
        </a:p>
      </dsp:txBody>
      <dsp:txXfrm>
        <a:off x="3334354" y="2993531"/>
        <a:ext cx="1972694" cy="19726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85B5E-2106-47F9-A215-E39D69458BA0}">
      <dsp:nvSpPr>
        <dsp:cNvPr id="0" name=""/>
        <dsp:cNvSpPr/>
      </dsp:nvSpPr>
      <dsp:spPr>
        <a:xfrm>
          <a:off x="238244" y="1292"/>
          <a:ext cx="3137222" cy="1882333"/>
        </a:xfrm>
        <a:prstGeom prst="rect">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Build relationships</a:t>
          </a:r>
        </a:p>
      </dsp:txBody>
      <dsp:txXfrm>
        <a:off x="238244" y="1292"/>
        <a:ext cx="3137222" cy="1882333"/>
      </dsp:txXfrm>
    </dsp:sp>
    <dsp:sp modelId="{1FA49C2C-FB48-4A23-9FC8-F525EE25D0D9}">
      <dsp:nvSpPr>
        <dsp:cNvPr id="0" name=""/>
        <dsp:cNvSpPr/>
      </dsp:nvSpPr>
      <dsp:spPr>
        <a:xfrm>
          <a:off x="3689188" y="1292"/>
          <a:ext cx="3137222" cy="1882333"/>
        </a:xfrm>
        <a:prstGeom prst="rect">
          <a:avLst/>
        </a:prstGeom>
        <a:solidFill>
          <a:schemeClr val="accent3">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Recognize conflict early </a:t>
          </a:r>
        </a:p>
      </dsp:txBody>
      <dsp:txXfrm>
        <a:off x="3689188" y="1292"/>
        <a:ext cx="3137222" cy="1882333"/>
      </dsp:txXfrm>
    </dsp:sp>
    <dsp:sp modelId="{D0822FF5-8628-4297-9BD4-552D979F6CAE}">
      <dsp:nvSpPr>
        <dsp:cNvPr id="0" name=""/>
        <dsp:cNvSpPr/>
      </dsp:nvSpPr>
      <dsp:spPr>
        <a:xfrm>
          <a:off x="7140133" y="1292"/>
          <a:ext cx="3137222" cy="1882333"/>
        </a:xfrm>
        <a:prstGeom prst="rect">
          <a:avLst/>
        </a:prstGeom>
        <a:solidFill>
          <a:schemeClr val="accent4">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Does everyone understand?</a:t>
          </a:r>
        </a:p>
      </dsp:txBody>
      <dsp:txXfrm>
        <a:off x="7140133" y="1292"/>
        <a:ext cx="3137222" cy="1882333"/>
      </dsp:txXfrm>
    </dsp:sp>
    <dsp:sp modelId="{F6A231A3-FC4A-4E84-A22D-C141A4013320}">
      <dsp:nvSpPr>
        <dsp:cNvPr id="0" name=""/>
        <dsp:cNvSpPr/>
      </dsp:nvSpPr>
      <dsp:spPr>
        <a:xfrm>
          <a:off x="238244" y="2197348"/>
          <a:ext cx="3137222" cy="1882333"/>
        </a:xfrm>
        <a:prstGeom prst="rect">
          <a:avLst/>
        </a:prstGeom>
        <a:solidFill>
          <a:schemeClr val="accent5">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Provide a clear vision</a:t>
          </a:r>
        </a:p>
      </dsp:txBody>
      <dsp:txXfrm>
        <a:off x="238244" y="2197348"/>
        <a:ext cx="3137222" cy="1882333"/>
      </dsp:txXfrm>
    </dsp:sp>
    <dsp:sp modelId="{459455BE-EFE2-4236-B932-A0C12A9C32C0}">
      <dsp:nvSpPr>
        <dsp:cNvPr id="0" name=""/>
        <dsp:cNvSpPr/>
      </dsp:nvSpPr>
      <dsp:spPr>
        <a:xfrm>
          <a:off x="3689188" y="2197348"/>
          <a:ext cx="3137222" cy="1882333"/>
        </a:xfrm>
        <a:prstGeom prst="rect">
          <a:avLst/>
        </a:prstGeom>
        <a:solidFill>
          <a:schemeClr val="accent6">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Tap into people’s values and desires </a:t>
          </a:r>
        </a:p>
      </dsp:txBody>
      <dsp:txXfrm>
        <a:off x="3689188" y="2197348"/>
        <a:ext cx="3137222" cy="1882333"/>
      </dsp:txXfrm>
    </dsp:sp>
    <dsp:sp modelId="{A0C63855-5200-4A4A-A685-54DEA4DD982B}">
      <dsp:nvSpPr>
        <dsp:cNvPr id="0" name=""/>
        <dsp:cNvSpPr/>
      </dsp:nvSpPr>
      <dsp:spPr>
        <a:xfrm>
          <a:off x="7140133" y="2197348"/>
          <a:ext cx="3137222" cy="1882333"/>
        </a:xfrm>
        <a:prstGeom prst="rect">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Find a common ground</a:t>
          </a:r>
        </a:p>
      </dsp:txBody>
      <dsp:txXfrm>
        <a:off x="7140133" y="2197348"/>
        <a:ext cx="3137222" cy="188233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594D5-9553-4442-AE30-BD3F23E8E21B}">
      <dsp:nvSpPr>
        <dsp:cNvPr id="0" name=""/>
        <dsp:cNvSpPr/>
      </dsp:nvSpPr>
      <dsp:spPr>
        <a:xfrm>
          <a:off x="3364992" y="348"/>
          <a:ext cx="3785616" cy="558941"/>
        </a:xfrm>
        <a:prstGeom prst="roundRect">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Demonstrate Empathy</a:t>
          </a:r>
        </a:p>
      </dsp:txBody>
      <dsp:txXfrm>
        <a:off x="3392277" y="27633"/>
        <a:ext cx="3731046" cy="504371"/>
      </dsp:txXfrm>
    </dsp:sp>
    <dsp:sp modelId="{7E8EE667-FFDB-405B-8D41-97D1F1EA18AE}">
      <dsp:nvSpPr>
        <dsp:cNvPr id="0" name=""/>
        <dsp:cNvSpPr/>
      </dsp:nvSpPr>
      <dsp:spPr>
        <a:xfrm>
          <a:off x="3376689" y="599199"/>
          <a:ext cx="3785616" cy="558941"/>
        </a:xfrm>
        <a:prstGeom prst="roundRect">
          <a:avLst/>
        </a:prstGeom>
        <a:solidFill>
          <a:schemeClr val="accent3">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Inspire &amp; Develop</a:t>
          </a:r>
        </a:p>
      </dsp:txBody>
      <dsp:txXfrm>
        <a:off x="3403974" y="626484"/>
        <a:ext cx="3731046" cy="504371"/>
      </dsp:txXfrm>
    </dsp:sp>
    <dsp:sp modelId="{F9DB57C0-A5AC-4818-92FA-61EA4B8A289C}">
      <dsp:nvSpPr>
        <dsp:cNvPr id="0" name=""/>
        <dsp:cNvSpPr/>
      </dsp:nvSpPr>
      <dsp:spPr>
        <a:xfrm>
          <a:off x="3364992" y="1174126"/>
          <a:ext cx="3785616" cy="558941"/>
        </a:xfrm>
        <a:prstGeom prst="roundRect">
          <a:avLst/>
        </a:prstGeom>
        <a:solidFill>
          <a:schemeClr val="accent4">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Acknowledge People</a:t>
          </a:r>
        </a:p>
      </dsp:txBody>
      <dsp:txXfrm>
        <a:off x="3392277" y="1201411"/>
        <a:ext cx="3731046" cy="504371"/>
      </dsp:txXfrm>
    </dsp:sp>
    <dsp:sp modelId="{29D9AC79-C429-4A57-87CA-FE19243EC3BE}">
      <dsp:nvSpPr>
        <dsp:cNvPr id="0" name=""/>
        <dsp:cNvSpPr/>
      </dsp:nvSpPr>
      <dsp:spPr>
        <a:xfrm>
          <a:off x="3364992" y="1761016"/>
          <a:ext cx="3785616" cy="558941"/>
        </a:xfrm>
        <a:prstGeom prst="roundRect">
          <a:avLst/>
        </a:prstGeom>
        <a:solidFill>
          <a:schemeClr val="accent5">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Develop Others</a:t>
          </a:r>
        </a:p>
      </dsp:txBody>
      <dsp:txXfrm>
        <a:off x="3392277" y="1788301"/>
        <a:ext cx="3731046" cy="504371"/>
      </dsp:txXfrm>
    </dsp:sp>
    <dsp:sp modelId="{DFA95FD1-E009-4628-8424-E36CA3503DA4}">
      <dsp:nvSpPr>
        <dsp:cNvPr id="0" name=""/>
        <dsp:cNvSpPr/>
      </dsp:nvSpPr>
      <dsp:spPr>
        <a:xfrm>
          <a:off x="3364992" y="2347905"/>
          <a:ext cx="3785616" cy="558941"/>
        </a:xfrm>
        <a:prstGeom prst="roundRect">
          <a:avLst/>
        </a:prstGeom>
        <a:solidFill>
          <a:schemeClr val="accent6">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Ensure Understanding</a:t>
          </a:r>
        </a:p>
      </dsp:txBody>
      <dsp:txXfrm>
        <a:off x="3392277" y="2375190"/>
        <a:ext cx="3731046" cy="504371"/>
      </dsp:txXfrm>
    </dsp:sp>
    <dsp:sp modelId="{E0FD66AF-321C-4DB3-A49A-FFA5F5582707}">
      <dsp:nvSpPr>
        <dsp:cNvPr id="0" name=""/>
        <dsp:cNvSpPr/>
      </dsp:nvSpPr>
      <dsp:spPr>
        <a:xfrm>
          <a:off x="3364992" y="2934794"/>
          <a:ext cx="3785616" cy="558941"/>
        </a:xfrm>
        <a:prstGeom prst="roundRect">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Influence Others</a:t>
          </a:r>
        </a:p>
      </dsp:txBody>
      <dsp:txXfrm>
        <a:off x="3392277" y="2962079"/>
        <a:ext cx="3731046" cy="504371"/>
      </dsp:txXfrm>
    </dsp:sp>
    <dsp:sp modelId="{BB501418-EC21-43B0-B0FC-2976F57C26B9}">
      <dsp:nvSpPr>
        <dsp:cNvPr id="0" name=""/>
        <dsp:cNvSpPr/>
      </dsp:nvSpPr>
      <dsp:spPr>
        <a:xfrm>
          <a:off x="3376689" y="3522032"/>
          <a:ext cx="3785616" cy="558941"/>
        </a:xfrm>
        <a:prstGeom prst="roundRect">
          <a:avLst/>
        </a:prstGeom>
        <a:solidFill>
          <a:schemeClr val="accent3">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Resolve Conflict</a:t>
          </a:r>
        </a:p>
      </dsp:txBody>
      <dsp:txXfrm>
        <a:off x="3403974" y="3549317"/>
        <a:ext cx="3731046" cy="5043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67BEF-72DA-4903-919C-656825265908}">
      <dsp:nvSpPr>
        <dsp:cNvPr id="0" name=""/>
        <dsp:cNvSpPr/>
      </dsp:nvSpPr>
      <dsp:spPr>
        <a:xfrm>
          <a:off x="258762" y="0"/>
          <a:ext cx="5572125" cy="557212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72B0235-9795-4EDC-867B-5E029030FBA6}">
      <dsp:nvSpPr>
        <dsp:cNvPr id="0" name=""/>
        <dsp:cNvSpPr/>
      </dsp:nvSpPr>
      <dsp:spPr>
        <a:xfrm>
          <a:off x="788114" y="529351"/>
          <a:ext cx="2173128" cy="21731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Have I exhibited trust?</a:t>
          </a:r>
        </a:p>
      </dsp:txBody>
      <dsp:txXfrm>
        <a:off x="894197" y="635434"/>
        <a:ext cx="1960962" cy="1960962"/>
      </dsp:txXfrm>
    </dsp:sp>
    <dsp:sp modelId="{7B33221B-6D59-4AD0-AFFD-9A93DF245875}">
      <dsp:nvSpPr>
        <dsp:cNvPr id="0" name=""/>
        <dsp:cNvSpPr/>
      </dsp:nvSpPr>
      <dsp:spPr>
        <a:xfrm>
          <a:off x="3128406" y="529351"/>
          <a:ext cx="2173128" cy="217312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Have I shown respect?</a:t>
          </a:r>
        </a:p>
      </dsp:txBody>
      <dsp:txXfrm>
        <a:off x="3234489" y="635434"/>
        <a:ext cx="1960962" cy="1960962"/>
      </dsp:txXfrm>
    </dsp:sp>
    <dsp:sp modelId="{5E2F940A-3D00-4EFE-8CC9-31CB5EE554F5}">
      <dsp:nvSpPr>
        <dsp:cNvPr id="0" name=""/>
        <dsp:cNvSpPr/>
      </dsp:nvSpPr>
      <dsp:spPr>
        <a:xfrm>
          <a:off x="788114" y="2869644"/>
          <a:ext cx="2173128" cy="217312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What do people need?</a:t>
          </a:r>
        </a:p>
      </dsp:txBody>
      <dsp:txXfrm>
        <a:off x="894197" y="2975727"/>
        <a:ext cx="1960962" cy="1960962"/>
      </dsp:txXfrm>
    </dsp:sp>
    <dsp:sp modelId="{5ECD405E-286F-443F-9203-7705139887F0}">
      <dsp:nvSpPr>
        <dsp:cNvPr id="0" name=""/>
        <dsp:cNvSpPr/>
      </dsp:nvSpPr>
      <dsp:spPr>
        <a:xfrm>
          <a:off x="3128406" y="2869644"/>
          <a:ext cx="2173128" cy="21731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Have I been articulate?</a:t>
          </a:r>
        </a:p>
      </dsp:txBody>
      <dsp:txXfrm>
        <a:off x="3234489" y="2975727"/>
        <a:ext cx="1960962" cy="19609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0FB87-AE51-4AFB-8436-7F83840C384C}">
      <dsp:nvSpPr>
        <dsp:cNvPr id="0" name=""/>
        <dsp:cNvSpPr/>
      </dsp:nvSpPr>
      <dsp:spPr>
        <a:xfrm>
          <a:off x="816643" y="0"/>
          <a:ext cx="9255293" cy="464594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CE7E03-8F36-4619-A0CF-36827A1ED017}">
      <dsp:nvSpPr>
        <dsp:cNvPr id="0" name=""/>
        <dsp:cNvSpPr/>
      </dsp:nvSpPr>
      <dsp:spPr>
        <a:xfrm>
          <a:off x="3721" y="1393783"/>
          <a:ext cx="2418030" cy="18583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Purpose/</a:t>
          </a:r>
        </a:p>
        <a:p>
          <a:pPr marL="0" lvl="0" indent="0" algn="ctr" defTabSz="1333500">
            <a:lnSpc>
              <a:spcPct val="90000"/>
            </a:lnSpc>
            <a:spcBef>
              <a:spcPct val="0"/>
            </a:spcBef>
            <a:spcAft>
              <a:spcPct val="35000"/>
            </a:spcAft>
            <a:buNone/>
          </a:pPr>
          <a:r>
            <a:rPr lang="en-US" sz="3000" kern="1200" dirty="0"/>
            <a:t>Outcome</a:t>
          </a:r>
        </a:p>
      </dsp:txBody>
      <dsp:txXfrm>
        <a:off x="94439" y="1484501"/>
        <a:ext cx="2236594" cy="1676941"/>
      </dsp:txXfrm>
    </dsp:sp>
    <dsp:sp modelId="{233B0911-D57F-4DC9-99E1-77A97D05951C}">
      <dsp:nvSpPr>
        <dsp:cNvPr id="0" name=""/>
        <dsp:cNvSpPr/>
      </dsp:nvSpPr>
      <dsp:spPr>
        <a:xfrm>
          <a:off x="2824757" y="1393783"/>
          <a:ext cx="2418030" cy="18583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Your Story-Data/Impact on Fraternity </a:t>
          </a:r>
        </a:p>
      </dsp:txBody>
      <dsp:txXfrm>
        <a:off x="2915475" y="1484501"/>
        <a:ext cx="2236594" cy="1676941"/>
      </dsp:txXfrm>
    </dsp:sp>
    <dsp:sp modelId="{44DCBC1B-F212-44EB-8C6A-0A2BEFB13853}">
      <dsp:nvSpPr>
        <dsp:cNvPr id="0" name=""/>
        <dsp:cNvSpPr/>
      </dsp:nvSpPr>
      <dsp:spPr>
        <a:xfrm>
          <a:off x="5645792" y="1393783"/>
          <a:ext cx="2418030" cy="18583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Listen to Their Story-curiosity </a:t>
          </a:r>
        </a:p>
      </dsp:txBody>
      <dsp:txXfrm>
        <a:off x="5736510" y="1484501"/>
        <a:ext cx="2236594" cy="1676941"/>
      </dsp:txXfrm>
    </dsp:sp>
    <dsp:sp modelId="{47E87EA7-7303-4D96-918D-3A59E0230417}">
      <dsp:nvSpPr>
        <dsp:cNvPr id="0" name=""/>
        <dsp:cNvSpPr/>
      </dsp:nvSpPr>
      <dsp:spPr>
        <a:xfrm>
          <a:off x="8466827" y="1393783"/>
          <a:ext cx="2418030" cy="18583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Problem Solve Together</a:t>
          </a:r>
        </a:p>
      </dsp:txBody>
      <dsp:txXfrm>
        <a:off x="8557545" y="1484501"/>
        <a:ext cx="2236594" cy="167694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37EDF-3474-4D3E-A9A6-DB8B23656943}">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Thank you for taking the time to talk with us</a:t>
          </a:r>
        </a:p>
      </dsp:txBody>
      <dsp:txXfrm>
        <a:off x="0" y="39687"/>
        <a:ext cx="3286125" cy="1971675"/>
      </dsp:txXfrm>
    </dsp:sp>
    <dsp:sp modelId="{F6E06241-5926-4A04-B1E9-18CEC8D3DDDB}">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We value you as a fraternity brother/sister</a:t>
          </a:r>
        </a:p>
      </dsp:txBody>
      <dsp:txXfrm>
        <a:off x="3614737" y="39687"/>
        <a:ext cx="3286125" cy="1971675"/>
      </dsp:txXfrm>
    </dsp:sp>
    <dsp:sp modelId="{1E2C4102-A520-4BBF-8AB8-B2D314488DBA}">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Help us understand where you’re coming from</a:t>
          </a:r>
        </a:p>
      </dsp:txBody>
      <dsp:txXfrm>
        <a:off x="7229475" y="39687"/>
        <a:ext cx="3286125" cy="1971675"/>
      </dsp:txXfrm>
    </dsp:sp>
    <dsp:sp modelId="{9B2E37A5-1E20-4FBD-B4F7-90E1ABD3BAFB}">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Let’s work on this problem together </a:t>
          </a:r>
        </a:p>
      </dsp:txBody>
      <dsp:txXfrm>
        <a:off x="0" y="2339975"/>
        <a:ext cx="3286125" cy="1971675"/>
      </dsp:txXfrm>
    </dsp:sp>
    <dsp:sp modelId="{013C043E-2E4A-43E7-9757-7E90C80BC1C1}">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Let’s see how we can prevent this from happening in the future</a:t>
          </a:r>
        </a:p>
      </dsp:txBody>
      <dsp:txXfrm>
        <a:off x="3614737" y="2339975"/>
        <a:ext cx="3286125" cy="1971675"/>
      </dsp:txXfrm>
    </dsp:sp>
    <dsp:sp modelId="{87669EBD-D34F-4B64-A08C-37295B4D43A8}">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We  care about  you and we’re confident we can find a solution that we can all work with</a:t>
          </a:r>
        </a:p>
      </dsp:txBody>
      <dsp:txXfrm>
        <a:off x="7229475" y="2339975"/>
        <a:ext cx="3286125" cy="197167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CDB-F0C6-49C5-862F-A4120BC51086}">
      <dsp:nvSpPr>
        <dsp:cNvPr id="0" name=""/>
        <dsp:cNvSpPr/>
      </dsp:nvSpPr>
      <dsp:spPr>
        <a:xfrm>
          <a:off x="3400" y="762781"/>
          <a:ext cx="2698061" cy="16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need a few minutes to process this/think about this</a:t>
          </a:r>
        </a:p>
      </dsp:txBody>
      <dsp:txXfrm>
        <a:off x="3400" y="762781"/>
        <a:ext cx="2698061" cy="1618837"/>
      </dsp:txXfrm>
    </dsp:sp>
    <dsp:sp modelId="{11DC2E72-8C13-4522-9323-CE406973D19A}">
      <dsp:nvSpPr>
        <dsp:cNvPr id="0" name=""/>
        <dsp:cNvSpPr/>
      </dsp:nvSpPr>
      <dsp:spPr>
        <a:xfrm>
          <a:off x="2971269" y="762781"/>
          <a:ext cx="2698061" cy="16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How can we support you</a:t>
          </a:r>
        </a:p>
      </dsp:txBody>
      <dsp:txXfrm>
        <a:off x="2971269" y="762781"/>
        <a:ext cx="2698061" cy="1618837"/>
      </dsp:txXfrm>
    </dsp:sp>
    <dsp:sp modelId="{CD9723E0-F6E2-4B8D-B8AF-2A8A237419A7}">
      <dsp:nvSpPr>
        <dsp:cNvPr id="0" name=""/>
        <dsp:cNvSpPr/>
      </dsp:nvSpPr>
      <dsp:spPr>
        <a:xfrm>
          <a:off x="5939137" y="762781"/>
          <a:ext cx="2698061" cy="16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What I heard you say is… Did I get that right?</a:t>
          </a:r>
        </a:p>
      </dsp:txBody>
      <dsp:txXfrm>
        <a:off x="5939137" y="762781"/>
        <a:ext cx="2698061" cy="1618837"/>
      </dsp:txXfrm>
    </dsp:sp>
    <dsp:sp modelId="{CEC90D01-F40B-452E-B6A3-73E0C21603EB}">
      <dsp:nvSpPr>
        <dsp:cNvPr id="0" name=""/>
        <dsp:cNvSpPr/>
      </dsp:nvSpPr>
      <dsp:spPr>
        <a:xfrm>
          <a:off x="8907005" y="762781"/>
          <a:ext cx="2698061" cy="16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 agree with you on…</a:t>
          </a:r>
        </a:p>
      </dsp:txBody>
      <dsp:txXfrm>
        <a:off x="8907005" y="762781"/>
        <a:ext cx="2698061" cy="1618837"/>
      </dsp:txXfrm>
    </dsp:sp>
    <dsp:sp modelId="{A118CAA8-C679-4797-B3E8-46D0C6ADD4EA}">
      <dsp:nvSpPr>
        <dsp:cNvPr id="0" name=""/>
        <dsp:cNvSpPr/>
      </dsp:nvSpPr>
      <dsp:spPr>
        <a:xfrm>
          <a:off x="3400" y="2651424"/>
          <a:ext cx="2698061" cy="16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 wasn’t aware of this—tell me more</a:t>
          </a:r>
        </a:p>
      </dsp:txBody>
      <dsp:txXfrm>
        <a:off x="3400" y="2651424"/>
        <a:ext cx="2698061" cy="1618837"/>
      </dsp:txXfrm>
    </dsp:sp>
    <dsp:sp modelId="{A70771F8-D2A0-47F9-BE53-95CF2CF72C88}">
      <dsp:nvSpPr>
        <dsp:cNvPr id="0" name=""/>
        <dsp:cNvSpPr/>
      </dsp:nvSpPr>
      <dsp:spPr>
        <a:xfrm>
          <a:off x="2971269" y="2651424"/>
          <a:ext cx="2698061" cy="16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That is helpful to know</a:t>
          </a:r>
        </a:p>
      </dsp:txBody>
      <dsp:txXfrm>
        <a:off x="2971269" y="2651424"/>
        <a:ext cx="2698061" cy="1618837"/>
      </dsp:txXfrm>
    </dsp:sp>
    <dsp:sp modelId="{18D5C841-0497-47B2-BCA2-8620B7486BEF}">
      <dsp:nvSpPr>
        <dsp:cNvPr id="0" name=""/>
        <dsp:cNvSpPr/>
      </dsp:nvSpPr>
      <dsp:spPr>
        <a:xfrm>
          <a:off x="5939137" y="2651424"/>
          <a:ext cx="2698061" cy="16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 hear your point, but I have a different view</a:t>
          </a:r>
        </a:p>
      </dsp:txBody>
      <dsp:txXfrm>
        <a:off x="5939137" y="2651424"/>
        <a:ext cx="2698061" cy="1618837"/>
      </dsp:txXfrm>
    </dsp:sp>
    <dsp:sp modelId="{E1A08E88-B7F8-4C12-9963-055D0A5EC94A}">
      <dsp:nvSpPr>
        <dsp:cNvPr id="0" name=""/>
        <dsp:cNvSpPr/>
      </dsp:nvSpPr>
      <dsp:spPr>
        <a:xfrm>
          <a:off x="8907005" y="2651424"/>
          <a:ext cx="2698061" cy="16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Tell me more, I want to understand</a:t>
          </a:r>
        </a:p>
      </dsp:txBody>
      <dsp:txXfrm>
        <a:off x="8907005" y="2651424"/>
        <a:ext cx="2698061" cy="161883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E5456-0DED-48F3-BC87-3D4BA59ACD1D}">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Let’s take a breather before we think this through</a:t>
          </a:r>
          <a:endParaRPr lang="en-US" sz="2500" kern="1200" dirty="0"/>
        </a:p>
      </dsp:txBody>
      <dsp:txXfrm>
        <a:off x="0" y="39687"/>
        <a:ext cx="3286125" cy="1971675"/>
      </dsp:txXfrm>
    </dsp:sp>
    <dsp:sp modelId="{86DD136A-FD25-4297-823C-452C49431B09}">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Let’s take a break and get back to this issue when we’ve thought about it and cooled down a bit</a:t>
          </a:r>
        </a:p>
      </dsp:txBody>
      <dsp:txXfrm>
        <a:off x="3614737" y="39687"/>
        <a:ext cx="3286125" cy="1971675"/>
      </dsp:txXfrm>
    </dsp:sp>
    <dsp:sp modelId="{08F7D5E9-7A0D-4175-8BDC-62C5925BC354}">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Thank you for being honest with us</a:t>
          </a:r>
        </a:p>
      </dsp:txBody>
      <dsp:txXfrm>
        <a:off x="7229475" y="39687"/>
        <a:ext cx="3286125" cy="1971675"/>
      </dsp:txXfrm>
    </dsp:sp>
    <dsp:sp modelId="{944735FF-3F0C-4B97-BEF4-A07A8679DD7A}">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What do you suggest we do about this?</a:t>
          </a:r>
        </a:p>
      </dsp:txBody>
      <dsp:txXfrm>
        <a:off x="0" y="2339975"/>
        <a:ext cx="3286125" cy="1971675"/>
      </dsp:txXfrm>
    </dsp:sp>
    <dsp:sp modelId="{89BB1DAE-A02F-48F3-AD1D-0C804721EA86}">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So, to recap our conversation, we’ve agreed to _________.  Is that your understanding?</a:t>
          </a:r>
        </a:p>
      </dsp:txBody>
      <dsp:txXfrm>
        <a:off x="3614737" y="2339975"/>
        <a:ext cx="3286125" cy="1971675"/>
      </dsp:txXfrm>
    </dsp:sp>
    <dsp:sp modelId="{278FF2AE-A86D-4342-A641-5621C78C97C7}">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Let’s schedule some time to talk about this again, and see how our solution is working</a:t>
          </a:r>
          <a:endParaRPr lang="en-US" sz="2500" kern="1200" dirty="0"/>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9B02C-9F51-4AB9-AA7D-1DE62407BB2F}">
      <dsp:nvSpPr>
        <dsp:cNvPr id="0" name=""/>
        <dsp:cNvSpPr/>
      </dsp:nvSpPr>
      <dsp:spPr>
        <a:xfrm>
          <a:off x="0" y="0"/>
          <a:ext cx="8412480" cy="957294"/>
        </a:xfrm>
        <a:prstGeom prst="roundRect">
          <a:avLst>
            <a:gd name="adj" fmla="val 10000"/>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latin typeface="Arial" panose="020B0604020202020204" pitchFamily="34" charset="0"/>
              <a:cs typeface="Arial" panose="020B0604020202020204" pitchFamily="34" charset="0"/>
            </a:rPr>
            <a:t>Self-Awareness</a:t>
          </a:r>
        </a:p>
      </dsp:txBody>
      <dsp:txXfrm>
        <a:off x="28038" y="28038"/>
        <a:ext cx="7298593" cy="901218"/>
      </dsp:txXfrm>
    </dsp:sp>
    <dsp:sp modelId="{87CCB473-D94D-48BF-A4D8-347F0AE6EB91}">
      <dsp:nvSpPr>
        <dsp:cNvPr id="0" name=""/>
        <dsp:cNvSpPr/>
      </dsp:nvSpPr>
      <dsp:spPr>
        <a:xfrm>
          <a:off x="704545" y="1131347"/>
          <a:ext cx="8412480" cy="957294"/>
        </a:xfrm>
        <a:prstGeom prst="roundRect">
          <a:avLst>
            <a:gd name="adj" fmla="val 10000"/>
          </a:avLst>
        </a:prstGeom>
        <a:solidFill>
          <a:schemeClr val="accent3">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latin typeface="Arial" panose="020B0604020202020204" pitchFamily="34" charset="0"/>
              <a:cs typeface="Arial" panose="020B0604020202020204" pitchFamily="34" charset="0"/>
            </a:rPr>
            <a:t>Self-Management</a:t>
          </a:r>
        </a:p>
      </dsp:txBody>
      <dsp:txXfrm>
        <a:off x="732583" y="1159385"/>
        <a:ext cx="7029617" cy="901218"/>
      </dsp:txXfrm>
    </dsp:sp>
    <dsp:sp modelId="{DB39CC62-1065-4340-B787-A8397DB7DD36}">
      <dsp:nvSpPr>
        <dsp:cNvPr id="0" name=""/>
        <dsp:cNvSpPr/>
      </dsp:nvSpPr>
      <dsp:spPr>
        <a:xfrm>
          <a:off x="1398574" y="2262695"/>
          <a:ext cx="8412480" cy="957294"/>
        </a:xfrm>
        <a:prstGeom prst="roundRect">
          <a:avLst>
            <a:gd name="adj" fmla="val 10000"/>
          </a:avLst>
        </a:prstGeom>
        <a:solidFill>
          <a:schemeClr val="accent4">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latin typeface="Arial" panose="020B0604020202020204" pitchFamily="34" charset="0"/>
              <a:cs typeface="Arial" panose="020B0604020202020204" pitchFamily="34" charset="0"/>
            </a:rPr>
            <a:t>Social Awareness</a:t>
          </a:r>
        </a:p>
      </dsp:txBody>
      <dsp:txXfrm>
        <a:off x="1426612" y="2290733"/>
        <a:ext cx="7040133" cy="901218"/>
      </dsp:txXfrm>
    </dsp:sp>
    <dsp:sp modelId="{FD4253B7-DE71-45B9-B1A3-26F313A39D27}">
      <dsp:nvSpPr>
        <dsp:cNvPr id="0" name=""/>
        <dsp:cNvSpPr/>
      </dsp:nvSpPr>
      <dsp:spPr>
        <a:xfrm>
          <a:off x="2103119" y="3394043"/>
          <a:ext cx="8412480" cy="957294"/>
        </a:xfrm>
        <a:prstGeom prst="roundRect">
          <a:avLst>
            <a:gd name="adj" fmla="val 10000"/>
          </a:avLst>
        </a:prstGeom>
        <a:solidFill>
          <a:schemeClr val="accent5">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latin typeface="Arial" panose="020B0604020202020204" pitchFamily="34" charset="0"/>
              <a:cs typeface="Arial" panose="020B0604020202020204" pitchFamily="34" charset="0"/>
            </a:rPr>
            <a:t>Relationship Management </a:t>
          </a:r>
        </a:p>
      </dsp:txBody>
      <dsp:txXfrm>
        <a:off x="2131157" y="3422081"/>
        <a:ext cx="7029617" cy="901218"/>
      </dsp:txXfrm>
    </dsp:sp>
    <dsp:sp modelId="{9EB503D3-B786-4E7B-9BD3-BE39D9E7C3BB}">
      <dsp:nvSpPr>
        <dsp:cNvPr id="0" name=""/>
        <dsp:cNvSpPr/>
      </dsp:nvSpPr>
      <dsp:spPr>
        <a:xfrm>
          <a:off x="7790238"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a:p>
          <a:pPr marL="0" lvl="0" indent="0" algn="ctr" defTabSz="577850">
            <a:lnSpc>
              <a:spcPct val="90000"/>
            </a:lnSpc>
            <a:spcBef>
              <a:spcPct val="0"/>
            </a:spcBef>
            <a:spcAft>
              <a:spcPct val="35000"/>
            </a:spcAft>
            <a:buNone/>
          </a:pPr>
          <a:endParaRPr lang="en-US" sz="1300" kern="1200"/>
        </a:p>
      </dsp:txBody>
      <dsp:txXfrm>
        <a:off x="7930242" y="733200"/>
        <a:ext cx="342233" cy="468236"/>
      </dsp:txXfrm>
    </dsp:sp>
    <dsp:sp modelId="{DB029499-3B74-4C6D-827E-5122C1455C82}">
      <dsp:nvSpPr>
        <dsp:cNvPr id="0" name=""/>
        <dsp:cNvSpPr/>
      </dsp:nvSpPr>
      <dsp:spPr>
        <a:xfrm>
          <a:off x="8494783" y="1864548"/>
          <a:ext cx="622241" cy="62224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A12D6101-9555-4ACC-A77C-80EE49856837}">
      <dsp:nvSpPr>
        <dsp:cNvPr id="0" name=""/>
        <dsp:cNvSpPr/>
      </dsp:nvSpPr>
      <dsp:spPr>
        <a:xfrm>
          <a:off x="9188813" y="2995896"/>
          <a:ext cx="622241" cy="622241"/>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0FB87-AE51-4AFB-8436-7F83840C384C}">
      <dsp:nvSpPr>
        <dsp:cNvPr id="0" name=""/>
        <dsp:cNvSpPr/>
      </dsp:nvSpPr>
      <dsp:spPr>
        <a:xfrm>
          <a:off x="816643" y="0"/>
          <a:ext cx="9255293" cy="464594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CE7E03-8F36-4619-A0CF-36827A1ED017}">
      <dsp:nvSpPr>
        <dsp:cNvPr id="0" name=""/>
        <dsp:cNvSpPr/>
      </dsp:nvSpPr>
      <dsp:spPr>
        <a:xfrm>
          <a:off x="3721" y="1393783"/>
          <a:ext cx="2418030" cy="18583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Purpose/</a:t>
          </a:r>
        </a:p>
        <a:p>
          <a:pPr marL="0" lvl="0" indent="0" algn="ctr" defTabSz="1333500">
            <a:lnSpc>
              <a:spcPct val="90000"/>
            </a:lnSpc>
            <a:spcBef>
              <a:spcPct val="0"/>
            </a:spcBef>
            <a:spcAft>
              <a:spcPct val="35000"/>
            </a:spcAft>
            <a:buNone/>
          </a:pPr>
          <a:r>
            <a:rPr lang="en-US" sz="3000" kern="1200" dirty="0"/>
            <a:t>Outcome</a:t>
          </a:r>
        </a:p>
      </dsp:txBody>
      <dsp:txXfrm>
        <a:off x="94439" y="1484501"/>
        <a:ext cx="2236594" cy="1676941"/>
      </dsp:txXfrm>
    </dsp:sp>
    <dsp:sp modelId="{233B0911-D57F-4DC9-99E1-77A97D05951C}">
      <dsp:nvSpPr>
        <dsp:cNvPr id="0" name=""/>
        <dsp:cNvSpPr/>
      </dsp:nvSpPr>
      <dsp:spPr>
        <a:xfrm>
          <a:off x="2824757" y="1393783"/>
          <a:ext cx="2418030" cy="18583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Your Story-Data/Impact on Fraternity </a:t>
          </a:r>
        </a:p>
      </dsp:txBody>
      <dsp:txXfrm>
        <a:off x="2915475" y="1484501"/>
        <a:ext cx="2236594" cy="1676941"/>
      </dsp:txXfrm>
    </dsp:sp>
    <dsp:sp modelId="{44DCBC1B-F212-44EB-8C6A-0A2BEFB13853}">
      <dsp:nvSpPr>
        <dsp:cNvPr id="0" name=""/>
        <dsp:cNvSpPr/>
      </dsp:nvSpPr>
      <dsp:spPr>
        <a:xfrm>
          <a:off x="5645792" y="1393783"/>
          <a:ext cx="2418030" cy="18583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Listen to Their Story-curiosity </a:t>
          </a:r>
        </a:p>
      </dsp:txBody>
      <dsp:txXfrm>
        <a:off x="5736510" y="1484501"/>
        <a:ext cx="2236594" cy="1676941"/>
      </dsp:txXfrm>
    </dsp:sp>
    <dsp:sp modelId="{47E87EA7-7303-4D96-918D-3A59E0230417}">
      <dsp:nvSpPr>
        <dsp:cNvPr id="0" name=""/>
        <dsp:cNvSpPr/>
      </dsp:nvSpPr>
      <dsp:spPr>
        <a:xfrm>
          <a:off x="8466827" y="1393783"/>
          <a:ext cx="2418030" cy="18583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Problem Solve Together</a:t>
          </a:r>
        </a:p>
      </dsp:txBody>
      <dsp:txXfrm>
        <a:off x="8557545" y="1484501"/>
        <a:ext cx="2236594" cy="1676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0703A-712A-47E2-AFAC-4600A4F13E64}">
      <dsp:nvSpPr>
        <dsp:cNvPr id="0" name=""/>
        <dsp:cNvSpPr/>
      </dsp:nvSpPr>
      <dsp:spPr>
        <a:xfrm>
          <a:off x="0" y="1054649"/>
          <a:ext cx="3286125" cy="1971675"/>
        </a:xfrm>
        <a:prstGeom prst="rect">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Identify your own emotions</a:t>
          </a:r>
        </a:p>
      </dsp:txBody>
      <dsp:txXfrm>
        <a:off x="0" y="1054649"/>
        <a:ext cx="3286125" cy="1971675"/>
      </dsp:txXfrm>
    </dsp:sp>
    <dsp:sp modelId="{ECFEA991-3297-4DE3-99EC-A44ED9DEDB97}">
      <dsp:nvSpPr>
        <dsp:cNvPr id="0" name=""/>
        <dsp:cNvSpPr/>
      </dsp:nvSpPr>
      <dsp:spPr>
        <a:xfrm>
          <a:off x="3614737" y="1054649"/>
          <a:ext cx="3286125" cy="1971675"/>
        </a:xfrm>
        <a:prstGeom prst="rect">
          <a:avLst/>
        </a:prstGeom>
        <a:solidFill>
          <a:schemeClr val="accent3">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Recognize how your emotions affect others</a:t>
          </a:r>
        </a:p>
      </dsp:txBody>
      <dsp:txXfrm>
        <a:off x="3614737" y="1054649"/>
        <a:ext cx="3286125" cy="1971675"/>
      </dsp:txXfrm>
    </dsp:sp>
    <dsp:sp modelId="{D8337DE2-F2AD-4BFA-B1F1-4B5F9DFDE451}">
      <dsp:nvSpPr>
        <dsp:cNvPr id="0" name=""/>
        <dsp:cNvSpPr/>
      </dsp:nvSpPr>
      <dsp:spPr>
        <a:xfrm>
          <a:off x="7229475" y="1054649"/>
          <a:ext cx="3286125" cy="1971675"/>
        </a:xfrm>
        <a:prstGeom prst="rect">
          <a:avLst/>
        </a:prstGeom>
        <a:solidFill>
          <a:schemeClr val="accent4">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Know your strengths and weaknesses</a:t>
          </a:r>
        </a:p>
      </dsp:txBody>
      <dsp:txXfrm>
        <a:off x="7229475" y="1054649"/>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2D113-7AB3-41BD-BA24-E7617C035A52}">
      <dsp:nvSpPr>
        <dsp:cNvPr id="0" name=""/>
        <dsp:cNvSpPr/>
      </dsp:nvSpPr>
      <dsp:spPr>
        <a:xfrm>
          <a:off x="1283" y="1289556"/>
          <a:ext cx="3003723" cy="1501861"/>
        </a:xfrm>
        <a:prstGeom prst="roundRect">
          <a:avLst>
            <a:gd name="adj" fmla="val 10000"/>
          </a:avLst>
        </a:prstGeom>
        <a:solidFill>
          <a:schemeClr val="accent5">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marL="0" lvl="0" indent="0" algn="ctr" defTabSz="2044700">
            <a:lnSpc>
              <a:spcPct val="90000"/>
            </a:lnSpc>
            <a:spcBef>
              <a:spcPct val="0"/>
            </a:spcBef>
            <a:spcAft>
              <a:spcPct val="35000"/>
            </a:spcAft>
            <a:buNone/>
          </a:pPr>
          <a:r>
            <a:rPr lang="en-US" sz="4600" kern="1200"/>
            <a:t>Emotional changes</a:t>
          </a:r>
        </a:p>
      </dsp:txBody>
      <dsp:txXfrm>
        <a:off x="45271" y="1333544"/>
        <a:ext cx="2915747" cy="1413885"/>
      </dsp:txXfrm>
    </dsp:sp>
    <dsp:sp modelId="{DCAFF7A8-AD21-439D-8B42-DF4DE72EB2C0}">
      <dsp:nvSpPr>
        <dsp:cNvPr id="0" name=""/>
        <dsp:cNvSpPr/>
      </dsp:nvSpPr>
      <dsp:spPr>
        <a:xfrm>
          <a:off x="3755938" y="1289556"/>
          <a:ext cx="3003723" cy="1501861"/>
        </a:xfrm>
        <a:prstGeom prst="roundRect">
          <a:avLst>
            <a:gd name="adj" fmla="val 10000"/>
          </a:avLst>
        </a:prstGeom>
        <a:solidFill>
          <a:schemeClr val="accent5">
            <a:hueOff val="-3379271"/>
            <a:satOff val="-8710"/>
            <a:lumOff val="-5883"/>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marL="0" lvl="0" indent="0" algn="ctr" defTabSz="2044700">
            <a:lnSpc>
              <a:spcPct val="90000"/>
            </a:lnSpc>
            <a:spcBef>
              <a:spcPct val="0"/>
            </a:spcBef>
            <a:spcAft>
              <a:spcPct val="35000"/>
            </a:spcAft>
            <a:buNone/>
          </a:pPr>
          <a:r>
            <a:rPr lang="en-US" sz="4600" kern="1200"/>
            <a:t>Physical changes</a:t>
          </a:r>
        </a:p>
      </dsp:txBody>
      <dsp:txXfrm>
        <a:off x="3799926" y="1333544"/>
        <a:ext cx="2915747" cy="1413885"/>
      </dsp:txXfrm>
    </dsp:sp>
    <dsp:sp modelId="{0BC2B866-AA9E-4D29-B117-016227D40C8B}">
      <dsp:nvSpPr>
        <dsp:cNvPr id="0" name=""/>
        <dsp:cNvSpPr/>
      </dsp:nvSpPr>
      <dsp:spPr>
        <a:xfrm>
          <a:off x="7510592" y="1289556"/>
          <a:ext cx="3003723" cy="1501861"/>
        </a:xfrm>
        <a:prstGeom prst="roundRect">
          <a:avLst>
            <a:gd name="adj" fmla="val 10000"/>
          </a:avLst>
        </a:prstGeom>
        <a:solidFill>
          <a:schemeClr val="accent5">
            <a:hueOff val="-6758543"/>
            <a:satOff val="-17419"/>
            <a:lumOff val="-11765"/>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marL="0" lvl="0" indent="0" algn="ctr" defTabSz="2044700">
            <a:lnSpc>
              <a:spcPct val="90000"/>
            </a:lnSpc>
            <a:spcBef>
              <a:spcPct val="0"/>
            </a:spcBef>
            <a:spcAft>
              <a:spcPct val="35000"/>
            </a:spcAft>
            <a:buNone/>
          </a:pPr>
          <a:r>
            <a:rPr lang="en-US" sz="4600" kern="1200"/>
            <a:t>Triggers </a:t>
          </a:r>
        </a:p>
      </dsp:txBody>
      <dsp:txXfrm>
        <a:off x="7554580" y="1333544"/>
        <a:ext cx="2915747" cy="14138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594D5-9553-4442-AE30-BD3F23E8E21B}">
      <dsp:nvSpPr>
        <dsp:cNvPr id="0" name=""/>
        <dsp:cNvSpPr/>
      </dsp:nvSpPr>
      <dsp:spPr>
        <a:xfrm>
          <a:off x="3364992" y="1120"/>
          <a:ext cx="3785616" cy="652597"/>
        </a:xfrm>
        <a:prstGeom prst="roundRect">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Learn new Skills</a:t>
          </a:r>
        </a:p>
      </dsp:txBody>
      <dsp:txXfrm>
        <a:off x="3396849" y="32977"/>
        <a:ext cx="3721902" cy="588883"/>
      </dsp:txXfrm>
    </dsp:sp>
    <dsp:sp modelId="{1338463E-4FCA-46B6-B7EF-C7C0CF74EE4C}">
      <dsp:nvSpPr>
        <dsp:cNvPr id="0" name=""/>
        <dsp:cNvSpPr/>
      </dsp:nvSpPr>
      <dsp:spPr>
        <a:xfrm>
          <a:off x="3364992" y="686347"/>
          <a:ext cx="3785616" cy="6525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Ask For Feedback</a:t>
          </a:r>
        </a:p>
      </dsp:txBody>
      <dsp:txXfrm>
        <a:off x="3396849" y="718204"/>
        <a:ext cx="3721902" cy="588883"/>
      </dsp:txXfrm>
    </dsp:sp>
    <dsp:sp modelId="{3D445555-E5FF-406A-AE37-BCD6744FD48A}">
      <dsp:nvSpPr>
        <dsp:cNvPr id="0" name=""/>
        <dsp:cNvSpPr/>
      </dsp:nvSpPr>
      <dsp:spPr>
        <a:xfrm>
          <a:off x="3364992" y="1371574"/>
          <a:ext cx="3785616" cy="65259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Know Your Weaknesses</a:t>
          </a:r>
        </a:p>
      </dsp:txBody>
      <dsp:txXfrm>
        <a:off x="3396849" y="1403431"/>
        <a:ext cx="3721902" cy="588883"/>
      </dsp:txXfrm>
    </dsp:sp>
    <dsp:sp modelId="{DEA4B9D6-72E1-4499-A7B4-93D527EA933D}">
      <dsp:nvSpPr>
        <dsp:cNvPr id="0" name=""/>
        <dsp:cNvSpPr/>
      </dsp:nvSpPr>
      <dsp:spPr>
        <a:xfrm>
          <a:off x="3364992" y="2056801"/>
          <a:ext cx="3785616" cy="65259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Know Your Strengths</a:t>
          </a:r>
        </a:p>
      </dsp:txBody>
      <dsp:txXfrm>
        <a:off x="3396849" y="2088658"/>
        <a:ext cx="3721902" cy="588883"/>
      </dsp:txXfrm>
    </dsp:sp>
    <dsp:sp modelId="{55BDFE11-2A0A-42E2-872A-511CC5C04FA8}">
      <dsp:nvSpPr>
        <dsp:cNvPr id="0" name=""/>
        <dsp:cNvSpPr/>
      </dsp:nvSpPr>
      <dsp:spPr>
        <a:xfrm>
          <a:off x="3364992" y="2742028"/>
          <a:ext cx="3785616" cy="65259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Identify Your Emotions</a:t>
          </a:r>
        </a:p>
      </dsp:txBody>
      <dsp:txXfrm>
        <a:off x="3396849" y="2773885"/>
        <a:ext cx="3721902" cy="588883"/>
      </dsp:txXfrm>
    </dsp:sp>
    <dsp:sp modelId="{D2CD70E2-ED2F-4097-AAED-6ECDB3561BAB}">
      <dsp:nvSpPr>
        <dsp:cNvPr id="0" name=""/>
        <dsp:cNvSpPr/>
      </dsp:nvSpPr>
      <dsp:spPr>
        <a:xfrm>
          <a:off x="3364992" y="3427255"/>
          <a:ext cx="3785616" cy="6525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Don’t Judge Your Emotions</a:t>
          </a:r>
        </a:p>
      </dsp:txBody>
      <dsp:txXfrm>
        <a:off x="3396849" y="3459112"/>
        <a:ext cx="3721902" cy="5888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67BEF-72DA-4903-919C-656825265908}">
      <dsp:nvSpPr>
        <dsp:cNvPr id="0" name=""/>
        <dsp:cNvSpPr/>
      </dsp:nvSpPr>
      <dsp:spPr>
        <a:xfrm>
          <a:off x="258762" y="0"/>
          <a:ext cx="5572125" cy="557212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72B0235-9795-4EDC-867B-5E029030FBA6}">
      <dsp:nvSpPr>
        <dsp:cNvPr id="0" name=""/>
        <dsp:cNvSpPr/>
      </dsp:nvSpPr>
      <dsp:spPr>
        <a:xfrm>
          <a:off x="788114" y="529351"/>
          <a:ext cx="2173128" cy="21731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What am I feeling?</a:t>
          </a:r>
        </a:p>
      </dsp:txBody>
      <dsp:txXfrm>
        <a:off x="894197" y="635434"/>
        <a:ext cx="1960962" cy="1960962"/>
      </dsp:txXfrm>
    </dsp:sp>
    <dsp:sp modelId="{7B33221B-6D59-4AD0-AFFD-9A93DF245875}">
      <dsp:nvSpPr>
        <dsp:cNvPr id="0" name=""/>
        <dsp:cNvSpPr/>
      </dsp:nvSpPr>
      <dsp:spPr>
        <a:xfrm>
          <a:off x="3128406" y="529351"/>
          <a:ext cx="2173128" cy="217312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Why am I feeling this?</a:t>
          </a:r>
        </a:p>
      </dsp:txBody>
      <dsp:txXfrm>
        <a:off x="3234489" y="635434"/>
        <a:ext cx="1960962" cy="1960962"/>
      </dsp:txXfrm>
    </dsp:sp>
    <dsp:sp modelId="{5E2F940A-3D00-4EFE-8CC9-31CB5EE554F5}">
      <dsp:nvSpPr>
        <dsp:cNvPr id="0" name=""/>
        <dsp:cNvSpPr/>
      </dsp:nvSpPr>
      <dsp:spPr>
        <a:xfrm>
          <a:off x="788114" y="2869644"/>
          <a:ext cx="2173128" cy="217312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Is this  a trigger for me?</a:t>
          </a:r>
        </a:p>
      </dsp:txBody>
      <dsp:txXfrm>
        <a:off x="894197" y="2975727"/>
        <a:ext cx="1960962" cy="1960962"/>
      </dsp:txXfrm>
    </dsp:sp>
    <dsp:sp modelId="{5ECD405E-286F-443F-9203-7705139887F0}">
      <dsp:nvSpPr>
        <dsp:cNvPr id="0" name=""/>
        <dsp:cNvSpPr/>
      </dsp:nvSpPr>
      <dsp:spPr>
        <a:xfrm>
          <a:off x="3128406" y="2869644"/>
          <a:ext cx="2173128" cy="21731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What’s my body language saying?</a:t>
          </a:r>
        </a:p>
      </dsp:txBody>
      <dsp:txXfrm>
        <a:off x="3234489" y="2975727"/>
        <a:ext cx="1960962" cy="19609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7A62B-5FD1-432B-BB48-7287F95018F0}">
      <dsp:nvSpPr>
        <dsp:cNvPr id="0" name=""/>
        <dsp:cNvSpPr/>
      </dsp:nvSpPr>
      <dsp:spPr>
        <a:xfrm>
          <a:off x="238244" y="1292"/>
          <a:ext cx="3137222" cy="1882333"/>
        </a:xfrm>
        <a:prstGeom prst="rect">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Know your values</a:t>
          </a:r>
        </a:p>
      </dsp:txBody>
      <dsp:txXfrm>
        <a:off x="238244" y="1292"/>
        <a:ext cx="3137222" cy="1882333"/>
      </dsp:txXfrm>
    </dsp:sp>
    <dsp:sp modelId="{4521B1A1-17AF-4C99-8AC3-57207733DA18}">
      <dsp:nvSpPr>
        <dsp:cNvPr id="0" name=""/>
        <dsp:cNvSpPr/>
      </dsp:nvSpPr>
      <dsp:spPr>
        <a:xfrm>
          <a:off x="3689188" y="1292"/>
          <a:ext cx="3137222" cy="1882333"/>
        </a:xfrm>
        <a:prstGeom prst="rect">
          <a:avLst/>
        </a:prstGeom>
        <a:solidFill>
          <a:schemeClr val="accent3">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How you handle stress </a:t>
          </a:r>
        </a:p>
      </dsp:txBody>
      <dsp:txXfrm>
        <a:off x="3689188" y="1292"/>
        <a:ext cx="3137222" cy="1882333"/>
      </dsp:txXfrm>
    </dsp:sp>
    <dsp:sp modelId="{4D2AC456-B1C0-493F-9F8D-6EB52DC19E6E}">
      <dsp:nvSpPr>
        <dsp:cNvPr id="0" name=""/>
        <dsp:cNvSpPr/>
      </dsp:nvSpPr>
      <dsp:spPr>
        <a:xfrm>
          <a:off x="7140133" y="1292"/>
          <a:ext cx="3137222" cy="1882333"/>
        </a:xfrm>
        <a:prstGeom prst="rect">
          <a:avLst/>
        </a:prstGeom>
        <a:solidFill>
          <a:schemeClr val="accent4">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When to speak vs. listen</a:t>
          </a:r>
        </a:p>
      </dsp:txBody>
      <dsp:txXfrm>
        <a:off x="7140133" y="1292"/>
        <a:ext cx="3137222" cy="1882333"/>
      </dsp:txXfrm>
    </dsp:sp>
    <dsp:sp modelId="{D0E7F19D-7774-4943-9728-EBD5C5C6C9B8}">
      <dsp:nvSpPr>
        <dsp:cNvPr id="0" name=""/>
        <dsp:cNvSpPr/>
      </dsp:nvSpPr>
      <dsp:spPr>
        <a:xfrm>
          <a:off x="238244" y="2197348"/>
          <a:ext cx="3137222" cy="1882333"/>
        </a:xfrm>
        <a:prstGeom prst="rect">
          <a:avLst/>
        </a:prstGeom>
        <a:solidFill>
          <a:schemeClr val="accent5">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Welcome new ideas</a:t>
          </a:r>
        </a:p>
      </dsp:txBody>
      <dsp:txXfrm>
        <a:off x="238244" y="2197348"/>
        <a:ext cx="3137222" cy="1882333"/>
      </dsp:txXfrm>
    </dsp:sp>
    <dsp:sp modelId="{0FA3CDDA-796A-4580-950E-0CF2D054D66F}">
      <dsp:nvSpPr>
        <dsp:cNvPr id="0" name=""/>
        <dsp:cNvSpPr/>
      </dsp:nvSpPr>
      <dsp:spPr>
        <a:xfrm>
          <a:off x="3689188" y="2197348"/>
          <a:ext cx="3137222" cy="1882333"/>
        </a:xfrm>
        <a:prstGeom prst="rect">
          <a:avLst/>
        </a:prstGeom>
        <a:solidFill>
          <a:schemeClr val="accent6">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See opportunity </a:t>
          </a:r>
        </a:p>
      </dsp:txBody>
      <dsp:txXfrm>
        <a:off x="3689188" y="2197348"/>
        <a:ext cx="3137222" cy="1882333"/>
      </dsp:txXfrm>
    </dsp:sp>
    <dsp:sp modelId="{A37D9418-A7E9-4670-BDA7-E253A9E5E833}">
      <dsp:nvSpPr>
        <dsp:cNvPr id="0" name=""/>
        <dsp:cNvSpPr/>
      </dsp:nvSpPr>
      <dsp:spPr>
        <a:xfrm>
          <a:off x="7140133" y="2197348"/>
          <a:ext cx="3137222" cy="1882333"/>
        </a:xfrm>
        <a:prstGeom prst="rect">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Slow it down</a:t>
          </a:r>
        </a:p>
      </dsp:txBody>
      <dsp:txXfrm>
        <a:off x="7140133" y="2197348"/>
        <a:ext cx="3137222" cy="18823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594D5-9553-4442-AE30-BD3F23E8E21B}">
      <dsp:nvSpPr>
        <dsp:cNvPr id="0" name=""/>
        <dsp:cNvSpPr/>
      </dsp:nvSpPr>
      <dsp:spPr>
        <a:xfrm>
          <a:off x="3364992" y="1120"/>
          <a:ext cx="3785616" cy="652597"/>
        </a:xfrm>
        <a:prstGeom prst="roundRect">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Respond vs react</a:t>
          </a:r>
        </a:p>
      </dsp:txBody>
      <dsp:txXfrm>
        <a:off x="3396849" y="32977"/>
        <a:ext cx="3721902" cy="588883"/>
      </dsp:txXfrm>
    </dsp:sp>
    <dsp:sp modelId="{3467594E-5E95-4D08-8B2C-4CE5292F4C69}">
      <dsp:nvSpPr>
        <dsp:cNvPr id="0" name=""/>
        <dsp:cNvSpPr/>
      </dsp:nvSpPr>
      <dsp:spPr>
        <a:xfrm>
          <a:off x="3364992" y="686347"/>
          <a:ext cx="3785616" cy="652597"/>
        </a:xfrm>
        <a:prstGeom prst="roundRect">
          <a:avLst/>
        </a:prstGeom>
        <a:solidFill>
          <a:schemeClr val="accent3">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Suspend judgement</a:t>
          </a:r>
        </a:p>
      </dsp:txBody>
      <dsp:txXfrm>
        <a:off x="3396849" y="718204"/>
        <a:ext cx="3721902" cy="588883"/>
      </dsp:txXfrm>
    </dsp:sp>
    <dsp:sp modelId="{1204BFA1-E4D7-4FEB-A787-8F9409115885}">
      <dsp:nvSpPr>
        <dsp:cNvPr id="0" name=""/>
        <dsp:cNvSpPr/>
      </dsp:nvSpPr>
      <dsp:spPr>
        <a:xfrm>
          <a:off x="3364992" y="1371574"/>
          <a:ext cx="3785616" cy="652597"/>
        </a:xfrm>
        <a:prstGeom prst="roundRect">
          <a:avLst/>
        </a:prstGeom>
        <a:solidFill>
          <a:schemeClr val="accent4">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Check in for clarity</a:t>
          </a:r>
        </a:p>
      </dsp:txBody>
      <dsp:txXfrm>
        <a:off x="3396849" y="1403431"/>
        <a:ext cx="3721902" cy="588883"/>
      </dsp:txXfrm>
    </dsp:sp>
    <dsp:sp modelId="{EFDACCD0-87AB-4B71-A98A-01B4DCBCFE68}">
      <dsp:nvSpPr>
        <dsp:cNvPr id="0" name=""/>
        <dsp:cNvSpPr/>
      </dsp:nvSpPr>
      <dsp:spPr>
        <a:xfrm>
          <a:off x="3364992" y="2056801"/>
          <a:ext cx="3785616" cy="652597"/>
        </a:xfrm>
        <a:prstGeom prst="roundRect">
          <a:avLst/>
        </a:prstGeom>
        <a:solidFill>
          <a:schemeClr val="accent5">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Openly Admit mistakes</a:t>
          </a:r>
        </a:p>
      </dsp:txBody>
      <dsp:txXfrm>
        <a:off x="3396849" y="2088658"/>
        <a:ext cx="3721902" cy="588883"/>
      </dsp:txXfrm>
    </dsp:sp>
    <dsp:sp modelId="{E321DAEF-AFB2-4E15-8FBD-6932150CE7C3}">
      <dsp:nvSpPr>
        <dsp:cNvPr id="0" name=""/>
        <dsp:cNvSpPr/>
      </dsp:nvSpPr>
      <dsp:spPr>
        <a:xfrm>
          <a:off x="3364992" y="2742028"/>
          <a:ext cx="3785616" cy="652597"/>
        </a:xfrm>
        <a:prstGeom prst="roundRect">
          <a:avLst/>
        </a:prstGeom>
        <a:solidFill>
          <a:schemeClr val="accent6">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Prepare for Responses</a:t>
          </a:r>
        </a:p>
      </dsp:txBody>
      <dsp:txXfrm>
        <a:off x="3396849" y="2773885"/>
        <a:ext cx="3721902" cy="588883"/>
      </dsp:txXfrm>
    </dsp:sp>
    <dsp:sp modelId="{0B0CB45B-DE45-408C-9567-F46D2AA098C7}">
      <dsp:nvSpPr>
        <dsp:cNvPr id="0" name=""/>
        <dsp:cNvSpPr/>
      </dsp:nvSpPr>
      <dsp:spPr>
        <a:xfrm>
          <a:off x="3364992" y="3427255"/>
          <a:ext cx="3785616" cy="652597"/>
        </a:xfrm>
        <a:prstGeom prst="roundRect">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Remain calm </a:t>
          </a:r>
        </a:p>
      </dsp:txBody>
      <dsp:txXfrm>
        <a:off x="3396849" y="3459112"/>
        <a:ext cx="3721902" cy="5888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67BEF-72DA-4903-919C-656825265908}">
      <dsp:nvSpPr>
        <dsp:cNvPr id="0" name=""/>
        <dsp:cNvSpPr/>
      </dsp:nvSpPr>
      <dsp:spPr>
        <a:xfrm>
          <a:off x="258762" y="0"/>
          <a:ext cx="5572125" cy="557212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72B0235-9795-4EDC-867B-5E029030FBA6}">
      <dsp:nvSpPr>
        <dsp:cNvPr id="0" name=""/>
        <dsp:cNvSpPr/>
      </dsp:nvSpPr>
      <dsp:spPr>
        <a:xfrm>
          <a:off x="788114" y="529351"/>
          <a:ext cx="2173128" cy="21731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What am I missing?</a:t>
          </a:r>
        </a:p>
      </dsp:txBody>
      <dsp:txXfrm>
        <a:off x="894197" y="635434"/>
        <a:ext cx="1960962" cy="1960962"/>
      </dsp:txXfrm>
    </dsp:sp>
    <dsp:sp modelId="{7B33221B-6D59-4AD0-AFFD-9A93DF245875}">
      <dsp:nvSpPr>
        <dsp:cNvPr id="0" name=""/>
        <dsp:cNvSpPr/>
      </dsp:nvSpPr>
      <dsp:spPr>
        <a:xfrm>
          <a:off x="3128406" y="529351"/>
          <a:ext cx="2173128" cy="217312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Should I step back?</a:t>
          </a:r>
        </a:p>
      </dsp:txBody>
      <dsp:txXfrm>
        <a:off x="3234489" y="635434"/>
        <a:ext cx="1960962" cy="1960962"/>
      </dsp:txXfrm>
    </dsp:sp>
    <dsp:sp modelId="{5E2F940A-3D00-4EFE-8CC9-31CB5EE554F5}">
      <dsp:nvSpPr>
        <dsp:cNvPr id="0" name=""/>
        <dsp:cNvSpPr/>
      </dsp:nvSpPr>
      <dsp:spPr>
        <a:xfrm>
          <a:off x="788114" y="2869644"/>
          <a:ext cx="2173128" cy="217312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What voice am I listening to?</a:t>
          </a:r>
        </a:p>
      </dsp:txBody>
      <dsp:txXfrm>
        <a:off x="894197" y="2975727"/>
        <a:ext cx="1960962" cy="1960962"/>
      </dsp:txXfrm>
    </dsp:sp>
    <dsp:sp modelId="{5ECD405E-286F-443F-9203-7705139887F0}">
      <dsp:nvSpPr>
        <dsp:cNvPr id="0" name=""/>
        <dsp:cNvSpPr/>
      </dsp:nvSpPr>
      <dsp:spPr>
        <a:xfrm>
          <a:off x="3128406" y="2869644"/>
          <a:ext cx="2173128" cy="21731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What would be most effective?</a:t>
          </a:r>
        </a:p>
      </dsp:txBody>
      <dsp:txXfrm>
        <a:off x="3234489" y="2975727"/>
        <a:ext cx="1960962" cy="196096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0D06C56-4446-4B48-8447-A6A49EF6BCDC}" type="datetimeFigureOut">
              <a:rPr lang="en-US" smtClean="0"/>
              <a:t>9/19/2024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E5333C2-DC0D-408D-BAC6-0CFD2EA24E6B}" type="slidenum">
              <a:rPr lang="en-US" smtClean="0"/>
              <a:t>‹#›</a:t>
            </a:fld>
            <a:endParaRPr lang="en-US"/>
          </a:p>
        </p:txBody>
      </p:sp>
    </p:spTree>
    <p:extLst>
      <p:ext uri="{BB962C8B-B14F-4D97-AF65-F5344CB8AC3E}">
        <p14:creationId xmlns:p14="http://schemas.microsoft.com/office/powerpoint/2010/main" val="1740161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mazon.com/dp/045227906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dirty="0"/>
              <a:t>“It is very important to understand that emotional intelligence is not the opposite of intelligence, it is not the triumph of heart over head – it is the unique intersection of both.” </a:t>
            </a:r>
          </a:p>
          <a:p>
            <a:pPr defTabSz="933237">
              <a:defRPr/>
            </a:pPr>
            <a:endParaRPr lang="en-US" dirty="0"/>
          </a:p>
          <a:p>
            <a:pPr defTabSz="933237">
              <a:defRPr/>
            </a:pPr>
            <a:r>
              <a:rPr lang="en-US" dirty="0"/>
              <a:t>Emotional Intelligence, a key to success. </a:t>
            </a:r>
          </a:p>
          <a:p>
            <a:pPr defTabSz="933237">
              <a:defRPr/>
            </a:pPr>
            <a:endParaRPr lang="en-US" dirty="0"/>
          </a:p>
          <a:p>
            <a:pPr marL="0" indent="0">
              <a:buFont typeface="Arial" panose="020B0604020202020204" pitchFamily="34" charset="0"/>
              <a:buNone/>
            </a:pPr>
            <a:r>
              <a:rPr lang="en-US" dirty="0"/>
              <a:t>Why Emotional Intelligence At Work Is Important?</a:t>
            </a:r>
          </a:p>
          <a:p>
            <a:pPr marL="0" indent="0">
              <a:buFont typeface="Arial" panose="020B0604020202020204" pitchFamily="34" charset="0"/>
              <a:buNone/>
            </a:pPr>
            <a:r>
              <a:rPr lang="en-US" dirty="0"/>
              <a:t>Emotional intelligence in the workplace is not just a feel-good factor; it’s a critical component for workplace success. While logic and efficiency are considered top priorities in the workplace, emotional intelligence deserves recognition as a vital component of organizational success as well. Contrary to the notion that personal connections hinder productivity, emotional intelligence enhances it by fostering healthier interactions and improved decision-making.</a:t>
            </a:r>
          </a:p>
          <a:p>
            <a:pPr defTabSz="933237">
              <a:defRPr/>
            </a:pPr>
            <a:endParaRPr lang="en-US" dirty="0"/>
          </a:p>
          <a:p>
            <a:pPr defTabSz="933237">
              <a:defRPr/>
            </a:pPr>
            <a:endParaRPr lang="en-US" dirty="0"/>
          </a:p>
          <a:p>
            <a:pPr defTabSz="933237">
              <a:defRPr/>
            </a:pPr>
            <a:r>
              <a:rPr lang="en-US" b="0" i="0" dirty="0"/>
              <a:t>Let’s take a closer look at what we mean and start with some other </a:t>
            </a:r>
            <a:r>
              <a:rPr lang="en-US" dirty="0"/>
              <a:t>names for Emotional Intelligence.  </a:t>
            </a:r>
          </a:p>
          <a:p>
            <a:r>
              <a:rPr lang="en-US" dirty="0"/>
              <a:t>Emotional intelligence (EI)- or EI as it is often referred to</a:t>
            </a:r>
          </a:p>
          <a:p>
            <a:r>
              <a:rPr lang="en-US" dirty="0"/>
              <a:t>Emotional quotient (EQ)- Unlike IQ, which is believed to be relatively static and unchanging- Emotional intelligence had the potential for growth</a:t>
            </a:r>
          </a:p>
          <a:p>
            <a:r>
              <a:rPr lang="en-US" dirty="0"/>
              <a:t>Emotional leadership (EL)- This refers directly to a person that uses their emotional intelligence to lead others. </a:t>
            </a:r>
          </a:p>
          <a:p>
            <a:endParaRPr lang="en-US" dirty="0"/>
          </a:p>
          <a:p>
            <a:r>
              <a:rPr lang="en-US" dirty="0"/>
              <a:t>They all mean the same thing.  Today we’re going to be using the Emotional Intelligence or the acronym EI</a:t>
            </a:r>
          </a:p>
          <a:p>
            <a:pPr defTabSz="933237">
              <a:defRPr/>
            </a:pPr>
            <a:endParaRPr lang="en-US" dirty="0"/>
          </a:p>
          <a:p>
            <a:pPr defTabSz="933237">
              <a:defRPr/>
            </a:pPr>
            <a:r>
              <a:rPr lang="en-US" dirty="0"/>
              <a:t>According to R. Sternberg in "</a:t>
            </a:r>
            <a:r>
              <a:rPr lang="en-US" b="1" i="1" dirty="0">
                <a:hlinkClick r:id="rId3"/>
              </a:rPr>
              <a:t>Successful Intelligence</a:t>
            </a:r>
            <a:r>
              <a:rPr lang="en-US" dirty="0"/>
              <a:t>," the research shows that your IQ contributes a mere 20% to your overall success in life. The rest depends on your Emotional Intelligence (EQ/EI).  Your resume may get you hired, but it’s your emotional intelligence helps you to be successful.</a:t>
            </a:r>
          </a:p>
          <a:p>
            <a:endParaRPr lang="en-US" dirty="0"/>
          </a:p>
          <a:p>
            <a:pPr defTabSz="933237">
              <a:lnSpc>
                <a:spcPct val="115000"/>
              </a:lnSpc>
              <a:spcAft>
                <a:spcPts val="1021"/>
              </a:spcAft>
              <a:defRPr/>
            </a:pPr>
            <a:r>
              <a:rPr lang="en-US" b="1" dirty="0"/>
              <a:t>CHAT: </a:t>
            </a:r>
            <a:r>
              <a:rPr lang="en-US" dirty="0"/>
              <a:t>What makes you successful in the workplace and in life? </a:t>
            </a:r>
          </a:p>
          <a:p>
            <a:pPr defTabSz="933237">
              <a:lnSpc>
                <a:spcPct val="115000"/>
              </a:lnSpc>
              <a:spcAft>
                <a:spcPts val="1021"/>
              </a:spcAft>
              <a:defRPr/>
            </a:pPr>
            <a:r>
              <a:rPr lang="en-US" dirty="0"/>
              <a:t>-Successful relationships and the ability to communication with others. </a:t>
            </a:r>
          </a:p>
          <a:p>
            <a:pPr defTabSz="933237">
              <a:lnSpc>
                <a:spcPct val="115000"/>
              </a:lnSpc>
              <a:spcAft>
                <a:spcPts val="1021"/>
              </a:spcAft>
              <a:defRPr/>
            </a:pPr>
            <a:endParaRPr lang="en-US" dirty="0"/>
          </a:p>
          <a:p>
            <a:pPr defTabSz="933237">
              <a:lnSpc>
                <a:spcPct val="115000"/>
              </a:lnSpc>
              <a:spcAft>
                <a:spcPts val="1021"/>
              </a:spcAft>
              <a:defRPr/>
            </a:pPr>
            <a:r>
              <a:rPr lang="en-US" b="1" dirty="0"/>
              <a:t>CHAT: </a:t>
            </a:r>
            <a:r>
              <a:rPr lang="en-US" dirty="0"/>
              <a:t>When we think about conversely, what makes us and our work teams unsuccessful? </a:t>
            </a:r>
          </a:p>
          <a:p>
            <a:pPr defTabSz="933237">
              <a:lnSpc>
                <a:spcPct val="115000"/>
              </a:lnSpc>
              <a:spcAft>
                <a:spcPts val="1021"/>
              </a:spcAft>
              <a:defRPr/>
            </a:pPr>
            <a:r>
              <a:rPr lang="en-US" dirty="0"/>
              <a:t>-Conflict, people not working will together, disrespect, and not valuing others and their perspective,</a:t>
            </a:r>
          </a:p>
          <a:p>
            <a:pPr defTabSz="933237">
              <a:lnSpc>
                <a:spcPct val="115000"/>
              </a:lnSpc>
              <a:spcAft>
                <a:spcPts val="1021"/>
              </a:spcAft>
              <a:defRPr/>
            </a:pPr>
            <a:endParaRPr lang="en-US" dirty="0"/>
          </a:p>
          <a:p>
            <a:pPr defTabSz="933237">
              <a:lnSpc>
                <a:spcPct val="115000"/>
              </a:lnSpc>
              <a:spcAft>
                <a:spcPts val="1021"/>
              </a:spcAft>
              <a:defRPr/>
            </a:pPr>
            <a:r>
              <a:rPr lang="en-US" dirty="0"/>
              <a:t>Emotional intelligence is your ability to recognize and understand emotions in yourself and others, and your ability to use this awareness to manage your behavior and relationships.  EI is the process that informs you , impacts your thinking and influences how you relate to others and influencing how others relate.  </a:t>
            </a:r>
          </a:p>
          <a:p>
            <a:pPr defTabSz="933237">
              <a:lnSpc>
                <a:spcPct val="115000"/>
              </a:lnSpc>
              <a:spcAft>
                <a:spcPts val="1021"/>
              </a:spcAft>
              <a:defRPr/>
            </a:pPr>
            <a:r>
              <a:rPr lang="en-US" dirty="0"/>
              <a:t>Some people are book smart, emotionally intelligence means people smart. </a:t>
            </a:r>
          </a:p>
          <a:p>
            <a:pPr defTabSz="933237">
              <a:lnSpc>
                <a:spcPct val="115000"/>
              </a:lnSpc>
              <a:spcAft>
                <a:spcPts val="1021"/>
              </a:spcAft>
              <a:defRPr/>
            </a:pPr>
            <a:endParaRPr lang="en-US" dirty="0"/>
          </a:p>
          <a:p>
            <a:pPr defTabSz="933237">
              <a:lnSpc>
                <a:spcPct val="115000"/>
              </a:lnSpc>
              <a:spcAft>
                <a:spcPts val="1021"/>
              </a:spcAft>
              <a:defRPr/>
            </a:pPr>
            <a:r>
              <a:rPr lang="en-US" dirty="0"/>
              <a:t>The great news is that because it is a process it is something we can improve on if we choose to work on it.</a:t>
            </a:r>
          </a:p>
          <a:p>
            <a:endParaRPr lang="en-US" dirty="0"/>
          </a:p>
          <a:p>
            <a:r>
              <a:rPr lang="en-US" i="1" dirty="0"/>
              <a:t>Transition: Let’s take a look at our objectives for today</a:t>
            </a:r>
          </a:p>
          <a:p>
            <a:endParaRPr lang="en-US" b="0" i="1" dirty="0"/>
          </a:p>
        </p:txBody>
      </p:sp>
      <p:sp>
        <p:nvSpPr>
          <p:cNvPr id="4" name="Slide Number Placeholder 3"/>
          <p:cNvSpPr>
            <a:spLocks noGrp="1"/>
          </p:cNvSpPr>
          <p:nvPr>
            <p:ph type="sldNum" sz="quarter" idx="5"/>
          </p:nvPr>
        </p:nvSpPr>
        <p:spPr/>
        <p:txBody>
          <a:bodyPr/>
          <a:lstStyle/>
          <a:p>
            <a:fld id="{FE5333C2-DC0D-408D-BAC6-0CFD2EA24E6B}" type="slidenum">
              <a:rPr lang="en-US" smtClean="0"/>
              <a:t>1</a:t>
            </a:fld>
            <a:endParaRPr lang="en-US"/>
          </a:p>
        </p:txBody>
      </p:sp>
    </p:spTree>
    <p:extLst>
      <p:ext uri="{BB962C8B-B14F-4D97-AF65-F5344CB8AC3E}">
        <p14:creationId xmlns:p14="http://schemas.microsoft.com/office/powerpoint/2010/main" val="2310931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Self-Management is the ability to manage one’s emotions and thoughts despite external circumstances. This skill allows you to stay composed and adapt to various circumstances, even when facing difficult emotions like anger or anxiety.</a:t>
            </a:r>
          </a:p>
          <a:p>
            <a:endParaRPr lang="en-US"/>
          </a:p>
          <a:p>
            <a:r>
              <a:rPr lang="en-US"/>
              <a:t>Self Management goes from knowing yourself to knowing how to conduct yourself.  It begins with SELF and then goes to managing your emotions and how they can affect relationships and impact the situation. Remember we are focusing on successful relationships.  It’s not about hiding your emotions but controlling them appropriately in order to maintain good relationships. Choosing when to act and when not to act. </a:t>
            </a:r>
          </a:p>
          <a:p>
            <a:endParaRPr lang="en-US"/>
          </a:p>
          <a:p>
            <a:r>
              <a:rPr lang="en-US"/>
              <a:t>First step is to know who you are, knowing what you value and what matters most to you. Often times we when we feel our values are under attack we will react with a trigger response. Think back to triggers when we discussed someone with personal views that are in direct opposition to yours.  I bet many of you have had an experience when you felt that or maybe even reacted to it.  </a:t>
            </a:r>
          </a:p>
          <a:p>
            <a:endParaRPr lang="en-US"/>
          </a:p>
          <a:p>
            <a:r>
              <a:rPr lang="en-US"/>
              <a:t>How we handle stress is another way to manage ourselves. Often time stress can be detrimental and become a negative factor in our relationships.  Think for a minute about how you handle stress.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Employee Example: You’re stuck in traffic on the way to an important work event. Frustration begins building up, but you consciously regulate your emotions. Instead of succumbing to anger, you remind yourself that getting upset won’t change the situation. You maintain a calm demeanor, ensuring that your emotions don’t spill over and affect your interactions when you arrive at the event.</a:t>
            </a:r>
          </a:p>
          <a:p>
            <a:endParaRPr lang="en-US"/>
          </a:p>
          <a:p>
            <a:endParaRPr lang="en-US"/>
          </a:p>
          <a:p>
            <a:r>
              <a:rPr lang="en-US"/>
              <a:t>ASK: How would you finish this sentence? </a:t>
            </a:r>
            <a:r>
              <a:rPr lang="en-US" b="1"/>
              <a:t>When I feel stressed I…. </a:t>
            </a:r>
            <a:r>
              <a:rPr lang="en-US"/>
              <a:t>Think of way you have witnessed or acted in a detrimental way. </a:t>
            </a:r>
            <a:endParaRPr lang="en-US" b="1"/>
          </a:p>
          <a:p>
            <a:r>
              <a:rPr lang="en-US"/>
              <a:t>Possible Answers- Start to lose my patience, Lose my focus</a:t>
            </a:r>
          </a:p>
          <a:p>
            <a:endParaRPr lang="en-US"/>
          </a:p>
          <a:p>
            <a:pPr defTabSz="933237">
              <a:defRPr/>
            </a:pPr>
            <a:r>
              <a:rPr lang="en-US"/>
              <a:t>ASK: What are some constructive ways you have handled stress? </a:t>
            </a:r>
          </a:p>
          <a:p>
            <a:endParaRPr lang="en-US"/>
          </a:p>
          <a:p>
            <a:endParaRPr lang="en-US"/>
          </a:p>
          <a:p>
            <a:endParaRPr lang="en-US"/>
          </a:p>
          <a:p>
            <a:pPr defTabSz="933237">
              <a:defRPr/>
            </a:pPr>
            <a:r>
              <a:rPr lang="en-US"/>
              <a:t>Slow things down so you don’t make rash decisions you might regret later. The bottom line is to learn to control your emotions not to let your emotions control you. It is purposefully handling to positively influence  the outcome. </a:t>
            </a:r>
          </a:p>
          <a:p>
            <a:pPr defTabSz="933237">
              <a:defRPr/>
            </a:pPr>
            <a:endParaRPr lang="en-US"/>
          </a:p>
          <a:p>
            <a:pPr defTabSz="933237">
              <a:defRPr/>
            </a:pPr>
            <a:r>
              <a:rPr lang="en-US" i="1"/>
              <a:t>Let’s take a look at what successful self-management looks like.</a:t>
            </a:r>
          </a:p>
          <a:p>
            <a:pPr defTabSz="933237">
              <a:defRPr/>
            </a:pPr>
            <a:endParaRPr lang="en-US"/>
          </a:p>
          <a:p>
            <a:pPr defTabSz="933237">
              <a:defRPr/>
            </a:pPr>
            <a:r>
              <a:rPr lang="en-US"/>
              <a:t>https://www.skillsyouneed.com/ps/self-management.html </a:t>
            </a:r>
          </a:p>
          <a:p>
            <a:pPr defTabSz="933237">
              <a:defRPr/>
            </a:pPr>
            <a:r>
              <a:rPr lang="en-US"/>
              <a:t>http://www.free-management-ebooks.com/faqpp/developing-03.htm </a:t>
            </a:r>
          </a:p>
          <a:p>
            <a:pPr defTabSz="933237">
              <a:defRPr/>
            </a:pPr>
            <a:r>
              <a:rPr lang="en-US"/>
              <a:t>https://trans4mind.com/counterpoint/index-emotional-intelligence/zimmerman-eq2.shtml </a:t>
            </a:r>
            <a:br>
              <a:rPr lang="en-US"/>
            </a:br>
            <a:r>
              <a:rPr lang="en-US"/>
              <a:t>https://chools.in/wp-content/uploads/2021/02/Chools-self-management-checklist.pdf </a:t>
            </a:r>
          </a:p>
          <a:p>
            <a:pPr defTabSz="933237">
              <a:defRPr/>
            </a:pPr>
            <a:endParaRPr lang="en-US"/>
          </a:p>
        </p:txBody>
      </p:sp>
      <p:sp>
        <p:nvSpPr>
          <p:cNvPr id="4" name="Slide Number Placeholder 3"/>
          <p:cNvSpPr>
            <a:spLocks noGrp="1"/>
          </p:cNvSpPr>
          <p:nvPr>
            <p:ph type="sldNum" sz="quarter" idx="5"/>
          </p:nvPr>
        </p:nvSpPr>
        <p:spPr/>
        <p:txBody>
          <a:bodyPr/>
          <a:lstStyle/>
          <a:p>
            <a:pPr defTabSz="933237">
              <a:defRPr/>
            </a:pPr>
            <a:fld id="{FE5333C2-DC0D-408D-BAC6-0CFD2EA24E6B}" type="slidenum">
              <a:rPr lang="en-US">
                <a:solidFill>
                  <a:prstClr val="black"/>
                </a:solidFill>
                <a:latin typeface="Calibri" panose="020F0502020204030204"/>
              </a:rPr>
              <a:pPr defTabSz="933237">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809692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FE5333C2-DC0D-408D-BAC6-0CFD2EA24E6B}" type="slidenum">
              <a:rPr lang="en-US">
                <a:solidFill>
                  <a:prstClr val="black"/>
                </a:solidFill>
                <a:latin typeface="Calibri" panose="020F0502020204030204"/>
              </a:rPr>
              <a:pPr defTabSz="933237">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782697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questions</a:t>
            </a:r>
          </a:p>
        </p:txBody>
      </p:sp>
      <p:sp>
        <p:nvSpPr>
          <p:cNvPr id="4" name="Slide Number Placeholder 3"/>
          <p:cNvSpPr>
            <a:spLocks noGrp="1"/>
          </p:cNvSpPr>
          <p:nvPr>
            <p:ph type="sldNum" sz="quarter" idx="5"/>
          </p:nvPr>
        </p:nvSpPr>
        <p:spPr/>
        <p:txBody>
          <a:bodyPr/>
          <a:lstStyle/>
          <a:p>
            <a:fld id="{FE5333C2-DC0D-408D-BAC6-0CFD2EA24E6B}" type="slidenum">
              <a:rPr lang="en-US" smtClean="0"/>
              <a:t>12</a:t>
            </a:fld>
            <a:endParaRPr lang="en-US"/>
          </a:p>
        </p:txBody>
      </p:sp>
    </p:spTree>
    <p:extLst>
      <p:ext uri="{BB962C8B-B14F-4D97-AF65-F5344CB8AC3E}">
        <p14:creationId xmlns:p14="http://schemas.microsoft.com/office/powerpoint/2010/main" val="3118708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Social Awareness- Social Skills – Proficiency in managing relationships  </a:t>
            </a:r>
          </a:p>
          <a:p>
            <a:endParaRPr lang="en-US"/>
          </a:p>
          <a:p>
            <a:r>
              <a:rPr lang="en-US"/>
              <a:t>Empathy</a:t>
            </a:r>
          </a:p>
          <a:p>
            <a:r>
              <a:rPr lang="en-US"/>
              <a:t>Empathy is the ability to comprehend and connect with someone else’s situation, also known as “putting yourself in their shoes”. It includes sharing another’s feelings even if they haven’t been through the same experience while listening attentively and offering comfort. Empathy allows employees to comprehend and connect with others’ situations, providing a foundation for effective teamwork.</a:t>
            </a:r>
          </a:p>
          <a:p>
            <a:endParaRPr lang="en-US"/>
          </a:p>
          <a:p>
            <a:r>
              <a:rPr lang="en-US"/>
              <a:t>Employee Example: You’re at a social gathering and notice a colleague appears distant and sad despite their attempts to smile. Drawing on your empathetic abilities, you approach them and engage in a genuine conversation. Through active listening, you uncover that your colleague is dealing with a personal challenge. Your empathetic response helps them feel understood and supported.</a:t>
            </a:r>
          </a:p>
          <a:p>
            <a:pPr defTabSz="933237">
              <a:defRPr/>
            </a:pPr>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FE5333C2-DC0D-408D-BAC6-0CFD2EA24E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20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https://chools.in/wp-content/uploads/2021/02/Chools-social-awareness-checklist.pdf</a:t>
            </a:r>
          </a:p>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FE5333C2-DC0D-408D-BAC6-0CFD2EA24E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40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5333C2-DC0D-408D-BAC6-0CFD2EA24E6B}" type="slidenum">
              <a:rPr lang="en-US" smtClean="0"/>
              <a:t>15</a:t>
            </a:fld>
            <a:endParaRPr lang="en-US"/>
          </a:p>
        </p:txBody>
      </p:sp>
    </p:spTree>
    <p:extLst>
      <p:ext uri="{BB962C8B-B14F-4D97-AF65-F5344CB8AC3E}">
        <p14:creationId xmlns:p14="http://schemas.microsoft.com/office/powerpoint/2010/main" val="760272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Relationship management is about your interpersonal skills. It’s how you well you work with both individuals and groups.</a:t>
            </a:r>
          </a:p>
          <a:p>
            <a:endParaRPr lang="en-US"/>
          </a:p>
          <a:p>
            <a:r>
              <a:rPr lang="en-US"/>
              <a:t>Building blocks of Relationship management include:</a:t>
            </a:r>
          </a:p>
          <a:p>
            <a:endParaRPr lang="en-US"/>
          </a:p>
          <a:p>
            <a:pPr marL="174982" indent="-174982">
              <a:buFont typeface="Arial" panose="020B0604020202020204" pitchFamily="34" charset="0"/>
              <a:buChar char="•"/>
            </a:pPr>
            <a:r>
              <a:rPr lang="en-US"/>
              <a:t>Building relationship</a:t>
            </a:r>
          </a:p>
          <a:p>
            <a:pPr marL="174982" indent="-174982">
              <a:buFont typeface="Arial" panose="020B0604020202020204" pitchFamily="34" charset="0"/>
              <a:buChar char="•"/>
            </a:pPr>
            <a:r>
              <a:rPr lang="en-US"/>
              <a:t>Recognize conflict early means you are identifying and analyzing what is going on</a:t>
            </a:r>
          </a:p>
          <a:p>
            <a:pPr marL="174982" indent="-174982">
              <a:buFont typeface="Arial" panose="020B0604020202020204" pitchFamily="34" charset="0"/>
              <a:buChar char="•"/>
            </a:pPr>
            <a:r>
              <a:rPr lang="en-US"/>
              <a:t>Does everyone understand?</a:t>
            </a:r>
          </a:p>
          <a:p>
            <a:pPr marL="174982" indent="-174982">
              <a:buFont typeface="Arial" panose="020B0604020202020204" pitchFamily="34" charset="0"/>
              <a:buChar char="•"/>
            </a:pPr>
            <a:r>
              <a:rPr lang="en-US"/>
              <a:t>Provide a clear vision</a:t>
            </a:r>
          </a:p>
          <a:p>
            <a:pPr marL="174982" indent="-174982">
              <a:buFont typeface="Arial" panose="020B0604020202020204" pitchFamily="34" charset="0"/>
              <a:buChar char="•"/>
            </a:pPr>
            <a:r>
              <a:rPr lang="en-US"/>
              <a:t>Tap into people’s values and desires </a:t>
            </a:r>
          </a:p>
          <a:p>
            <a:pPr marL="174982" indent="-174982">
              <a:buFont typeface="Arial" panose="020B0604020202020204" pitchFamily="34" charset="0"/>
              <a:buChar char="•"/>
            </a:pPr>
            <a:r>
              <a:rPr lang="en-US"/>
              <a:t>Find a common ground</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defTabSz="933237">
              <a:defRPr/>
            </a:pPr>
            <a:fld id="{FE5333C2-DC0D-408D-BAC6-0CFD2EA24E6B}" type="slidenum">
              <a:rPr lang="en-US">
                <a:solidFill>
                  <a:prstClr val="black"/>
                </a:solidFill>
                <a:latin typeface="Calibri" panose="020F0502020204030204"/>
              </a:rPr>
              <a:pPr defTabSz="933237">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530268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Demonstrate empathy and gratitude. Our emotions come with us and they do so with others as well.  Think back to the first component, Self-Awareness. We discussed how emotions can  be a power force. This is true for everyone.   There are three words that you most likely learned at a very young age that can make a big difference here.  </a:t>
            </a:r>
          </a:p>
          <a:p>
            <a:pPr lvl="0"/>
            <a:endParaRPr lang="en-US" b="1"/>
          </a:p>
          <a:p>
            <a:pPr lvl="0"/>
            <a:r>
              <a:rPr lang="en-US" b="1"/>
              <a:t>ASK:</a:t>
            </a:r>
            <a:r>
              <a:rPr lang="en-US"/>
              <a:t> What do you think they are?  Answer- Please, Thank you and Sorry.  </a:t>
            </a:r>
            <a:r>
              <a:rPr lang="en-US" b="1"/>
              <a:t>ASK:</a:t>
            </a:r>
            <a:r>
              <a:rPr lang="en-US"/>
              <a:t> Why do you think those words are so important?  Discuss</a:t>
            </a:r>
          </a:p>
          <a:p>
            <a:pPr lvl="0"/>
            <a:endParaRPr lang="en-US"/>
          </a:p>
          <a:p>
            <a:pPr lvl="0"/>
            <a:r>
              <a:rPr lang="en-US"/>
              <a:t>We have the ability to inspire and motivate others with positivity. How we treat others can inspire them to be there best self. Building trust comes into play here and how we act all the time is what gives us our reputation and character. We can also focus on helping others to develop their skills. As a supervisor, especially, that shows a commitment to the individual and their personal growth and development. </a:t>
            </a:r>
          </a:p>
          <a:p>
            <a:pPr lvl="0"/>
            <a:endParaRPr lang="en-US"/>
          </a:p>
          <a:p>
            <a:pPr lvl="0"/>
            <a:r>
              <a:rPr lang="en-US"/>
              <a:t>Acknowledge people and give them your full attention.  How can you tell if a person is giving you their full attention? How does it feel when they don’t seem to be? What impact does that have on your participate, investment and more importantly, the relationship you have with that person. </a:t>
            </a:r>
          </a:p>
          <a:p>
            <a:pPr lvl="0"/>
            <a:endParaRPr lang="en-US"/>
          </a:p>
          <a:p>
            <a:pPr lvl="0"/>
            <a:r>
              <a:rPr lang="en-US"/>
              <a:t>ASK: </a:t>
            </a:r>
            <a:r>
              <a:rPr lang="en-US" i="1"/>
              <a:t>How can you ensure understanding?  </a:t>
            </a:r>
            <a:r>
              <a:rPr lang="en-US" b="0" i="0"/>
              <a:t>Answer: Ask </a:t>
            </a:r>
            <a:r>
              <a:rPr lang="en-US"/>
              <a:t>clarifying questions.  Be sure that people are understanding the same thing. </a:t>
            </a:r>
          </a:p>
          <a:p>
            <a:pPr lvl="0"/>
            <a:r>
              <a:rPr lang="en-US"/>
              <a:t>Providing feedback</a:t>
            </a:r>
          </a:p>
          <a:p>
            <a:endParaRPr lang="en-US"/>
          </a:p>
          <a:p>
            <a:endParaRPr lang="en-US"/>
          </a:p>
          <a:p>
            <a:r>
              <a:rPr lang="en-US"/>
              <a:t>Influence other:  There is an art to persuasion: The fable of the sun and the wind is a good example:</a:t>
            </a:r>
          </a:p>
          <a:p>
            <a:r>
              <a:rPr lang="en-US"/>
              <a:t>The wind and the sun decided to have a competition to decide once and for all who was stronger. They agreed that the winner would be the one who could persuade a man to take off his coat. The wind blew and blew, but the man only held on more tightly to his coat. Then the sun shone gently down, and within minutes, the man took off his coat. </a:t>
            </a:r>
          </a:p>
          <a:p>
            <a:endParaRPr lang="en-US"/>
          </a:p>
          <a:p>
            <a:r>
              <a:rPr lang="en-US"/>
              <a:t>The moral here is that you can’t force someone to do what they don’t want; instead, the art of persuasion is to get them to want what you want.</a:t>
            </a:r>
          </a:p>
          <a:p>
            <a:endParaRPr lang="en-US"/>
          </a:p>
          <a:p>
            <a:r>
              <a:rPr lang="en-US"/>
              <a:t>Resolves conflict: I statements </a:t>
            </a:r>
          </a:p>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FE5333C2-DC0D-408D-BAC6-0CFD2EA24E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015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https://chools.in/wp-content/uploads/2021/02/Chools-relationship-management-checklist.pdf</a:t>
            </a:r>
          </a:p>
        </p:txBody>
      </p:sp>
      <p:sp>
        <p:nvSpPr>
          <p:cNvPr id="4" name="Slide Number Placeholder 3"/>
          <p:cNvSpPr>
            <a:spLocks noGrp="1"/>
          </p:cNvSpPr>
          <p:nvPr>
            <p:ph type="sldNum" sz="quarter" idx="5"/>
          </p:nvPr>
        </p:nvSpPr>
        <p:spPr/>
        <p:txBody>
          <a:bodyPr/>
          <a:lstStyle/>
          <a:p>
            <a:fld id="{FE5333C2-DC0D-408D-BAC6-0CFD2EA24E6B}" type="slidenum">
              <a:rPr lang="en-US" smtClean="0"/>
              <a:t>18</a:t>
            </a:fld>
            <a:endParaRPr lang="en-US"/>
          </a:p>
        </p:txBody>
      </p:sp>
    </p:spTree>
    <p:extLst>
      <p:ext uri="{BB962C8B-B14F-4D97-AF65-F5344CB8AC3E}">
        <p14:creationId xmlns:p14="http://schemas.microsoft.com/office/powerpoint/2010/main" val="2681803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very real sense we have two minds, one that thinks and one that feels”  ― Daniel Goleman, Emotional Intelligence: Why It Can Matter More Than IQ</a:t>
            </a:r>
          </a:p>
          <a:p>
            <a:endParaRPr lang="en-US" dirty="0"/>
          </a:p>
          <a:p>
            <a:r>
              <a:rPr lang="en-US" dirty="0"/>
              <a:t>https://www.youtube.com/watch?v=5XqXsLnDV-U&amp;feature=youtu.be</a:t>
            </a:r>
          </a:p>
          <a:p>
            <a:endParaRPr lang="en-US" dirty="0"/>
          </a:p>
          <a:p>
            <a:r>
              <a:rPr lang="en-US" dirty="0"/>
              <a:t>Take a minute to think about the four component of Emotional Intelligence and think of at least one or two things would be most beneficial to help you increase your emotional intelligence. Remember, this is very individual and can be different for each of us.   Then write down your answer or answers on your tip sheet</a:t>
            </a:r>
          </a:p>
          <a:p>
            <a:endParaRPr lang="en-US" dirty="0"/>
          </a:p>
          <a:p>
            <a:r>
              <a:rPr lang="en-US" dirty="0"/>
              <a:t>Please put in the Chat  the component of EI and something specific  you plan to work on in that area.</a:t>
            </a:r>
          </a:p>
          <a:p>
            <a:endParaRPr lang="en-US" dirty="0"/>
          </a:p>
          <a:p>
            <a:r>
              <a:rPr lang="en-US" dirty="0"/>
              <a:t>Emotional Intelligence is something we can work on continually .</a:t>
            </a:r>
          </a:p>
          <a:p>
            <a:endParaRPr lang="en-US" dirty="0"/>
          </a:p>
          <a:p>
            <a:r>
              <a:rPr lang="en-US" dirty="0"/>
              <a:t>https://chools.in/wp-content/uploads/2021/02/Chools-self-awareness-checklist</a:t>
            </a:r>
          </a:p>
        </p:txBody>
      </p:sp>
      <p:sp>
        <p:nvSpPr>
          <p:cNvPr id="4" name="Slide Number Placeholder 3"/>
          <p:cNvSpPr>
            <a:spLocks noGrp="1"/>
          </p:cNvSpPr>
          <p:nvPr>
            <p:ph type="sldNum" sz="quarter" idx="5"/>
          </p:nvPr>
        </p:nvSpPr>
        <p:spPr/>
        <p:txBody>
          <a:bodyPr/>
          <a:lstStyle/>
          <a:p>
            <a:fld id="{FE5333C2-DC0D-408D-BAC6-0CFD2EA24E6B}" type="slidenum">
              <a:rPr lang="en-US" smtClean="0"/>
              <a:t>19</a:t>
            </a:fld>
            <a:endParaRPr lang="en-US"/>
          </a:p>
        </p:txBody>
      </p:sp>
    </p:spTree>
    <p:extLst>
      <p:ext uri="{BB962C8B-B14F-4D97-AF65-F5344CB8AC3E}">
        <p14:creationId xmlns:p14="http://schemas.microsoft.com/office/powerpoint/2010/main" val="357340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to understand that emotional intelligence is not the opposite of intelligence, it is not the triumph of heart over head – it is the unique intersection of both.” </a:t>
            </a:r>
          </a:p>
          <a:p>
            <a:endParaRPr lang="en-US" dirty="0"/>
          </a:p>
          <a:p>
            <a:r>
              <a:rPr lang="en-US" dirty="0"/>
              <a:t>– David Caruso, Co-Founder of Emotional Intelligence Skills Group, Yale Center for Emotional Intelligence</a:t>
            </a:r>
          </a:p>
          <a:p>
            <a:endParaRPr lang="en-US" dirty="0"/>
          </a:p>
          <a:p>
            <a:r>
              <a:rPr lang="en-US" b="1" dirty="0"/>
              <a:t>CHAT: </a:t>
            </a:r>
            <a:r>
              <a:rPr lang="en-US" dirty="0"/>
              <a:t>What makes you successful in the workplace and in life? </a:t>
            </a:r>
          </a:p>
          <a:p>
            <a:r>
              <a:rPr lang="en-US" dirty="0"/>
              <a:t>-Successful relationships and the ability to communication with others. </a:t>
            </a:r>
          </a:p>
          <a:p>
            <a:endParaRPr lang="en-US" dirty="0"/>
          </a:p>
          <a:p>
            <a:r>
              <a:rPr lang="en-US" b="1" dirty="0"/>
              <a:t>CHAT: </a:t>
            </a:r>
            <a:r>
              <a:rPr lang="en-US" dirty="0"/>
              <a:t>When we think about it conversely, what makes us and our work teams or any relationship for that matter, unsuccessful or difficult? </a:t>
            </a:r>
          </a:p>
          <a:p>
            <a:r>
              <a:rPr lang="en-US" dirty="0"/>
              <a:t>-Conflict, people not working will together, disrespect, and not valuing others and their perspective,</a:t>
            </a:r>
          </a:p>
          <a:p>
            <a:endParaRPr lang="en-US" dirty="0"/>
          </a:p>
          <a:p>
            <a:endParaRPr lang="en-US" dirty="0"/>
          </a:p>
        </p:txBody>
      </p:sp>
      <p:sp>
        <p:nvSpPr>
          <p:cNvPr id="4" name="Slide Number Placeholder 3"/>
          <p:cNvSpPr>
            <a:spLocks noGrp="1"/>
          </p:cNvSpPr>
          <p:nvPr>
            <p:ph type="sldNum" sz="quarter" idx="5"/>
          </p:nvPr>
        </p:nvSpPr>
        <p:spPr/>
        <p:txBody>
          <a:bodyPr/>
          <a:lstStyle/>
          <a:p>
            <a:fld id="{FE5333C2-DC0D-408D-BAC6-0CFD2EA24E6B}" type="slidenum">
              <a:rPr lang="en-US" smtClean="0"/>
              <a:t>2</a:t>
            </a:fld>
            <a:endParaRPr lang="en-US"/>
          </a:p>
        </p:txBody>
      </p:sp>
    </p:spTree>
    <p:extLst>
      <p:ext uri="{BB962C8B-B14F-4D97-AF65-F5344CB8AC3E}">
        <p14:creationId xmlns:p14="http://schemas.microsoft.com/office/powerpoint/2010/main" val="901103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7314">
              <a:defRPr/>
            </a:pPr>
            <a:r>
              <a:rPr lang="en-US" sz="1200" dirty="0"/>
              <a:t>What is a challenging conversation? A difficult conversation is anything that YOU find hard to talk about-past experiences, background, etc. so everyone will have a different view on what is challenging. </a:t>
            </a:r>
          </a:p>
          <a:p>
            <a:pPr marL="0" marR="0" lvl="1" indent="0" algn="l" defTabSz="467314" rtl="0" eaLnBrk="1" fontAlgn="auto" latinLnBrk="0" hangingPunct="1">
              <a:lnSpc>
                <a:spcPct val="100000"/>
              </a:lnSpc>
              <a:spcBef>
                <a:spcPts val="0"/>
              </a:spcBef>
              <a:spcAft>
                <a:spcPts val="0"/>
              </a:spcAft>
              <a:buClrTx/>
              <a:buSzTx/>
              <a:buFontTx/>
              <a:buNone/>
              <a:tabLst/>
              <a:defRPr/>
            </a:pPr>
            <a:endParaRPr lang="en-US" sz="1200" b="1" dirty="0"/>
          </a:p>
          <a:p>
            <a:pPr marL="0" marR="0" lvl="1" indent="0" algn="l" defTabSz="467314" rtl="0" eaLnBrk="1" fontAlgn="auto" latinLnBrk="0" hangingPunct="1">
              <a:lnSpc>
                <a:spcPct val="100000"/>
              </a:lnSpc>
              <a:spcBef>
                <a:spcPts val="0"/>
              </a:spcBef>
              <a:spcAft>
                <a:spcPts val="0"/>
              </a:spcAft>
              <a:buClrTx/>
              <a:buSzTx/>
              <a:buFontTx/>
              <a:buNone/>
              <a:tabLst/>
              <a:defRPr/>
            </a:pPr>
            <a:r>
              <a:rPr lang="en-US" sz="1200" b="1" dirty="0"/>
              <a:t>POPCORN – what do you consider a challenging conversation? </a:t>
            </a:r>
          </a:p>
          <a:p>
            <a:endParaRPr lang="en-US" dirty="0"/>
          </a:p>
        </p:txBody>
      </p:sp>
      <p:sp>
        <p:nvSpPr>
          <p:cNvPr id="4" name="Slide Number Placeholder 3"/>
          <p:cNvSpPr>
            <a:spLocks noGrp="1"/>
          </p:cNvSpPr>
          <p:nvPr>
            <p:ph type="sldNum" sz="quarter" idx="5"/>
          </p:nvPr>
        </p:nvSpPr>
        <p:spPr/>
        <p:txBody>
          <a:bodyPr/>
          <a:lstStyle/>
          <a:p>
            <a:fld id="{FE5333C2-DC0D-408D-BAC6-0CFD2EA24E6B}" type="slidenum">
              <a:rPr lang="en-US" smtClean="0"/>
              <a:t>20</a:t>
            </a:fld>
            <a:endParaRPr lang="en-US"/>
          </a:p>
        </p:txBody>
      </p:sp>
    </p:spTree>
    <p:extLst>
      <p:ext uri="{BB962C8B-B14F-4D97-AF65-F5344CB8AC3E}">
        <p14:creationId xmlns:p14="http://schemas.microsoft.com/office/powerpoint/2010/main" val="1767485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7314">
              <a:defRPr/>
            </a:pPr>
            <a:r>
              <a:rPr lang="en-US" sz="2800" b="1" dirty="0"/>
              <a:t>Do you generally feel stressed or anxious?</a:t>
            </a:r>
          </a:p>
          <a:p>
            <a:pPr marL="0" lvl="1" defTabSz="467314">
              <a:defRPr/>
            </a:pPr>
            <a:endParaRPr lang="en-US" sz="2800" dirty="0"/>
          </a:p>
          <a:p>
            <a:pPr lvl="0"/>
            <a:r>
              <a:rPr lang="en-US" sz="2800" dirty="0"/>
              <a:t>Why would you avoid? </a:t>
            </a:r>
          </a:p>
          <a:p>
            <a:pPr lvl="0"/>
            <a:r>
              <a:rPr lang="en-US" sz="2800" dirty="0"/>
              <a:t>This person would not LIKE me, Damage the relationship, offend someone, person might feel attacked.</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Not knowing how the other person will respond – 43%</a:t>
            </a:r>
          </a:p>
          <a:p>
            <a:pPr lvl="0"/>
            <a:r>
              <a:rPr lang="en-US" sz="1200" kern="1200" dirty="0">
                <a:solidFill>
                  <a:schemeClr val="tx1"/>
                </a:solidFill>
                <a:effectLst/>
                <a:latin typeface="+mn-lt"/>
                <a:ea typeface="+mn-ea"/>
                <a:cs typeface="+mn-cs"/>
              </a:rPr>
              <a:t>Not being able to get a point across clearly – 31%</a:t>
            </a:r>
          </a:p>
          <a:p>
            <a:pPr lvl="0"/>
            <a:r>
              <a:rPr lang="en-US" sz="1200" kern="1200" dirty="0">
                <a:solidFill>
                  <a:schemeClr val="tx1"/>
                </a:solidFill>
                <a:effectLst/>
                <a:latin typeface="+mn-lt"/>
                <a:ea typeface="+mn-ea"/>
                <a:cs typeface="+mn-cs"/>
              </a:rPr>
              <a:t>Being in a confrontational situation – 29%</a:t>
            </a:r>
          </a:p>
          <a:p>
            <a:pPr lvl="0"/>
            <a:r>
              <a:rPr lang="en-US" sz="1200" kern="1200" dirty="0">
                <a:solidFill>
                  <a:schemeClr val="tx1"/>
                </a:solidFill>
                <a:effectLst/>
                <a:latin typeface="+mn-lt"/>
                <a:ea typeface="+mn-ea"/>
                <a:cs typeface="+mn-cs"/>
              </a:rPr>
              <a:t>Getting upset or emotional – 29%</a:t>
            </a:r>
          </a:p>
          <a:p>
            <a:pPr lvl="0"/>
            <a:r>
              <a:rPr lang="en-US" sz="1200" kern="1200" dirty="0">
                <a:solidFill>
                  <a:schemeClr val="tx1"/>
                </a:solidFill>
                <a:effectLst/>
                <a:latin typeface="+mn-lt"/>
                <a:ea typeface="+mn-ea"/>
                <a:cs typeface="+mn-cs"/>
              </a:rPr>
              <a:t>The other person getting upset or emotional – 21%</a:t>
            </a:r>
          </a:p>
          <a:p>
            <a:pPr marL="0" lvl="1" defTabSz="467314">
              <a:defRPr/>
            </a:pPr>
            <a:endParaRPr lang="en-US" sz="2800" dirty="0"/>
          </a:p>
          <a:p>
            <a:pPr marL="0" lvl="1" defTabSz="467314">
              <a:defRPr/>
            </a:pPr>
            <a:r>
              <a:rPr lang="en-US" sz="2800" dirty="0"/>
              <a:t>Even when the subject matter is difficult, conversations can remain mutually supportive. Respect the other person’s point of view, and expect them to respect yours. </a:t>
            </a:r>
          </a:p>
          <a:p>
            <a:pPr marL="0" lvl="1" defTabSz="467314">
              <a:defRPr/>
            </a:pPr>
            <a:endParaRPr lang="en-US" sz="2800" dirty="0"/>
          </a:p>
          <a:p>
            <a:pPr marL="0" marR="0" lvl="1" indent="0" algn="l" defTabSz="467314" rtl="0" eaLnBrk="1" fontAlgn="auto" latinLnBrk="0" hangingPunct="1">
              <a:lnSpc>
                <a:spcPct val="100000"/>
              </a:lnSpc>
              <a:spcBef>
                <a:spcPts val="0"/>
              </a:spcBef>
              <a:spcAft>
                <a:spcPts val="0"/>
              </a:spcAft>
              <a:buClrTx/>
              <a:buSzTx/>
              <a:buFontTx/>
              <a:buNone/>
              <a:tabLst/>
              <a:defRPr/>
            </a:pPr>
            <a:r>
              <a:rPr lang="en-US" sz="2800" b="1" dirty="0"/>
              <a:t>If you avoid</a:t>
            </a:r>
            <a:r>
              <a:rPr lang="en-US" sz="2800" dirty="0"/>
              <a:t>, you are encouraging the negative behavior and sending the message to that individual and colleagues that the behavior/performance is acceptable and the problem can get worse. </a:t>
            </a:r>
            <a:r>
              <a:rPr lang="en-US" sz="2800" kern="1200" dirty="0">
                <a:solidFill>
                  <a:schemeClr val="tx1"/>
                </a:solidFill>
                <a:effectLst/>
                <a:latin typeface="+mn-lt"/>
                <a:ea typeface="+mn-ea"/>
                <a:cs typeface="+mn-cs"/>
              </a:rPr>
              <a:t>“This reluctance to talk things through not only has a negative impact on individuals, but can quickly affect wider team morale.” </a:t>
            </a:r>
          </a:p>
          <a:p>
            <a:pPr marL="0" marR="0" lvl="1" indent="0" algn="l" defTabSz="467314"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effectLst/>
              <a:latin typeface="+mn-lt"/>
              <a:ea typeface="+mn-ea"/>
              <a:cs typeface="+mn-cs"/>
            </a:endParaRPr>
          </a:p>
          <a:p>
            <a:pPr marL="0" lvl="1" defTabSz="467314">
              <a:defRPr/>
            </a:pPr>
            <a:r>
              <a:rPr lang="en-US" sz="1200" b="0" i="0" kern="1200" dirty="0">
                <a:solidFill>
                  <a:schemeClr val="tx1"/>
                </a:solidFill>
                <a:effectLst/>
                <a:latin typeface="+mn-lt"/>
                <a:ea typeface="+mn-ea"/>
                <a:cs typeface="+mn-cs"/>
              </a:rPr>
              <a:t>One of the biggest mistakes leaders can make is trying to avoid conflict. Dealt with the right way conflict can be a force for positive change. It opens the channel to better communication and stronger relationships.</a:t>
            </a:r>
            <a:endParaRPr lang="en-US" sz="2800" dirty="0"/>
          </a:p>
          <a:p>
            <a:pPr marL="0" marR="0" lvl="1" indent="0" algn="l" defTabSz="467314" rtl="0" eaLnBrk="1" fontAlgn="auto" latinLnBrk="0" hangingPunct="1">
              <a:lnSpc>
                <a:spcPct val="100000"/>
              </a:lnSpc>
              <a:spcBef>
                <a:spcPts val="0"/>
              </a:spcBef>
              <a:spcAft>
                <a:spcPts val="0"/>
              </a:spcAft>
              <a:buClrTx/>
              <a:buSzTx/>
              <a:buFontTx/>
              <a:buNone/>
              <a:tabLst/>
              <a:defRPr/>
            </a:pPr>
            <a:endParaRPr lang="en-US" sz="2800" dirty="0"/>
          </a:p>
          <a:p>
            <a:pPr marL="0" marR="0" lvl="1" indent="0" algn="l" defTabSz="467314" rtl="0" eaLnBrk="1" fontAlgn="auto" latinLnBrk="0" hangingPunct="1">
              <a:lnSpc>
                <a:spcPct val="100000"/>
              </a:lnSpc>
              <a:spcBef>
                <a:spcPts val="0"/>
              </a:spcBef>
              <a:spcAft>
                <a:spcPts val="0"/>
              </a:spcAft>
              <a:buClrTx/>
              <a:buSzTx/>
              <a:buFontTx/>
              <a:buNone/>
              <a:tabLst/>
              <a:defRPr/>
            </a:pPr>
            <a:r>
              <a:rPr lang="en-US" sz="2800" dirty="0"/>
              <a:t>The goal and your job, as a supervisor, is to create a learning conversation. Going from a message stance to a learning stance. Message perspective meaning “make the deadline next time” vs. hearing their perspective why they didn’t make the deadline. </a:t>
            </a:r>
          </a:p>
          <a:p>
            <a:pPr marL="0" marR="0" lvl="1" indent="0" algn="l" defTabSz="467314" rtl="0" eaLnBrk="1" fontAlgn="auto" latinLnBrk="0" hangingPunct="1">
              <a:lnSpc>
                <a:spcPct val="100000"/>
              </a:lnSpc>
              <a:spcBef>
                <a:spcPts val="0"/>
              </a:spcBef>
              <a:spcAft>
                <a:spcPts val="0"/>
              </a:spcAft>
              <a:buClrTx/>
              <a:buSzTx/>
              <a:buFontTx/>
              <a:buNone/>
              <a:tabLst/>
              <a:defRPr/>
            </a:pPr>
            <a:endParaRPr lang="en-US" sz="2800" b="1" dirty="0"/>
          </a:p>
          <a:p>
            <a:pPr marL="0" marR="0" lvl="1" indent="0" algn="l" defTabSz="467314" rtl="0" eaLnBrk="1" fontAlgn="auto" latinLnBrk="0" hangingPunct="1">
              <a:lnSpc>
                <a:spcPct val="100000"/>
              </a:lnSpc>
              <a:spcBef>
                <a:spcPts val="0"/>
              </a:spcBef>
              <a:spcAft>
                <a:spcPts val="0"/>
              </a:spcAft>
              <a:buClrTx/>
              <a:buSzTx/>
              <a:buFontTx/>
              <a:buNone/>
              <a:tabLst/>
              <a:defRPr/>
            </a:pPr>
            <a:r>
              <a:rPr lang="en-US" sz="2800" b="1" dirty="0"/>
              <a:t>Think of a challenging conversation that you need to have with someone that you supervise. You will be using this situation throughout the training. </a:t>
            </a:r>
          </a:p>
          <a:p>
            <a:endParaRPr lang="en-US" dirty="0"/>
          </a:p>
        </p:txBody>
      </p:sp>
      <p:sp>
        <p:nvSpPr>
          <p:cNvPr id="4" name="Slide Number Placeholder 3"/>
          <p:cNvSpPr>
            <a:spLocks noGrp="1"/>
          </p:cNvSpPr>
          <p:nvPr>
            <p:ph type="sldNum" sz="quarter" idx="5"/>
          </p:nvPr>
        </p:nvSpPr>
        <p:spPr/>
        <p:txBody>
          <a:bodyPr/>
          <a:lstStyle/>
          <a:p>
            <a:fld id="{FE5333C2-DC0D-408D-BAC6-0CFD2EA24E6B}" type="slidenum">
              <a:rPr lang="en-US" smtClean="0"/>
              <a:t>21</a:t>
            </a:fld>
            <a:endParaRPr lang="en-US"/>
          </a:p>
        </p:txBody>
      </p:sp>
    </p:spTree>
    <p:extLst>
      <p:ext uri="{BB962C8B-B14F-4D97-AF65-F5344CB8AC3E}">
        <p14:creationId xmlns:p14="http://schemas.microsoft.com/office/powerpoint/2010/main" val="4075693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You are not alone. 66% feel stressed or anxious knowing that they have to discuss a difficult topic with someone that they supervise.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most people have received no formal training on how to have these conversations.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Raise your hand if you have taken the EI training? A lot that was discussed in that training will def. be utilized before, during and after a challenging conversation.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decrease your nerves, think of this as a learning opportunity for both of you and a chance to build trust and strengthen your relationship- work thorough the issue together, Offer alternative solution of you have to say no to someone. Normalize the conversation- its just a conversation.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CE83573-8F98-DB4F-ABCA-BBA41EA9AE78}" type="slidenum">
              <a:rPr lang="en-US" smtClean="0"/>
              <a:pPr/>
              <a:t>22</a:t>
            </a:fld>
            <a:endParaRPr lang="en-US"/>
          </a:p>
        </p:txBody>
      </p:sp>
    </p:spTree>
    <p:extLst>
      <p:ext uri="{BB962C8B-B14F-4D97-AF65-F5344CB8AC3E}">
        <p14:creationId xmlns:p14="http://schemas.microsoft.com/office/powerpoint/2010/main" val="4189802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333C2-DC0D-408D-BAC6-0CFD2EA24E6B}" type="slidenum">
              <a:rPr lang="en-US" smtClean="0"/>
              <a:t>23</a:t>
            </a:fld>
            <a:endParaRPr lang="en-US"/>
          </a:p>
        </p:txBody>
      </p:sp>
    </p:spTree>
    <p:extLst>
      <p:ext uri="{BB962C8B-B14F-4D97-AF65-F5344CB8AC3E}">
        <p14:creationId xmlns:p14="http://schemas.microsoft.com/office/powerpoint/2010/main" val="2199420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make assumptions- assume nothing </a:t>
            </a:r>
            <a:br>
              <a:rPr lang="en-US" dirty="0"/>
            </a:br>
            <a:endParaRPr lang="en-US" dirty="0"/>
          </a:p>
          <a:p>
            <a:r>
              <a:rPr lang="en-US" dirty="0"/>
              <a:t>Do you know that other persons intentions? We assume we know the other persons intentions, but you don’t, so we judge instead of wonder. Intentions are invisible- we cannot see them and should not guess. </a:t>
            </a:r>
          </a:p>
          <a:p>
            <a:endParaRPr lang="en-US" dirty="0"/>
          </a:p>
          <a:p>
            <a:r>
              <a:rPr lang="en-US" dirty="0"/>
              <a:t>Blame= Avoiding blame or giving blame. Instead of blame, we should that on the perspective that everyone has good intentions- no one comes to work and says, I’m going to do a crappy job today.” Work together to fix this situation so it doesn’t occur in the future. </a:t>
            </a:r>
          </a:p>
          <a:p>
            <a:endParaRPr lang="en-US" dirty="0"/>
          </a:p>
        </p:txBody>
      </p:sp>
      <p:sp>
        <p:nvSpPr>
          <p:cNvPr id="4" name="Slide Number Placeholder 3"/>
          <p:cNvSpPr>
            <a:spLocks noGrp="1"/>
          </p:cNvSpPr>
          <p:nvPr>
            <p:ph type="sldNum" sz="quarter" idx="5"/>
          </p:nvPr>
        </p:nvSpPr>
        <p:spPr/>
        <p:txBody>
          <a:bodyPr/>
          <a:lstStyle/>
          <a:p>
            <a:fld id="{FE5333C2-DC0D-408D-BAC6-0CFD2EA24E6B}" type="slidenum">
              <a:rPr lang="en-US" smtClean="0"/>
              <a:t>24</a:t>
            </a:fld>
            <a:endParaRPr lang="en-US"/>
          </a:p>
        </p:txBody>
      </p:sp>
    </p:spTree>
    <p:extLst>
      <p:ext uri="{BB962C8B-B14F-4D97-AF65-F5344CB8AC3E}">
        <p14:creationId xmlns:p14="http://schemas.microsoft.com/office/powerpoint/2010/main" val="3331758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a:t>
            </a:r>
            <a:r>
              <a:rPr lang="en-US" sz="1200" b="0" i="1" kern="1200" dirty="0">
                <a:solidFill>
                  <a:schemeClr val="tx1"/>
                </a:solidFill>
                <a:effectLst/>
                <a:latin typeface="+mn-lt"/>
                <a:ea typeface="+mn-ea"/>
                <a:cs typeface="+mn-cs"/>
              </a:rPr>
              <a:t>listen</a:t>
            </a:r>
            <a:r>
              <a:rPr lang="en-US" sz="1200" b="0" i="0" kern="1200" dirty="0">
                <a:solidFill>
                  <a:schemeClr val="tx1"/>
                </a:solidFill>
                <a:effectLst/>
                <a:latin typeface="+mn-lt"/>
                <a:ea typeface="+mn-ea"/>
                <a:cs typeface="+mn-cs"/>
              </a:rPr>
              <a:t> at 125-250 words per minute, but we </a:t>
            </a:r>
            <a:r>
              <a:rPr lang="en-US" sz="1200" b="0" i="1" kern="1200" dirty="0">
                <a:solidFill>
                  <a:schemeClr val="tx1"/>
                </a:solidFill>
                <a:effectLst/>
                <a:latin typeface="+mn-lt"/>
                <a:ea typeface="+mn-ea"/>
                <a:cs typeface="+mn-cs"/>
              </a:rPr>
              <a:t>think</a:t>
            </a:r>
            <a:r>
              <a:rPr lang="en-US" sz="1200" b="0" i="0" kern="1200" dirty="0">
                <a:solidFill>
                  <a:schemeClr val="tx1"/>
                </a:solidFill>
                <a:effectLst/>
                <a:latin typeface="+mn-lt"/>
                <a:ea typeface="+mn-ea"/>
                <a:cs typeface="+mn-cs"/>
              </a:rPr>
              <a:t> at 1000-3000 words per minute.</a:t>
            </a:r>
          </a:p>
          <a:p>
            <a:r>
              <a:rPr lang="en-US" dirty="0"/>
              <a:t>Do more listening than talking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Listen to the silence as well as the words.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Learning to be comfortable sitting in silence with another person is one of the most powerful forms of communication. Silence allows the hearts to connect, and a sacred dialogue is spoken.</a:t>
            </a:r>
          </a:p>
          <a:p>
            <a:endParaRPr lang="en-US" dirty="0"/>
          </a:p>
        </p:txBody>
      </p:sp>
      <p:sp>
        <p:nvSpPr>
          <p:cNvPr id="4" name="Slide Number Placeholder 3"/>
          <p:cNvSpPr>
            <a:spLocks noGrp="1"/>
          </p:cNvSpPr>
          <p:nvPr>
            <p:ph type="sldNum" sz="quarter" idx="5"/>
          </p:nvPr>
        </p:nvSpPr>
        <p:spPr/>
        <p:txBody>
          <a:bodyPr/>
          <a:lstStyle/>
          <a:p>
            <a:fld id="{FE5333C2-DC0D-408D-BAC6-0CFD2EA24E6B}" type="slidenum">
              <a:rPr lang="en-US" smtClean="0"/>
              <a:t>26</a:t>
            </a:fld>
            <a:endParaRPr lang="en-US"/>
          </a:p>
        </p:txBody>
      </p:sp>
    </p:spTree>
    <p:extLst>
      <p:ext uri="{BB962C8B-B14F-4D97-AF65-F5344CB8AC3E}">
        <p14:creationId xmlns:p14="http://schemas.microsoft.com/office/powerpoint/2010/main" val="3891159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a:t>
            </a:r>
            <a:r>
              <a:rPr lang="en-US" sz="1200" b="0" i="1" kern="1200" dirty="0">
                <a:solidFill>
                  <a:schemeClr val="tx1"/>
                </a:solidFill>
                <a:effectLst/>
                <a:latin typeface="+mn-lt"/>
                <a:ea typeface="+mn-ea"/>
                <a:cs typeface="+mn-cs"/>
              </a:rPr>
              <a:t>listen</a:t>
            </a:r>
            <a:r>
              <a:rPr lang="en-US" sz="1200" b="0" i="0" kern="1200" dirty="0">
                <a:solidFill>
                  <a:schemeClr val="tx1"/>
                </a:solidFill>
                <a:effectLst/>
                <a:latin typeface="+mn-lt"/>
                <a:ea typeface="+mn-ea"/>
                <a:cs typeface="+mn-cs"/>
              </a:rPr>
              <a:t> at 125-250 words per minute, but we </a:t>
            </a:r>
            <a:r>
              <a:rPr lang="en-US" sz="1200" b="0" i="1" kern="1200" dirty="0">
                <a:solidFill>
                  <a:schemeClr val="tx1"/>
                </a:solidFill>
                <a:effectLst/>
                <a:latin typeface="+mn-lt"/>
                <a:ea typeface="+mn-ea"/>
                <a:cs typeface="+mn-cs"/>
              </a:rPr>
              <a:t>think</a:t>
            </a:r>
            <a:r>
              <a:rPr lang="en-US" sz="1200" b="0" i="0" kern="1200" dirty="0">
                <a:solidFill>
                  <a:schemeClr val="tx1"/>
                </a:solidFill>
                <a:effectLst/>
                <a:latin typeface="+mn-lt"/>
                <a:ea typeface="+mn-ea"/>
                <a:cs typeface="+mn-cs"/>
              </a:rPr>
              <a:t> at 1000-3000 words per minute.</a:t>
            </a:r>
          </a:p>
          <a:p>
            <a:r>
              <a:rPr lang="en-US" dirty="0"/>
              <a:t>Do more listening than talking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Listen to the silence as well as the words.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Learning to be comfortable sitting in silence with another person is one of the most powerful forms of communication. Silence allows the hearts to connect, and a sacred dialogue is spoken.</a:t>
            </a:r>
          </a:p>
          <a:p>
            <a:endParaRPr lang="en-US" dirty="0"/>
          </a:p>
        </p:txBody>
      </p:sp>
      <p:sp>
        <p:nvSpPr>
          <p:cNvPr id="4" name="Slide Number Placeholder 3"/>
          <p:cNvSpPr>
            <a:spLocks noGrp="1"/>
          </p:cNvSpPr>
          <p:nvPr>
            <p:ph type="sldNum" sz="quarter" idx="5"/>
          </p:nvPr>
        </p:nvSpPr>
        <p:spPr/>
        <p:txBody>
          <a:bodyPr/>
          <a:lstStyle/>
          <a:p>
            <a:fld id="{FE5333C2-DC0D-408D-BAC6-0CFD2EA24E6B}" type="slidenum">
              <a:rPr lang="en-US" smtClean="0"/>
              <a:t>27</a:t>
            </a:fld>
            <a:endParaRPr lang="en-US"/>
          </a:p>
        </p:txBody>
      </p:sp>
    </p:spTree>
    <p:extLst>
      <p:ext uri="{BB962C8B-B14F-4D97-AF65-F5344CB8AC3E}">
        <p14:creationId xmlns:p14="http://schemas.microsoft.com/office/powerpoint/2010/main" val="1555087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333C2-DC0D-408D-BAC6-0CFD2EA24E6B}" type="slidenum">
              <a:rPr lang="en-US" smtClean="0"/>
              <a:t>28</a:t>
            </a:fld>
            <a:endParaRPr lang="en-US"/>
          </a:p>
        </p:txBody>
      </p:sp>
    </p:spTree>
    <p:extLst>
      <p:ext uri="{BB962C8B-B14F-4D97-AF65-F5344CB8AC3E}">
        <p14:creationId xmlns:p14="http://schemas.microsoft.com/office/powerpoint/2010/main" val="2174241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https://pumble.com/blog/phrases-to-use-to-diffuse-conflict-at-work/ </a:t>
            </a:r>
          </a:p>
          <a:p>
            <a:r>
              <a:rPr lang="en-US" dirty="0"/>
              <a:t>https://www.lollydaskal.com/leadership/12-phrases-that-will-help-you-resolve-any-conflict/ </a:t>
            </a:r>
          </a:p>
          <a:p>
            <a:r>
              <a:rPr lang="en-US" dirty="0"/>
              <a:t>Thank you for taking the time to talk with us</a:t>
            </a:r>
          </a:p>
          <a:p>
            <a:r>
              <a:rPr lang="en-US" dirty="0"/>
              <a:t>Let’s take a break and get back to this issue when we’ve thought about it and cooled down a bit</a:t>
            </a:r>
          </a:p>
          <a:p>
            <a:r>
              <a:rPr lang="en-US" dirty="0"/>
              <a:t>I need a few minutes to process this/think about this</a:t>
            </a:r>
          </a:p>
          <a:p>
            <a:r>
              <a:rPr lang="en-US" dirty="0"/>
              <a:t>Help me understand where you’re coming from</a:t>
            </a:r>
          </a:p>
          <a:p>
            <a:r>
              <a:rPr lang="en-US" dirty="0"/>
              <a:t>Thank you for being honest with me</a:t>
            </a:r>
          </a:p>
          <a:p>
            <a:r>
              <a:rPr lang="en-US" dirty="0"/>
              <a:t>How can we support you</a:t>
            </a:r>
          </a:p>
          <a:p>
            <a:r>
              <a:rPr lang="en-US" dirty="0"/>
              <a:t>What I heard you say is… Did I get that right?</a:t>
            </a:r>
          </a:p>
          <a:p>
            <a:r>
              <a:rPr lang="en-US" dirty="0"/>
              <a:t>I agree with you on…</a:t>
            </a:r>
          </a:p>
          <a:p>
            <a:r>
              <a:rPr lang="en-US" dirty="0"/>
              <a:t>Let’s work on this problem together</a:t>
            </a:r>
          </a:p>
          <a:p>
            <a:r>
              <a:rPr lang="en-US" dirty="0"/>
              <a:t>What do you suggest we do about this?</a:t>
            </a:r>
          </a:p>
          <a:p>
            <a:r>
              <a:rPr lang="en-US" dirty="0"/>
              <a:t>Let’s see how we can prevent this from happening in the future</a:t>
            </a:r>
          </a:p>
          <a:p>
            <a:r>
              <a:rPr lang="en-US" dirty="0"/>
              <a:t>I hear your point, but I have a different view</a:t>
            </a:r>
          </a:p>
          <a:p>
            <a:r>
              <a:rPr lang="en-US" dirty="0"/>
              <a:t>We care about you and we’re confident we can find a solution that we can all work with</a:t>
            </a:r>
          </a:p>
          <a:p>
            <a:r>
              <a:rPr lang="en-US" dirty="0"/>
              <a:t>Tell me more</a:t>
            </a:r>
          </a:p>
          <a:p>
            <a:r>
              <a:rPr lang="en-US" dirty="0"/>
              <a:t>So, to recap our conversation, we’ve agreed to _________. Is that your understanding?</a:t>
            </a:r>
          </a:p>
          <a:p>
            <a:r>
              <a:rPr lang="en-US" dirty="0"/>
              <a:t>Let’s schedule some time to talk about this again, and see how our solution is working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5333C2-DC0D-408D-BAC6-0CFD2EA24E6B}" type="slidenum">
              <a:rPr lang="en-US" smtClean="0"/>
              <a:t>29</a:t>
            </a:fld>
            <a:endParaRPr lang="en-US"/>
          </a:p>
        </p:txBody>
      </p:sp>
    </p:spTree>
    <p:extLst>
      <p:ext uri="{BB962C8B-B14F-4D97-AF65-F5344CB8AC3E}">
        <p14:creationId xmlns:p14="http://schemas.microsoft.com/office/powerpoint/2010/main" val="1276422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https://pumble.com/blog/phrases-to-use-to-diffuse-conflict-at-work/ </a:t>
            </a:r>
          </a:p>
          <a:p>
            <a:r>
              <a:rPr lang="en-US" dirty="0"/>
              <a:t>https://www.lollydaskal.com/leadership/12-phrases-that-will-help-you-resolve-any-conflict/</a:t>
            </a:r>
          </a:p>
          <a:p>
            <a:endParaRPr lang="en-US" dirty="0"/>
          </a:p>
          <a:p>
            <a:r>
              <a:rPr lang="en-US" dirty="0"/>
              <a:t>Thank you for taking the time to talk with us</a:t>
            </a:r>
          </a:p>
          <a:p>
            <a:r>
              <a:rPr lang="en-US" dirty="0"/>
              <a:t>Let’s take a break and get back to this issue when we’ve thought about it and cooled down a bit</a:t>
            </a:r>
          </a:p>
          <a:p>
            <a:r>
              <a:rPr lang="en-US" dirty="0"/>
              <a:t>I need a few minutes to process this/think about this</a:t>
            </a:r>
          </a:p>
          <a:p>
            <a:r>
              <a:rPr lang="en-US" dirty="0"/>
              <a:t>Help me understand where you’re coming from</a:t>
            </a:r>
          </a:p>
          <a:p>
            <a:r>
              <a:rPr lang="en-US" dirty="0"/>
              <a:t>Thank you for being honest with me</a:t>
            </a:r>
          </a:p>
          <a:p>
            <a:r>
              <a:rPr lang="en-US" dirty="0"/>
              <a:t>How can we support you</a:t>
            </a:r>
          </a:p>
          <a:p>
            <a:r>
              <a:rPr lang="en-US" dirty="0"/>
              <a:t>What I heard you say is… Did I get that right?</a:t>
            </a:r>
          </a:p>
          <a:p>
            <a:r>
              <a:rPr lang="en-US" dirty="0"/>
              <a:t>I agree with you on…</a:t>
            </a:r>
          </a:p>
          <a:p>
            <a:r>
              <a:rPr lang="en-US" dirty="0"/>
              <a:t>Let’s work on this problem together</a:t>
            </a:r>
          </a:p>
          <a:p>
            <a:r>
              <a:rPr lang="en-US" dirty="0"/>
              <a:t>What do you suggest we do about this?</a:t>
            </a:r>
          </a:p>
          <a:p>
            <a:r>
              <a:rPr lang="en-US" dirty="0"/>
              <a:t>Let’s see how we can prevent this from happening in the future</a:t>
            </a:r>
          </a:p>
          <a:p>
            <a:r>
              <a:rPr lang="en-US" dirty="0"/>
              <a:t>I hear your point, but I have a different view</a:t>
            </a:r>
          </a:p>
          <a:p>
            <a:r>
              <a:rPr lang="en-US" dirty="0"/>
              <a:t>We care about you and we’re confident we can find a solution that we can all work with</a:t>
            </a:r>
          </a:p>
          <a:p>
            <a:r>
              <a:rPr lang="en-US" dirty="0"/>
              <a:t>Tell me more</a:t>
            </a:r>
          </a:p>
          <a:p>
            <a:r>
              <a:rPr lang="en-US" dirty="0"/>
              <a:t>So, to recap our conversation, we’ve agreed to _________. Is that your understanding?</a:t>
            </a:r>
          </a:p>
          <a:p>
            <a:r>
              <a:rPr lang="en-US" dirty="0"/>
              <a:t>Let’s schedule some time to talk about this again, and see how our solution is working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5333C2-DC0D-408D-BAC6-0CFD2EA24E6B}" type="slidenum">
              <a:rPr lang="en-US" smtClean="0"/>
              <a:t>30</a:t>
            </a:fld>
            <a:endParaRPr lang="en-US"/>
          </a:p>
        </p:txBody>
      </p:sp>
    </p:spTree>
    <p:extLst>
      <p:ext uri="{BB962C8B-B14F-4D97-AF65-F5344CB8AC3E}">
        <p14:creationId xmlns:p14="http://schemas.microsoft.com/office/powerpoint/2010/main" val="248826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Travis Bradberry is the award-winning coauthor of the worldwide best-selling book Emotional Intelligence 2.0. He is the cofounder of </a:t>
            </a:r>
            <a:r>
              <a:rPr lang="en-US" err="1"/>
              <a:t>TalentSmart</a:t>
            </a:r>
            <a:r>
              <a:rPr lang="en-US"/>
              <a:t> and world-renowned expert in emotional intelligence</a:t>
            </a:r>
          </a:p>
          <a:p>
            <a:endParaRPr lang="en-US"/>
          </a:p>
          <a:p>
            <a:r>
              <a:rPr lang="en-US"/>
              <a:t>Emotional intelligence is your ability to recognize and understand emotions in yourself and others, and your ability to use this awareness to manage your behavior and relationships.  EI is the process that informs you , impacts your thinking and influences how you relate to others and influencing how others relate.  </a:t>
            </a:r>
          </a:p>
          <a:p>
            <a:r>
              <a:rPr lang="en-US"/>
              <a:t>Some people are book smart, emotionally intelligence means people smart. </a:t>
            </a:r>
          </a:p>
          <a:p>
            <a:endParaRPr lang="en-US"/>
          </a:p>
          <a:p>
            <a:r>
              <a:rPr lang="en-US"/>
              <a:t>The great news is that because it is a process it is something we can improve on if we choose to work on it.</a:t>
            </a:r>
          </a:p>
          <a:p>
            <a:endParaRPr lang="en-US"/>
          </a:p>
          <a:p>
            <a:r>
              <a:rPr lang="en-US"/>
              <a:t>Transition: Let’s take a look at our objectives for today</a:t>
            </a:r>
          </a:p>
          <a:p>
            <a:endParaRPr lang="en-US" b="0" i="0">
              <a:solidFill>
                <a:srgbClr val="101010"/>
              </a:solidFill>
              <a:effectLst/>
              <a:latin typeface="helvetica neue"/>
            </a:endParaRPr>
          </a:p>
        </p:txBody>
      </p:sp>
      <p:sp>
        <p:nvSpPr>
          <p:cNvPr id="4" name="Slide Number Placeholder 3"/>
          <p:cNvSpPr>
            <a:spLocks noGrp="1"/>
          </p:cNvSpPr>
          <p:nvPr>
            <p:ph type="sldNum" sz="quarter" idx="5"/>
          </p:nvPr>
        </p:nvSpPr>
        <p:spPr/>
        <p:txBody>
          <a:bodyPr/>
          <a:lstStyle/>
          <a:p>
            <a:fld id="{FE5333C2-DC0D-408D-BAC6-0CFD2EA24E6B}" type="slidenum">
              <a:rPr lang="en-US" smtClean="0"/>
              <a:t>3</a:t>
            </a:fld>
            <a:endParaRPr lang="en-US"/>
          </a:p>
        </p:txBody>
      </p:sp>
    </p:spTree>
    <p:extLst>
      <p:ext uri="{BB962C8B-B14F-4D97-AF65-F5344CB8AC3E}">
        <p14:creationId xmlns:p14="http://schemas.microsoft.com/office/powerpoint/2010/main" val="2421795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https://pumble.com/blog/phrases-to-use-to-diffuse-conflict-at-work/ </a:t>
            </a:r>
          </a:p>
          <a:p>
            <a:r>
              <a:rPr lang="en-US" dirty="0"/>
              <a:t>https://www.lollydaskal.com/leadership/12-phrases-that-will-help-you-resolve-any-conflict/ </a:t>
            </a:r>
          </a:p>
          <a:p>
            <a:r>
              <a:rPr lang="en-US" dirty="0"/>
              <a:t>Thank you for taking the time to talk with us</a:t>
            </a:r>
          </a:p>
          <a:p>
            <a:r>
              <a:rPr lang="en-US" dirty="0"/>
              <a:t>Let’s take a break and get back to this issue when we’ve thought about it and cooled down a bit</a:t>
            </a:r>
          </a:p>
          <a:p>
            <a:r>
              <a:rPr lang="en-US" dirty="0"/>
              <a:t>I need a few minutes to process this/think about this</a:t>
            </a:r>
          </a:p>
          <a:p>
            <a:r>
              <a:rPr lang="en-US" dirty="0"/>
              <a:t>Help me understand where you’re coming from</a:t>
            </a:r>
          </a:p>
          <a:p>
            <a:r>
              <a:rPr lang="en-US" dirty="0"/>
              <a:t>Thank you for being honest with me</a:t>
            </a:r>
          </a:p>
          <a:p>
            <a:r>
              <a:rPr lang="en-US" dirty="0"/>
              <a:t>How can we support you</a:t>
            </a:r>
          </a:p>
          <a:p>
            <a:r>
              <a:rPr lang="en-US" dirty="0"/>
              <a:t>What I heard you say is… Did I get that right?</a:t>
            </a:r>
          </a:p>
          <a:p>
            <a:r>
              <a:rPr lang="en-US" dirty="0"/>
              <a:t>I agree with you on…</a:t>
            </a:r>
          </a:p>
          <a:p>
            <a:r>
              <a:rPr lang="en-US" dirty="0"/>
              <a:t>Let’s work on this problem together</a:t>
            </a:r>
          </a:p>
          <a:p>
            <a:r>
              <a:rPr lang="en-US" dirty="0"/>
              <a:t>What do you suggest we do about this?</a:t>
            </a:r>
          </a:p>
          <a:p>
            <a:r>
              <a:rPr lang="en-US" dirty="0"/>
              <a:t>Let’s see how we can prevent this from happening in the future</a:t>
            </a:r>
          </a:p>
          <a:p>
            <a:r>
              <a:rPr lang="en-US" dirty="0"/>
              <a:t>I hear your point, but I have a different view</a:t>
            </a:r>
          </a:p>
          <a:p>
            <a:r>
              <a:rPr lang="en-US" dirty="0"/>
              <a:t>We care about you and we’re confident we can find a solution that we can all work with</a:t>
            </a:r>
          </a:p>
          <a:p>
            <a:r>
              <a:rPr lang="en-US" dirty="0"/>
              <a:t>Tell me more</a:t>
            </a:r>
          </a:p>
          <a:p>
            <a:r>
              <a:rPr lang="en-US" dirty="0"/>
              <a:t>So, to recap our conversation, we’ve agreed to _________. Is that your understanding?</a:t>
            </a:r>
          </a:p>
          <a:p>
            <a:r>
              <a:rPr lang="en-US" dirty="0"/>
              <a:t>Let’s schedule some time to talk about this again, and see how our solution is working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5333C2-DC0D-408D-BAC6-0CFD2EA24E6B}" type="slidenum">
              <a:rPr lang="en-US" smtClean="0"/>
              <a:t>31</a:t>
            </a:fld>
            <a:endParaRPr lang="en-US"/>
          </a:p>
        </p:txBody>
      </p:sp>
    </p:spTree>
    <p:extLst>
      <p:ext uri="{BB962C8B-B14F-4D97-AF65-F5344CB8AC3E}">
        <p14:creationId xmlns:p14="http://schemas.microsoft.com/office/powerpoint/2010/main" val="1703529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333C2-DC0D-408D-BAC6-0CFD2EA24E6B}" type="slidenum">
              <a:rPr lang="en-US" smtClean="0"/>
              <a:t>32</a:t>
            </a:fld>
            <a:endParaRPr lang="en-US"/>
          </a:p>
        </p:txBody>
      </p:sp>
    </p:spTree>
    <p:extLst>
      <p:ext uri="{BB962C8B-B14F-4D97-AF65-F5344CB8AC3E}">
        <p14:creationId xmlns:p14="http://schemas.microsoft.com/office/powerpoint/2010/main" val="640680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7314">
              <a:defRPr/>
            </a:pPr>
            <a:r>
              <a:rPr lang="en-US" sz="1200" dirty="0"/>
              <a:t>What is a challenging conversation? A difficult conversation is anything that YOU find hard to talk about-past experiences, background, etc. so everyone will have a different view on what is challenging. </a:t>
            </a:r>
          </a:p>
          <a:p>
            <a:pPr marL="0" marR="0" lvl="1" indent="0" algn="l" defTabSz="467314" rtl="0" eaLnBrk="1" fontAlgn="auto" latinLnBrk="0" hangingPunct="1">
              <a:lnSpc>
                <a:spcPct val="100000"/>
              </a:lnSpc>
              <a:spcBef>
                <a:spcPts val="0"/>
              </a:spcBef>
              <a:spcAft>
                <a:spcPts val="0"/>
              </a:spcAft>
              <a:buClrTx/>
              <a:buSzTx/>
              <a:buFontTx/>
              <a:buNone/>
              <a:tabLst/>
              <a:defRPr/>
            </a:pPr>
            <a:endParaRPr lang="en-US" sz="1200" b="1" dirty="0"/>
          </a:p>
          <a:p>
            <a:pPr marL="0" marR="0" lvl="1" indent="0" algn="l" defTabSz="467314" rtl="0" eaLnBrk="1" fontAlgn="auto" latinLnBrk="0" hangingPunct="1">
              <a:lnSpc>
                <a:spcPct val="100000"/>
              </a:lnSpc>
              <a:spcBef>
                <a:spcPts val="0"/>
              </a:spcBef>
              <a:spcAft>
                <a:spcPts val="0"/>
              </a:spcAft>
              <a:buClrTx/>
              <a:buSzTx/>
              <a:buFontTx/>
              <a:buNone/>
              <a:tabLst/>
              <a:defRPr/>
            </a:pPr>
            <a:r>
              <a:rPr lang="en-US" sz="1200" b="1" dirty="0"/>
              <a:t>POPCORN – what do you consider a challenging conversation? </a:t>
            </a:r>
          </a:p>
          <a:p>
            <a:endParaRPr lang="en-US" dirty="0"/>
          </a:p>
        </p:txBody>
      </p:sp>
      <p:sp>
        <p:nvSpPr>
          <p:cNvPr id="4" name="Slide Number Placeholder 3"/>
          <p:cNvSpPr>
            <a:spLocks noGrp="1"/>
          </p:cNvSpPr>
          <p:nvPr>
            <p:ph type="sldNum" sz="quarter" idx="5"/>
          </p:nvPr>
        </p:nvSpPr>
        <p:spPr/>
        <p:txBody>
          <a:bodyPr/>
          <a:lstStyle/>
          <a:p>
            <a:fld id="{FE5333C2-DC0D-408D-BAC6-0CFD2EA24E6B}" type="slidenum">
              <a:rPr lang="en-US" smtClean="0"/>
              <a:t>33</a:t>
            </a:fld>
            <a:endParaRPr lang="en-US"/>
          </a:p>
        </p:txBody>
      </p:sp>
    </p:spTree>
    <p:extLst>
      <p:ext uri="{BB962C8B-B14F-4D97-AF65-F5344CB8AC3E}">
        <p14:creationId xmlns:p14="http://schemas.microsoft.com/office/powerpoint/2010/main" val="204901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objectives for today are that by the end of the training you will</a:t>
            </a:r>
          </a:p>
          <a:p>
            <a:pPr marL="174982" indent="-174982">
              <a:buFont typeface="Arial" panose="020B0604020202020204" pitchFamily="34" charset="0"/>
              <a:buChar char="•"/>
            </a:pPr>
            <a:r>
              <a:rPr lang="en-US"/>
              <a:t>Gain an understanding of what Emotional Intelligence is and the role it plays in your success</a:t>
            </a:r>
          </a:p>
          <a:p>
            <a:pPr marL="174982" indent="-174982">
              <a:buFont typeface="Arial" panose="020B0604020202020204" pitchFamily="34" charset="0"/>
              <a:buChar char="•"/>
            </a:pPr>
            <a:r>
              <a:rPr lang="en-US"/>
              <a:t>Identify the core components of Emotional Intelligence and the role your reactions and responses play</a:t>
            </a:r>
          </a:p>
          <a:p>
            <a:pPr marL="174982" indent="-174982">
              <a:buFont typeface="Arial" panose="020B0604020202020204" pitchFamily="34" charset="0"/>
              <a:buChar char="•"/>
            </a:pPr>
            <a:r>
              <a:rPr lang="en-US"/>
              <a:t>Develop strategies and skills to increase your Emotional Intelligence. </a:t>
            </a:r>
          </a:p>
          <a:p>
            <a:pPr marL="174982" indent="-174982">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333C2-DC0D-408D-BAC6-0CFD2EA24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9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Components of EI- Keep in mind that there are really skill areas and one you can build and improve on.</a:t>
            </a:r>
          </a:p>
          <a:p>
            <a:pPr marL="174982" indent="-174982">
              <a:buFont typeface="Arial" panose="020B0604020202020204" pitchFamily="34" charset="0"/>
              <a:buChar char="•"/>
            </a:pPr>
            <a:r>
              <a:rPr lang="en-US"/>
              <a:t>Self Awareness: Recognize Your Own Emotions</a:t>
            </a:r>
          </a:p>
          <a:p>
            <a:pPr marL="174982" indent="-174982">
              <a:buFont typeface="Arial" panose="020B0604020202020204" pitchFamily="34" charset="0"/>
              <a:buChar char="•"/>
            </a:pPr>
            <a:r>
              <a:rPr lang="en-US"/>
              <a:t>Self-Management: Positively Manage Your Responses</a:t>
            </a:r>
          </a:p>
          <a:p>
            <a:pPr marL="174982" indent="-174982">
              <a:buFont typeface="Arial" panose="020B0604020202020204" pitchFamily="34" charset="0"/>
              <a:buChar char="•"/>
            </a:pPr>
            <a:r>
              <a:rPr lang="en-US"/>
              <a:t>Social Awareness: Recognize the Emotions of Others</a:t>
            </a:r>
          </a:p>
          <a:p>
            <a:pPr marL="174982" indent="-174982">
              <a:buFont typeface="Arial" panose="020B0604020202020204" pitchFamily="34" charset="0"/>
              <a:buChar char="•"/>
            </a:pPr>
            <a:r>
              <a:rPr lang="en-US"/>
              <a:t>Relationship Management: Positively Responding to Others </a:t>
            </a:r>
          </a:p>
          <a:p>
            <a:pPr marL="174982" indent="-174982">
              <a:buFont typeface="Arial" panose="020B0604020202020204" pitchFamily="34" charset="0"/>
              <a:buChar char="•"/>
            </a:pPr>
            <a:r>
              <a:rPr lang="en-US"/>
              <a:t>Empathy and Listening:  the ability to understand the emotional makeup of other people and how to use Empathetic Listening  </a:t>
            </a:r>
          </a:p>
          <a:p>
            <a:endParaRPr lang="en-US"/>
          </a:p>
          <a:p>
            <a:r>
              <a:rPr lang="en-US"/>
              <a:t>We will be taking a closer look at each skill area  to understand what it is, recognize the signs to tell you how to identify what happening and then cover some specific questions to help you check yourself </a:t>
            </a:r>
          </a:p>
          <a:p>
            <a:pPr marL="174982" indent="-174982">
              <a:buFont typeface="Arial" panose="020B0604020202020204" pitchFamily="34" charset="0"/>
              <a:buChar char="•"/>
            </a:pPr>
            <a:endParaRPr lang="en-US"/>
          </a:p>
          <a:p>
            <a:r>
              <a:rPr lang="en-US" i="1"/>
              <a:t>Transition: Let’s start off with an activity</a:t>
            </a:r>
          </a:p>
          <a:p>
            <a:endParaRPr lang="en-US"/>
          </a:p>
        </p:txBody>
      </p:sp>
      <p:sp>
        <p:nvSpPr>
          <p:cNvPr id="4" name="Slide Number Placeholder 3"/>
          <p:cNvSpPr>
            <a:spLocks noGrp="1"/>
          </p:cNvSpPr>
          <p:nvPr>
            <p:ph type="sldNum" sz="quarter" idx="5"/>
          </p:nvPr>
        </p:nvSpPr>
        <p:spPr/>
        <p:txBody>
          <a:bodyPr/>
          <a:lstStyle/>
          <a:p>
            <a:pPr defTabSz="933237">
              <a:defRPr/>
            </a:pPr>
            <a:fld id="{FE5333C2-DC0D-408D-BAC6-0CFD2EA24E6B}" type="slidenum">
              <a:rPr lang="en-US">
                <a:solidFill>
                  <a:prstClr val="black"/>
                </a:solidFill>
                <a:latin typeface="Calibri" panose="020F0502020204030204"/>
              </a:rPr>
              <a:pPr defTabSz="93323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39450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 we mean by Self Awareness?</a:t>
            </a:r>
          </a:p>
          <a:p>
            <a:endParaRPr lang="en-US"/>
          </a:p>
          <a:p>
            <a:r>
              <a:rPr lang="en-US"/>
              <a:t>Self-awareness involves understanding one’s emotions and the way they influence decisions. Intuition, sometimes called a “gut feeling”, is connected to self-awareness. It’s those subtle hunches that often turn out to be right, guiding us to make good choices.</a:t>
            </a:r>
          </a:p>
          <a:p>
            <a:endParaRPr lang="en-US"/>
          </a:p>
          <a:p>
            <a:r>
              <a:rPr lang="en-US"/>
              <a:t>It begins with being able identify and understand your own emotions and what going on with you. We have habitual responses we may be unaware of</a:t>
            </a:r>
          </a:p>
          <a:p>
            <a:r>
              <a:rPr lang="en-US"/>
              <a:t>It’s about listening and discerning to your feelings. </a:t>
            </a:r>
          </a:p>
          <a:p>
            <a:endParaRPr lang="en-US"/>
          </a:p>
          <a:p>
            <a:r>
              <a:rPr lang="en-US"/>
              <a:t>How are you feeling?</a:t>
            </a:r>
          </a:p>
          <a:p>
            <a:r>
              <a:rPr lang="en-US"/>
              <a:t>Are you feeling: What mood are you in? Frustrated? Distracted? Nervous? Tired? Stressed? I am so over this? I don’t like working with this person? OR I love working with this person?</a:t>
            </a:r>
          </a:p>
          <a:p>
            <a:r>
              <a:rPr lang="en-US" b="1"/>
              <a:t>ASK: </a:t>
            </a:r>
            <a:r>
              <a:rPr lang="en-US"/>
              <a:t>What are some other examples of things that you experienced or maybe have gone through your mind? </a:t>
            </a:r>
          </a:p>
          <a:p>
            <a:r>
              <a:rPr lang="en-US" b="1"/>
              <a:t>ASK: </a:t>
            </a:r>
            <a:r>
              <a:rPr lang="en-US"/>
              <a:t>Why do you think it’s important to know what is going on with you? (Answer: Impacts how others are seeing you)</a:t>
            </a:r>
          </a:p>
          <a:p>
            <a:endParaRPr lang="en-US"/>
          </a:p>
          <a:p>
            <a:r>
              <a:rPr lang="en-US"/>
              <a:t>That brings us to the next part of building Self-Awareness: Recognizing how your emotions and body language are affecting others.</a:t>
            </a:r>
          </a:p>
          <a:p>
            <a:r>
              <a:rPr lang="en-US"/>
              <a:t>How are others seeing you? What we want to project and what we are actually projecting may very well be two different things. Think about non-verbal signals like your  body language, facial expressions and gestures</a:t>
            </a:r>
          </a:p>
          <a:p>
            <a:endParaRPr lang="en-US"/>
          </a:p>
          <a:p>
            <a:r>
              <a:rPr lang="en-US"/>
              <a:t>ASK: What are somethings you have or may notice in a person that is communicating with you? (Raised/shaky voice, shaking knee, rolling eyes, deep sigh)</a:t>
            </a:r>
          </a:p>
          <a:p>
            <a:r>
              <a:rPr lang="en-US"/>
              <a:t>ASK: How does that make you feel? Discuss answers</a:t>
            </a:r>
          </a:p>
          <a:p>
            <a:endParaRPr lang="en-US"/>
          </a:p>
          <a:p>
            <a:r>
              <a:rPr lang="en-US"/>
              <a:t>ASK: How about when a person exhibits intent listening? Confident voice? Appears Interested? Discuss answers</a:t>
            </a:r>
          </a:p>
          <a:p>
            <a:endParaRPr lang="en-US"/>
          </a:p>
          <a:p>
            <a:r>
              <a:rPr lang="en-US"/>
              <a:t>Employee Example: You are in a team meeting discussing a new project. As the conversation progresses, you start feeling uneasy. Your self-awareness kicks in, allowing you to recognize that their discomfort stems from the fact that the project’s direction contradicts your values. This awareness prompts you to address your concerns in a constructive manner, contributing to a more aligned and effective project plan.</a:t>
            </a:r>
          </a:p>
          <a:p>
            <a:endParaRPr lang="en-US"/>
          </a:p>
          <a:p>
            <a:r>
              <a:rPr lang="en-US"/>
              <a:t>In Self-Awareness we are recognizing that our emotions can have either a positive or negative effect on communication.</a:t>
            </a:r>
          </a:p>
          <a:p>
            <a:endParaRPr lang="en-US"/>
          </a:p>
          <a:p>
            <a:pPr defTabSz="933237">
              <a:defRPr/>
            </a:pPr>
            <a:r>
              <a:rPr lang="en-US"/>
              <a:t>If you want to be successful with the skill of self awareness it’s important to take a good look at yourself to figure out your strengths and weaknesses and make an accurate self assessment.  There are online resources that can help you with this. One example is at www.skillsyouneed.com Link to an assessment: https://www.skillsyouneed.com/ls/index.php/343479 </a:t>
            </a:r>
          </a:p>
          <a:p>
            <a:endParaRPr lang="en-US"/>
          </a:p>
          <a:p>
            <a:r>
              <a:rPr lang="en-US"/>
              <a:t> Key is to be honest with yourself and open to improvement.  Identify how you are not how you want to be. You may also want to seek honest feedback from someone you have a good relationship with.   	</a:t>
            </a:r>
          </a:p>
          <a:p>
            <a:endParaRPr lang="en-US"/>
          </a:p>
          <a:p>
            <a:endParaRPr lang="en-US"/>
          </a:p>
          <a:p>
            <a:r>
              <a:rPr lang="en-US" i="1"/>
              <a:t>Transition: Let’s discuss the signs that can help us to become more self-aware</a:t>
            </a:r>
          </a:p>
          <a:p>
            <a:endParaRPr lang="en-US" i="1"/>
          </a:p>
          <a:p>
            <a:r>
              <a:rPr lang="en-US" i="1"/>
              <a:t>https://chools.in/wp-content/uploads/2021/02/Chools-self-awareness-checklist.pdf</a:t>
            </a:r>
          </a:p>
          <a:p>
            <a:endParaRPr lang="en-US"/>
          </a:p>
        </p:txBody>
      </p:sp>
      <p:sp>
        <p:nvSpPr>
          <p:cNvPr id="4" name="Slide Number Placeholder 3"/>
          <p:cNvSpPr>
            <a:spLocks noGrp="1"/>
          </p:cNvSpPr>
          <p:nvPr>
            <p:ph type="sldNum" sz="quarter" idx="5"/>
          </p:nvPr>
        </p:nvSpPr>
        <p:spPr/>
        <p:txBody>
          <a:bodyPr/>
          <a:lstStyle/>
          <a:p>
            <a:pPr defTabSz="933237">
              <a:defRPr/>
            </a:pPr>
            <a:fld id="{FE5333C2-DC0D-408D-BAC6-0CFD2EA24E6B}" type="slidenum">
              <a:rPr lang="en-US">
                <a:solidFill>
                  <a:prstClr val="black"/>
                </a:solidFill>
                <a:latin typeface="Calibri" panose="020F0502020204030204"/>
              </a:rPr>
              <a:pPr defTabSz="93323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64309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three things to consider when we work on Self-awareness. We are working to</a:t>
            </a:r>
            <a:r>
              <a:rPr lang="en-US" b="1"/>
              <a:t> identify </a:t>
            </a:r>
            <a:r>
              <a:rPr lang="en-US"/>
              <a:t>not judge our feelings </a:t>
            </a:r>
          </a:p>
          <a:p>
            <a:endParaRPr lang="en-US"/>
          </a:p>
          <a:p>
            <a:r>
              <a:rPr lang="en-US"/>
              <a:t>The first is what emotional changes are you experiencing:</a:t>
            </a:r>
          </a:p>
          <a:p>
            <a:r>
              <a:rPr lang="en-US"/>
              <a:t>ASK: What comes to mind when you hear the words “emotional changes”? Discuss</a:t>
            </a:r>
          </a:p>
          <a:p>
            <a:r>
              <a:rPr lang="en-US"/>
              <a:t>         Possible Answers Include: Feel nervous, anxious, tense, worried, angry, silly, </a:t>
            </a:r>
          </a:p>
          <a:p>
            <a:r>
              <a:rPr lang="en-US"/>
              <a:t>	</a:t>
            </a:r>
          </a:p>
          <a:p>
            <a:r>
              <a:rPr lang="en-US"/>
              <a:t>The second is what physical changes are you experiencing:</a:t>
            </a:r>
          </a:p>
          <a:p>
            <a:r>
              <a:rPr lang="en-US"/>
              <a:t>ASK: How about physical changes? Discuss</a:t>
            </a:r>
          </a:p>
          <a:p>
            <a:r>
              <a:rPr lang="en-US"/>
              <a:t>        Possible Answers Include: Body begins to feel tense, knot in your stomach, lump in your throat, nauseous, heart racing, flushed or trembling, sweating</a:t>
            </a:r>
          </a:p>
          <a:p>
            <a:endParaRPr lang="en-US"/>
          </a:p>
          <a:p>
            <a:r>
              <a:rPr lang="en-US"/>
              <a:t>The third sign is recognizing your personal triggers. We’re talking about where something happens and you react with an to it.  Triggers tend to happen for three main reasons. Opposing beliefs or values, sense of  threat, or maybe a previous trauma. The trigger reaction could easily be a habit from past practice or an experience.  It could be just about anything from the tone of someone’s voice to their personal opinions and viewpoints.  A person that felt isolated or left out in the past might get triggered when walking by a group of people laughing and seeming to have to good time.  </a:t>
            </a:r>
          </a:p>
          <a:p>
            <a:endParaRPr lang="en-US"/>
          </a:p>
          <a:p>
            <a:r>
              <a:rPr lang="en-US"/>
              <a:t>Triggers range from things as simple as someone chewing gum making you irritated, loud noises that distract you, to the actions of a colleague that provoke an intense rage reaction because they are challenging beliefs or values we hold personally important.  Triggers can also come from fears. With triggers the question we need to ask ourselves is what happened just before? Try to identify the reason or cause of the trigger.  </a:t>
            </a:r>
          </a:p>
          <a:p>
            <a:endParaRPr lang="en-US"/>
          </a:p>
          <a:p>
            <a:r>
              <a:rPr lang="en-US" i="1"/>
              <a:t>Transition: let’s move onto to Self-Awareness checks with some specific questions we can ask ourselves.  </a:t>
            </a:r>
          </a:p>
        </p:txBody>
      </p:sp>
      <p:sp>
        <p:nvSpPr>
          <p:cNvPr id="4" name="Slide Number Placeholder 3"/>
          <p:cNvSpPr>
            <a:spLocks noGrp="1"/>
          </p:cNvSpPr>
          <p:nvPr>
            <p:ph type="sldNum" sz="quarter" idx="5"/>
          </p:nvPr>
        </p:nvSpPr>
        <p:spPr/>
        <p:txBody>
          <a:bodyPr/>
          <a:lstStyle/>
          <a:p>
            <a:fld id="{FE5333C2-DC0D-408D-BAC6-0CFD2EA24E6B}" type="slidenum">
              <a:rPr lang="en-US" smtClean="0"/>
              <a:t>7</a:t>
            </a:fld>
            <a:endParaRPr lang="en-US"/>
          </a:p>
        </p:txBody>
      </p:sp>
    </p:spTree>
    <p:extLst>
      <p:ext uri="{BB962C8B-B14F-4D97-AF65-F5344CB8AC3E}">
        <p14:creationId xmlns:p14="http://schemas.microsoft.com/office/powerpoint/2010/main" val="4009123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FE5333C2-DC0D-408D-BAC6-0CFD2EA24E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84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four questions we can ask ourselves </a:t>
            </a:r>
          </a:p>
          <a:p>
            <a:r>
              <a:rPr lang="en-US"/>
              <a:t>The first question you should ask yourself is “</a:t>
            </a:r>
            <a:r>
              <a:rPr lang="en-US" b="1"/>
              <a:t>What am I feeling right now?”  </a:t>
            </a:r>
          </a:p>
          <a:p>
            <a:pPr marL="174982" indent="-174982">
              <a:buFont typeface="Arial" panose="020B0604020202020204" pitchFamily="34" charset="0"/>
              <a:buChar char="•"/>
            </a:pPr>
            <a:r>
              <a:rPr lang="en-US"/>
              <a:t>Am I feeling impatient? That could be an emotional change. </a:t>
            </a:r>
          </a:p>
          <a:p>
            <a:pPr marL="174982" indent="-174982">
              <a:buFont typeface="Arial" panose="020B0604020202020204" pitchFamily="34" charset="0"/>
              <a:buChar char="•"/>
            </a:pPr>
            <a:r>
              <a:rPr lang="en-US"/>
              <a:t>Am I feeling my body start to tense? That might be a physical change.  </a:t>
            </a:r>
          </a:p>
          <a:p>
            <a:pPr marL="174982" indent="-174982">
              <a:buFont typeface="Arial" panose="020B0604020202020204" pitchFamily="34" charset="0"/>
              <a:buChar char="•"/>
            </a:pPr>
            <a:r>
              <a:rPr lang="en-US"/>
              <a:t>ASK: What are some other emotional or physical changes you have experienced in the past?</a:t>
            </a:r>
          </a:p>
          <a:p>
            <a:pPr marL="641600" lvl="1" indent="-174982">
              <a:buFont typeface="Arial" panose="020B0604020202020204" pitchFamily="34" charset="0"/>
              <a:buChar char="•"/>
            </a:pPr>
            <a:r>
              <a:rPr lang="en-US"/>
              <a:t>Blood pressure rising</a:t>
            </a:r>
          </a:p>
          <a:p>
            <a:pPr marL="641600" lvl="1" indent="-174982">
              <a:buFont typeface="Arial" panose="020B0604020202020204" pitchFamily="34" charset="0"/>
              <a:buChar char="•"/>
            </a:pPr>
            <a:r>
              <a:rPr lang="en-US"/>
              <a:t>Breathing speeds up</a:t>
            </a:r>
          </a:p>
          <a:p>
            <a:pPr marL="641600" lvl="1" indent="-174982">
              <a:buFont typeface="Arial" panose="020B0604020202020204" pitchFamily="34" charset="0"/>
              <a:buChar char="•"/>
            </a:pPr>
            <a:endParaRPr lang="en-US"/>
          </a:p>
          <a:p>
            <a:endParaRPr lang="en-US"/>
          </a:p>
          <a:p>
            <a:r>
              <a:rPr lang="en-US"/>
              <a:t>The second question to ask yourself is </a:t>
            </a:r>
            <a:r>
              <a:rPr lang="en-US" b="1"/>
              <a:t>“Why an I feeling this?”  </a:t>
            </a:r>
            <a:r>
              <a:rPr lang="en-US" b="0"/>
              <a:t>Remember our purpose here is to identify what’s happening for us not to judge it as good or bad. </a:t>
            </a:r>
          </a:p>
          <a:p>
            <a:pPr marL="174982" indent="-174982">
              <a:buFont typeface="Arial" panose="020B0604020202020204" pitchFamily="34" charset="0"/>
              <a:buChar char="•"/>
            </a:pPr>
            <a:r>
              <a:rPr lang="en-US" b="0"/>
              <a:t>Am I feeling </a:t>
            </a:r>
          </a:p>
          <a:p>
            <a:endParaRPr lang="en-US" b="0"/>
          </a:p>
          <a:p>
            <a:r>
              <a:rPr lang="en-US" b="0"/>
              <a:t>We also need to recognized when our buttons are being pushed. </a:t>
            </a:r>
          </a:p>
          <a:p>
            <a:r>
              <a:rPr lang="en-US" b="0"/>
              <a:t>ASK: By a show of hands, who has ever been in a situation where you find yourself talking to or working with a person and you all of a sudden feel resentful or angered by what the other person is doing or saying?</a:t>
            </a:r>
          </a:p>
          <a:p>
            <a:r>
              <a:rPr lang="en-US" b="0"/>
              <a:t>RESPOND: All that raised your hand are showing awareness. The next step is to figure out why you were triggered so the same things doesn’t happen again. </a:t>
            </a:r>
          </a:p>
          <a:p>
            <a:r>
              <a:rPr lang="en-US" b="0"/>
              <a:t>Trigger habits can often lead to quick reactions that don’t allow us to time to make good choices and get in the way of good relationships. </a:t>
            </a:r>
          </a:p>
          <a:p>
            <a:endParaRPr lang="en-US" b="0"/>
          </a:p>
          <a:p>
            <a:r>
              <a:rPr lang="en-US" b="0"/>
              <a:t>Lastly, but just as importantly, we need to ask what is my body saying.  When we consider how we communicate we look at three parts to communications.</a:t>
            </a:r>
          </a:p>
          <a:p>
            <a:r>
              <a:rPr lang="en-US" b="0"/>
              <a:t>Words, Tone of Voice and Body language.  Let’s take a quick look at the breakdown. </a:t>
            </a:r>
          </a:p>
          <a:p>
            <a:r>
              <a:rPr lang="en-US" b="0"/>
              <a:t>ASK:  Which of those three components do you think holds the biggest percentage?  Next biggest? The smallest percentage?</a:t>
            </a:r>
          </a:p>
          <a:p>
            <a:r>
              <a:rPr lang="en-US" b="0"/>
              <a:t>(Words 7%, Tone of Voice 38%, Body Language 55%)  </a:t>
            </a:r>
          </a:p>
          <a:p>
            <a:endParaRPr lang="en-US" b="0"/>
          </a:p>
          <a:p>
            <a:r>
              <a:rPr lang="en-US" b="0"/>
              <a:t>Our body language is a powerful part of communication and we need to be aware of what it is saying.  It can be both positive or negative.</a:t>
            </a:r>
          </a:p>
          <a:p>
            <a:r>
              <a:rPr lang="en-US" b="0"/>
              <a:t>ASK: What might be some body language communicated: </a:t>
            </a:r>
          </a:p>
          <a:p>
            <a:r>
              <a:rPr lang="en-US" b="0"/>
              <a:t>Possible answers include: clenched fist vs. relaxed, shaking leg or tapping foot, rolling eyes or looking away, leaning forward, smiling vs frowning, nodding your head vs shaking your head, looking at clock vs looking at person. It is often easier to notice body language in others. Where we want to build our skill and awareness is noticing it for ourselves. </a:t>
            </a:r>
          </a:p>
          <a:p>
            <a:endParaRPr lang="en-US" b="0"/>
          </a:p>
          <a:p>
            <a:r>
              <a:rPr lang="en-US" b="0" i="1"/>
              <a:t>Now that we have recognized what’s going for us individually. We’ll take a look at what you can do to positively manage your responses</a:t>
            </a:r>
          </a:p>
          <a:p>
            <a:endParaRPr lang="en-US" b="0" i="1"/>
          </a:p>
          <a:p>
            <a:endParaRPr lang="en-US" b="0"/>
          </a:p>
        </p:txBody>
      </p:sp>
      <p:sp>
        <p:nvSpPr>
          <p:cNvPr id="4" name="Slide Number Placeholder 3"/>
          <p:cNvSpPr>
            <a:spLocks noGrp="1"/>
          </p:cNvSpPr>
          <p:nvPr>
            <p:ph type="sldNum" sz="quarter" idx="5"/>
          </p:nvPr>
        </p:nvSpPr>
        <p:spPr/>
        <p:txBody>
          <a:bodyPr/>
          <a:lstStyle/>
          <a:p>
            <a:fld id="{FE5333C2-DC0D-408D-BAC6-0CFD2EA24E6B}" type="slidenum">
              <a:rPr lang="en-US" smtClean="0"/>
              <a:t>9</a:t>
            </a:fld>
            <a:endParaRPr lang="en-US"/>
          </a:p>
        </p:txBody>
      </p:sp>
    </p:spTree>
    <p:extLst>
      <p:ext uri="{BB962C8B-B14F-4D97-AF65-F5344CB8AC3E}">
        <p14:creationId xmlns:p14="http://schemas.microsoft.com/office/powerpoint/2010/main" val="437125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3A63-4526-460A-8414-5D11E20EE7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317CA7-B1E7-4048-B031-B047EDC5E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BF9C4B-8F55-4E2A-9CB0-30B64DFAFF47}"/>
              </a:ext>
            </a:extLst>
          </p:cNvPr>
          <p:cNvSpPr>
            <a:spLocks noGrp="1"/>
          </p:cNvSpPr>
          <p:nvPr>
            <p:ph type="dt" sz="half" idx="10"/>
          </p:nvPr>
        </p:nvSpPr>
        <p:spPr/>
        <p:txBody>
          <a:bodyPr/>
          <a:lstStyle/>
          <a:p>
            <a:fld id="{32E331D5-9B33-4CAE-BBED-CE644BAE99C7}" type="datetime1">
              <a:rPr lang="en-US" smtClean="0"/>
              <a:t>9/19/2024</a:t>
            </a:fld>
            <a:endParaRPr lang="en-US"/>
          </a:p>
        </p:txBody>
      </p:sp>
      <p:sp>
        <p:nvSpPr>
          <p:cNvPr id="5" name="Footer Placeholder 4">
            <a:extLst>
              <a:ext uri="{FF2B5EF4-FFF2-40B4-BE49-F238E27FC236}">
                <a16:creationId xmlns:a16="http://schemas.microsoft.com/office/drawing/2014/main" id="{30B5BF4B-A5B1-4C7F-BAA5-C2C87A91D3AD}"/>
              </a:ext>
            </a:extLst>
          </p:cNvPr>
          <p:cNvSpPr>
            <a:spLocks noGrp="1"/>
          </p:cNvSpPr>
          <p:nvPr>
            <p:ph type="ftr" sz="quarter" idx="11"/>
          </p:nvPr>
        </p:nvSpPr>
        <p:spPr/>
        <p:txBody>
          <a:bodyPr/>
          <a:lstStyle/>
          <a:p>
            <a:r>
              <a:rPr lang="en-US"/>
              <a:t>NYS Justice Center Training Unit</a:t>
            </a:r>
          </a:p>
        </p:txBody>
      </p:sp>
      <p:sp>
        <p:nvSpPr>
          <p:cNvPr id="6" name="Slide Number Placeholder 5">
            <a:extLst>
              <a:ext uri="{FF2B5EF4-FFF2-40B4-BE49-F238E27FC236}">
                <a16:creationId xmlns:a16="http://schemas.microsoft.com/office/drawing/2014/main" id="{415026AD-4D81-48AB-BE92-B50E0BD043B7}"/>
              </a:ext>
            </a:extLst>
          </p:cNvPr>
          <p:cNvSpPr>
            <a:spLocks noGrp="1"/>
          </p:cNvSpPr>
          <p:nvPr>
            <p:ph type="sldNum" sz="quarter" idx="12"/>
          </p:nvPr>
        </p:nvSpPr>
        <p:spPr/>
        <p:txBody>
          <a:bodyPr/>
          <a:lstStyle/>
          <a:p>
            <a:fld id="{47E2EDCE-ED2F-40DD-A28C-BE245A812FFC}" type="slidenum">
              <a:rPr lang="en-US" smtClean="0"/>
              <a:t>‹#›</a:t>
            </a:fld>
            <a:endParaRPr lang="en-US"/>
          </a:p>
        </p:txBody>
      </p:sp>
    </p:spTree>
    <p:extLst>
      <p:ext uri="{BB962C8B-B14F-4D97-AF65-F5344CB8AC3E}">
        <p14:creationId xmlns:p14="http://schemas.microsoft.com/office/powerpoint/2010/main" val="1182210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8366-FC34-4456-9466-EDC02D632B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7163C2-B0B4-4ABD-B4B8-1C83E82ADB9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25B39-DA89-4BBB-9C95-A51E762D95C0}"/>
              </a:ext>
            </a:extLst>
          </p:cNvPr>
          <p:cNvSpPr>
            <a:spLocks noGrp="1"/>
          </p:cNvSpPr>
          <p:nvPr>
            <p:ph type="dt" sz="half" idx="10"/>
          </p:nvPr>
        </p:nvSpPr>
        <p:spPr/>
        <p:txBody>
          <a:bodyPr/>
          <a:lstStyle/>
          <a:p>
            <a:fld id="{F81C83A1-4F01-4A8F-9E66-E93AEB318ADC}" type="datetime1">
              <a:rPr lang="en-US" smtClean="0"/>
              <a:t>9/19/2024</a:t>
            </a:fld>
            <a:endParaRPr lang="en-US"/>
          </a:p>
        </p:txBody>
      </p:sp>
      <p:sp>
        <p:nvSpPr>
          <p:cNvPr id="5" name="Footer Placeholder 4">
            <a:extLst>
              <a:ext uri="{FF2B5EF4-FFF2-40B4-BE49-F238E27FC236}">
                <a16:creationId xmlns:a16="http://schemas.microsoft.com/office/drawing/2014/main" id="{3AD35B15-B05B-4F73-B99D-1839BAB335D4}"/>
              </a:ext>
            </a:extLst>
          </p:cNvPr>
          <p:cNvSpPr>
            <a:spLocks noGrp="1"/>
          </p:cNvSpPr>
          <p:nvPr>
            <p:ph type="ftr" sz="quarter" idx="11"/>
          </p:nvPr>
        </p:nvSpPr>
        <p:spPr/>
        <p:txBody>
          <a:bodyPr/>
          <a:lstStyle/>
          <a:p>
            <a:r>
              <a:rPr lang="en-US"/>
              <a:t>NYS Justice Center Training Unit</a:t>
            </a:r>
          </a:p>
        </p:txBody>
      </p:sp>
      <p:sp>
        <p:nvSpPr>
          <p:cNvPr id="6" name="Slide Number Placeholder 5">
            <a:extLst>
              <a:ext uri="{FF2B5EF4-FFF2-40B4-BE49-F238E27FC236}">
                <a16:creationId xmlns:a16="http://schemas.microsoft.com/office/drawing/2014/main" id="{C3316139-C2FF-4255-BDE5-5C757826439B}"/>
              </a:ext>
            </a:extLst>
          </p:cNvPr>
          <p:cNvSpPr>
            <a:spLocks noGrp="1"/>
          </p:cNvSpPr>
          <p:nvPr>
            <p:ph type="sldNum" sz="quarter" idx="12"/>
          </p:nvPr>
        </p:nvSpPr>
        <p:spPr/>
        <p:txBody>
          <a:bodyPr/>
          <a:lstStyle/>
          <a:p>
            <a:fld id="{47E2EDCE-ED2F-40DD-A28C-BE245A812FFC}" type="slidenum">
              <a:rPr lang="en-US" smtClean="0"/>
              <a:t>‹#›</a:t>
            </a:fld>
            <a:endParaRPr lang="en-US"/>
          </a:p>
        </p:txBody>
      </p:sp>
    </p:spTree>
    <p:extLst>
      <p:ext uri="{BB962C8B-B14F-4D97-AF65-F5344CB8AC3E}">
        <p14:creationId xmlns:p14="http://schemas.microsoft.com/office/powerpoint/2010/main" val="116843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05ECD6-4BD8-413F-B2D1-F7A999E3EA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D58C4E-52E7-45C0-A3C1-2F7BB683E5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5F008-9245-4F04-88E7-92848015613B}"/>
              </a:ext>
            </a:extLst>
          </p:cNvPr>
          <p:cNvSpPr>
            <a:spLocks noGrp="1"/>
          </p:cNvSpPr>
          <p:nvPr>
            <p:ph type="dt" sz="half" idx="10"/>
          </p:nvPr>
        </p:nvSpPr>
        <p:spPr/>
        <p:txBody>
          <a:bodyPr/>
          <a:lstStyle/>
          <a:p>
            <a:fld id="{48290601-BD66-4834-8030-C4226C3BFEB3}" type="datetime1">
              <a:rPr lang="en-US" smtClean="0"/>
              <a:t>9/19/2024</a:t>
            </a:fld>
            <a:endParaRPr lang="en-US"/>
          </a:p>
        </p:txBody>
      </p:sp>
      <p:sp>
        <p:nvSpPr>
          <p:cNvPr id="5" name="Footer Placeholder 4">
            <a:extLst>
              <a:ext uri="{FF2B5EF4-FFF2-40B4-BE49-F238E27FC236}">
                <a16:creationId xmlns:a16="http://schemas.microsoft.com/office/drawing/2014/main" id="{461D2AA1-AA92-4C1B-9BA4-59B6BDF476A1}"/>
              </a:ext>
            </a:extLst>
          </p:cNvPr>
          <p:cNvSpPr>
            <a:spLocks noGrp="1"/>
          </p:cNvSpPr>
          <p:nvPr>
            <p:ph type="ftr" sz="quarter" idx="11"/>
          </p:nvPr>
        </p:nvSpPr>
        <p:spPr/>
        <p:txBody>
          <a:bodyPr/>
          <a:lstStyle/>
          <a:p>
            <a:r>
              <a:rPr lang="en-US"/>
              <a:t>NYS Justice Center Training Unit</a:t>
            </a:r>
          </a:p>
        </p:txBody>
      </p:sp>
      <p:sp>
        <p:nvSpPr>
          <p:cNvPr id="6" name="Slide Number Placeholder 5">
            <a:extLst>
              <a:ext uri="{FF2B5EF4-FFF2-40B4-BE49-F238E27FC236}">
                <a16:creationId xmlns:a16="http://schemas.microsoft.com/office/drawing/2014/main" id="{A487D402-1BA9-435B-9368-A1DB2418E84A}"/>
              </a:ext>
            </a:extLst>
          </p:cNvPr>
          <p:cNvSpPr>
            <a:spLocks noGrp="1"/>
          </p:cNvSpPr>
          <p:nvPr>
            <p:ph type="sldNum" sz="quarter" idx="12"/>
          </p:nvPr>
        </p:nvSpPr>
        <p:spPr/>
        <p:txBody>
          <a:bodyPr/>
          <a:lstStyle/>
          <a:p>
            <a:fld id="{47E2EDCE-ED2F-40DD-A28C-BE245A812FFC}" type="slidenum">
              <a:rPr lang="en-US" smtClean="0"/>
              <a:t>‹#›</a:t>
            </a:fld>
            <a:endParaRPr lang="en-US"/>
          </a:p>
        </p:txBody>
      </p:sp>
    </p:spTree>
    <p:extLst>
      <p:ext uri="{BB962C8B-B14F-4D97-AF65-F5344CB8AC3E}">
        <p14:creationId xmlns:p14="http://schemas.microsoft.com/office/powerpoint/2010/main" val="200733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1AE5-AEFE-4AA9-BE68-8809FFAED9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1D741B-93A5-403C-B9E6-AC8B22CD67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A7844-9459-47DF-92D0-94F0766FD177}"/>
              </a:ext>
            </a:extLst>
          </p:cNvPr>
          <p:cNvSpPr>
            <a:spLocks noGrp="1"/>
          </p:cNvSpPr>
          <p:nvPr>
            <p:ph type="dt" sz="half" idx="10"/>
          </p:nvPr>
        </p:nvSpPr>
        <p:spPr/>
        <p:txBody>
          <a:bodyPr/>
          <a:lstStyle/>
          <a:p>
            <a:fld id="{F027B521-AE62-4739-8D5E-020BDFFBB397}" type="datetime1">
              <a:rPr lang="en-US" smtClean="0"/>
              <a:t>9/19/2024</a:t>
            </a:fld>
            <a:endParaRPr lang="en-US"/>
          </a:p>
        </p:txBody>
      </p:sp>
      <p:sp>
        <p:nvSpPr>
          <p:cNvPr id="5" name="Footer Placeholder 4">
            <a:extLst>
              <a:ext uri="{FF2B5EF4-FFF2-40B4-BE49-F238E27FC236}">
                <a16:creationId xmlns:a16="http://schemas.microsoft.com/office/drawing/2014/main" id="{43A97D27-1732-4C53-AA46-A470D0DEE987}"/>
              </a:ext>
            </a:extLst>
          </p:cNvPr>
          <p:cNvSpPr>
            <a:spLocks noGrp="1"/>
          </p:cNvSpPr>
          <p:nvPr>
            <p:ph type="ftr" sz="quarter" idx="11"/>
          </p:nvPr>
        </p:nvSpPr>
        <p:spPr/>
        <p:txBody>
          <a:bodyPr/>
          <a:lstStyle/>
          <a:p>
            <a:r>
              <a:rPr lang="en-US"/>
              <a:t>NYS Justice Center Training Unit</a:t>
            </a:r>
          </a:p>
        </p:txBody>
      </p:sp>
      <p:sp>
        <p:nvSpPr>
          <p:cNvPr id="6" name="Slide Number Placeholder 5">
            <a:extLst>
              <a:ext uri="{FF2B5EF4-FFF2-40B4-BE49-F238E27FC236}">
                <a16:creationId xmlns:a16="http://schemas.microsoft.com/office/drawing/2014/main" id="{244CF69B-61D1-4C60-A25E-EB01C417E000}"/>
              </a:ext>
            </a:extLst>
          </p:cNvPr>
          <p:cNvSpPr>
            <a:spLocks noGrp="1"/>
          </p:cNvSpPr>
          <p:nvPr>
            <p:ph type="sldNum" sz="quarter" idx="12"/>
          </p:nvPr>
        </p:nvSpPr>
        <p:spPr/>
        <p:txBody>
          <a:bodyPr/>
          <a:lstStyle/>
          <a:p>
            <a:fld id="{47E2EDCE-ED2F-40DD-A28C-BE245A812FFC}" type="slidenum">
              <a:rPr lang="en-US" smtClean="0"/>
              <a:t>‹#›</a:t>
            </a:fld>
            <a:endParaRPr lang="en-US"/>
          </a:p>
        </p:txBody>
      </p:sp>
    </p:spTree>
    <p:extLst>
      <p:ext uri="{BB962C8B-B14F-4D97-AF65-F5344CB8AC3E}">
        <p14:creationId xmlns:p14="http://schemas.microsoft.com/office/powerpoint/2010/main" val="96978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9151-6D3C-438F-AC3F-2B9EB264EE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05EE97-8643-4D1B-8DF1-4BE9C17663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98FEE1-78E8-4AA0-9105-CAE6014F99FD}"/>
              </a:ext>
            </a:extLst>
          </p:cNvPr>
          <p:cNvSpPr>
            <a:spLocks noGrp="1"/>
          </p:cNvSpPr>
          <p:nvPr>
            <p:ph type="dt" sz="half" idx="10"/>
          </p:nvPr>
        </p:nvSpPr>
        <p:spPr/>
        <p:txBody>
          <a:bodyPr/>
          <a:lstStyle/>
          <a:p>
            <a:fld id="{30F0BDE1-80CD-47CB-B4F6-FCD0A120E149}" type="datetime1">
              <a:rPr lang="en-US" smtClean="0"/>
              <a:t>9/19/2024</a:t>
            </a:fld>
            <a:endParaRPr lang="en-US"/>
          </a:p>
        </p:txBody>
      </p:sp>
      <p:sp>
        <p:nvSpPr>
          <p:cNvPr id="5" name="Footer Placeholder 4">
            <a:extLst>
              <a:ext uri="{FF2B5EF4-FFF2-40B4-BE49-F238E27FC236}">
                <a16:creationId xmlns:a16="http://schemas.microsoft.com/office/drawing/2014/main" id="{3DE44CF7-37AF-4BAB-A82A-1C200F498C6B}"/>
              </a:ext>
            </a:extLst>
          </p:cNvPr>
          <p:cNvSpPr>
            <a:spLocks noGrp="1"/>
          </p:cNvSpPr>
          <p:nvPr>
            <p:ph type="ftr" sz="quarter" idx="11"/>
          </p:nvPr>
        </p:nvSpPr>
        <p:spPr/>
        <p:txBody>
          <a:bodyPr/>
          <a:lstStyle/>
          <a:p>
            <a:r>
              <a:rPr lang="en-US"/>
              <a:t>NYS Justice Center Training Unit</a:t>
            </a:r>
          </a:p>
        </p:txBody>
      </p:sp>
      <p:sp>
        <p:nvSpPr>
          <p:cNvPr id="6" name="Slide Number Placeholder 5">
            <a:extLst>
              <a:ext uri="{FF2B5EF4-FFF2-40B4-BE49-F238E27FC236}">
                <a16:creationId xmlns:a16="http://schemas.microsoft.com/office/drawing/2014/main" id="{FE9210B0-4AB5-438F-87E1-E9F020F95E1B}"/>
              </a:ext>
            </a:extLst>
          </p:cNvPr>
          <p:cNvSpPr>
            <a:spLocks noGrp="1"/>
          </p:cNvSpPr>
          <p:nvPr>
            <p:ph type="sldNum" sz="quarter" idx="12"/>
          </p:nvPr>
        </p:nvSpPr>
        <p:spPr/>
        <p:txBody>
          <a:bodyPr/>
          <a:lstStyle/>
          <a:p>
            <a:fld id="{47E2EDCE-ED2F-40DD-A28C-BE245A812FFC}" type="slidenum">
              <a:rPr lang="en-US" smtClean="0"/>
              <a:t>‹#›</a:t>
            </a:fld>
            <a:endParaRPr lang="en-US"/>
          </a:p>
        </p:txBody>
      </p:sp>
    </p:spTree>
    <p:extLst>
      <p:ext uri="{BB962C8B-B14F-4D97-AF65-F5344CB8AC3E}">
        <p14:creationId xmlns:p14="http://schemas.microsoft.com/office/powerpoint/2010/main" val="415864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9FA9-148D-48C7-8A6D-1C6F871CD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AAD61F-6711-4A4D-AD29-5B7F17436D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10C6EB-622D-40C0-835D-C32EB845DA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A42A13-FD1C-4B64-960B-E58F26D7BEE9}"/>
              </a:ext>
            </a:extLst>
          </p:cNvPr>
          <p:cNvSpPr>
            <a:spLocks noGrp="1"/>
          </p:cNvSpPr>
          <p:nvPr>
            <p:ph type="dt" sz="half" idx="10"/>
          </p:nvPr>
        </p:nvSpPr>
        <p:spPr/>
        <p:txBody>
          <a:bodyPr/>
          <a:lstStyle/>
          <a:p>
            <a:fld id="{0B209E95-9301-42B9-A453-71DE28F855B4}" type="datetime1">
              <a:rPr lang="en-US" smtClean="0"/>
              <a:t>9/19/2024</a:t>
            </a:fld>
            <a:endParaRPr lang="en-US"/>
          </a:p>
        </p:txBody>
      </p:sp>
      <p:sp>
        <p:nvSpPr>
          <p:cNvPr id="6" name="Footer Placeholder 5">
            <a:extLst>
              <a:ext uri="{FF2B5EF4-FFF2-40B4-BE49-F238E27FC236}">
                <a16:creationId xmlns:a16="http://schemas.microsoft.com/office/drawing/2014/main" id="{25B6BF17-CBF0-4733-8402-C013931623E6}"/>
              </a:ext>
            </a:extLst>
          </p:cNvPr>
          <p:cNvSpPr>
            <a:spLocks noGrp="1"/>
          </p:cNvSpPr>
          <p:nvPr>
            <p:ph type="ftr" sz="quarter" idx="11"/>
          </p:nvPr>
        </p:nvSpPr>
        <p:spPr/>
        <p:txBody>
          <a:bodyPr/>
          <a:lstStyle/>
          <a:p>
            <a:r>
              <a:rPr lang="en-US"/>
              <a:t>NYS Justice Center Training Unit</a:t>
            </a:r>
          </a:p>
        </p:txBody>
      </p:sp>
      <p:sp>
        <p:nvSpPr>
          <p:cNvPr id="7" name="Slide Number Placeholder 6">
            <a:extLst>
              <a:ext uri="{FF2B5EF4-FFF2-40B4-BE49-F238E27FC236}">
                <a16:creationId xmlns:a16="http://schemas.microsoft.com/office/drawing/2014/main" id="{1A0878A0-85A8-4009-ACD9-DB4C3749CF86}"/>
              </a:ext>
            </a:extLst>
          </p:cNvPr>
          <p:cNvSpPr>
            <a:spLocks noGrp="1"/>
          </p:cNvSpPr>
          <p:nvPr>
            <p:ph type="sldNum" sz="quarter" idx="12"/>
          </p:nvPr>
        </p:nvSpPr>
        <p:spPr/>
        <p:txBody>
          <a:bodyPr/>
          <a:lstStyle/>
          <a:p>
            <a:fld id="{47E2EDCE-ED2F-40DD-A28C-BE245A812FFC}" type="slidenum">
              <a:rPr lang="en-US" smtClean="0"/>
              <a:t>‹#›</a:t>
            </a:fld>
            <a:endParaRPr lang="en-US"/>
          </a:p>
        </p:txBody>
      </p:sp>
    </p:spTree>
    <p:extLst>
      <p:ext uri="{BB962C8B-B14F-4D97-AF65-F5344CB8AC3E}">
        <p14:creationId xmlns:p14="http://schemas.microsoft.com/office/powerpoint/2010/main" val="94708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22B0-8748-4827-8547-B7601F6FBB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783B72-CB3F-4D4C-803D-CFACCC7CF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781BAC-F571-45E9-8640-D601D8DF38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08D073-29A2-4E60-BE7A-A02EAE4298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00F853-0437-4FE0-B797-DC49C53828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91A6F0-BE2B-4ED9-891B-4D9C9A9F5F2C}"/>
              </a:ext>
            </a:extLst>
          </p:cNvPr>
          <p:cNvSpPr>
            <a:spLocks noGrp="1"/>
          </p:cNvSpPr>
          <p:nvPr>
            <p:ph type="dt" sz="half" idx="10"/>
          </p:nvPr>
        </p:nvSpPr>
        <p:spPr/>
        <p:txBody>
          <a:bodyPr/>
          <a:lstStyle/>
          <a:p>
            <a:fld id="{EDEED6CF-13F3-4E59-8E21-EE914E50DDC0}" type="datetime1">
              <a:rPr lang="en-US" smtClean="0"/>
              <a:t>9/19/2024</a:t>
            </a:fld>
            <a:endParaRPr lang="en-US"/>
          </a:p>
        </p:txBody>
      </p:sp>
      <p:sp>
        <p:nvSpPr>
          <p:cNvPr id="8" name="Footer Placeholder 7">
            <a:extLst>
              <a:ext uri="{FF2B5EF4-FFF2-40B4-BE49-F238E27FC236}">
                <a16:creationId xmlns:a16="http://schemas.microsoft.com/office/drawing/2014/main" id="{46728A00-6426-4B60-A278-30E0E01D625B}"/>
              </a:ext>
            </a:extLst>
          </p:cNvPr>
          <p:cNvSpPr>
            <a:spLocks noGrp="1"/>
          </p:cNvSpPr>
          <p:nvPr>
            <p:ph type="ftr" sz="quarter" idx="11"/>
          </p:nvPr>
        </p:nvSpPr>
        <p:spPr/>
        <p:txBody>
          <a:bodyPr/>
          <a:lstStyle/>
          <a:p>
            <a:r>
              <a:rPr lang="en-US"/>
              <a:t>NYS Justice Center Training Unit</a:t>
            </a:r>
          </a:p>
        </p:txBody>
      </p:sp>
      <p:sp>
        <p:nvSpPr>
          <p:cNvPr id="9" name="Slide Number Placeholder 8">
            <a:extLst>
              <a:ext uri="{FF2B5EF4-FFF2-40B4-BE49-F238E27FC236}">
                <a16:creationId xmlns:a16="http://schemas.microsoft.com/office/drawing/2014/main" id="{2F10C83D-1427-4120-AA21-841A5C5A0518}"/>
              </a:ext>
            </a:extLst>
          </p:cNvPr>
          <p:cNvSpPr>
            <a:spLocks noGrp="1"/>
          </p:cNvSpPr>
          <p:nvPr>
            <p:ph type="sldNum" sz="quarter" idx="12"/>
          </p:nvPr>
        </p:nvSpPr>
        <p:spPr/>
        <p:txBody>
          <a:bodyPr/>
          <a:lstStyle/>
          <a:p>
            <a:fld id="{47E2EDCE-ED2F-40DD-A28C-BE245A812FFC}" type="slidenum">
              <a:rPr lang="en-US" smtClean="0"/>
              <a:t>‹#›</a:t>
            </a:fld>
            <a:endParaRPr lang="en-US"/>
          </a:p>
        </p:txBody>
      </p:sp>
    </p:spTree>
    <p:extLst>
      <p:ext uri="{BB962C8B-B14F-4D97-AF65-F5344CB8AC3E}">
        <p14:creationId xmlns:p14="http://schemas.microsoft.com/office/powerpoint/2010/main" val="258718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AB80E-8566-4181-A243-790BA6D282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511E45-BEE8-4F23-89BB-43AEA61C9551}"/>
              </a:ext>
            </a:extLst>
          </p:cNvPr>
          <p:cNvSpPr>
            <a:spLocks noGrp="1"/>
          </p:cNvSpPr>
          <p:nvPr>
            <p:ph type="dt" sz="half" idx="10"/>
          </p:nvPr>
        </p:nvSpPr>
        <p:spPr/>
        <p:txBody>
          <a:bodyPr/>
          <a:lstStyle/>
          <a:p>
            <a:fld id="{C733E011-FCD0-42AB-8E83-453CDEF867DA}" type="datetime1">
              <a:rPr lang="en-US" smtClean="0"/>
              <a:t>9/19/2024</a:t>
            </a:fld>
            <a:endParaRPr lang="en-US"/>
          </a:p>
        </p:txBody>
      </p:sp>
      <p:sp>
        <p:nvSpPr>
          <p:cNvPr id="4" name="Footer Placeholder 3">
            <a:extLst>
              <a:ext uri="{FF2B5EF4-FFF2-40B4-BE49-F238E27FC236}">
                <a16:creationId xmlns:a16="http://schemas.microsoft.com/office/drawing/2014/main" id="{2C8A3AF4-E31E-4AD2-BB9E-9BC3017031CC}"/>
              </a:ext>
            </a:extLst>
          </p:cNvPr>
          <p:cNvSpPr>
            <a:spLocks noGrp="1"/>
          </p:cNvSpPr>
          <p:nvPr>
            <p:ph type="ftr" sz="quarter" idx="11"/>
          </p:nvPr>
        </p:nvSpPr>
        <p:spPr/>
        <p:txBody>
          <a:bodyPr/>
          <a:lstStyle/>
          <a:p>
            <a:r>
              <a:rPr lang="en-US"/>
              <a:t>NYS Justice Center Training Unit</a:t>
            </a:r>
          </a:p>
        </p:txBody>
      </p:sp>
      <p:sp>
        <p:nvSpPr>
          <p:cNvPr id="5" name="Slide Number Placeholder 4">
            <a:extLst>
              <a:ext uri="{FF2B5EF4-FFF2-40B4-BE49-F238E27FC236}">
                <a16:creationId xmlns:a16="http://schemas.microsoft.com/office/drawing/2014/main" id="{99B273CA-377F-47E7-A2D8-388E3621E99F}"/>
              </a:ext>
            </a:extLst>
          </p:cNvPr>
          <p:cNvSpPr>
            <a:spLocks noGrp="1"/>
          </p:cNvSpPr>
          <p:nvPr>
            <p:ph type="sldNum" sz="quarter" idx="12"/>
          </p:nvPr>
        </p:nvSpPr>
        <p:spPr/>
        <p:txBody>
          <a:bodyPr/>
          <a:lstStyle/>
          <a:p>
            <a:fld id="{47E2EDCE-ED2F-40DD-A28C-BE245A812FFC}" type="slidenum">
              <a:rPr lang="en-US" smtClean="0"/>
              <a:t>‹#›</a:t>
            </a:fld>
            <a:endParaRPr lang="en-US"/>
          </a:p>
        </p:txBody>
      </p:sp>
    </p:spTree>
    <p:extLst>
      <p:ext uri="{BB962C8B-B14F-4D97-AF65-F5344CB8AC3E}">
        <p14:creationId xmlns:p14="http://schemas.microsoft.com/office/powerpoint/2010/main" val="170145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AD291F-4B9D-4F6E-BC57-8C0CF4A40F75}"/>
              </a:ext>
            </a:extLst>
          </p:cNvPr>
          <p:cNvSpPr>
            <a:spLocks noGrp="1"/>
          </p:cNvSpPr>
          <p:nvPr>
            <p:ph type="dt" sz="half" idx="10"/>
          </p:nvPr>
        </p:nvSpPr>
        <p:spPr/>
        <p:txBody>
          <a:bodyPr/>
          <a:lstStyle/>
          <a:p>
            <a:fld id="{CBEF23DB-8F70-4CF8-B95E-E858E502408E}" type="datetime1">
              <a:rPr lang="en-US" smtClean="0"/>
              <a:t>9/19/2024</a:t>
            </a:fld>
            <a:endParaRPr lang="en-US"/>
          </a:p>
        </p:txBody>
      </p:sp>
      <p:sp>
        <p:nvSpPr>
          <p:cNvPr id="3" name="Footer Placeholder 2">
            <a:extLst>
              <a:ext uri="{FF2B5EF4-FFF2-40B4-BE49-F238E27FC236}">
                <a16:creationId xmlns:a16="http://schemas.microsoft.com/office/drawing/2014/main" id="{E6005138-0415-4C40-A1E4-1EF37FD4A4FE}"/>
              </a:ext>
            </a:extLst>
          </p:cNvPr>
          <p:cNvSpPr>
            <a:spLocks noGrp="1"/>
          </p:cNvSpPr>
          <p:nvPr>
            <p:ph type="ftr" sz="quarter" idx="11"/>
          </p:nvPr>
        </p:nvSpPr>
        <p:spPr/>
        <p:txBody>
          <a:bodyPr/>
          <a:lstStyle/>
          <a:p>
            <a:r>
              <a:rPr lang="en-US"/>
              <a:t>NYS Justice Center Training Unit</a:t>
            </a:r>
          </a:p>
        </p:txBody>
      </p:sp>
      <p:sp>
        <p:nvSpPr>
          <p:cNvPr id="4" name="Slide Number Placeholder 3">
            <a:extLst>
              <a:ext uri="{FF2B5EF4-FFF2-40B4-BE49-F238E27FC236}">
                <a16:creationId xmlns:a16="http://schemas.microsoft.com/office/drawing/2014/main" id="{F6FE97EB-3A96-4A2E-BC07-FB95382200D8}"/>
              </a:ext>
            </a:extLst>
          </p:cNvPr>
          <p:cNvSpPr>
            <a:spLocks noGrp="1"/>
          </p:cNvSpPr>
          <p:nvPr>
            <p:ph type="sldNum" sz="quarter" idx="12"/>
          </p:nvPr>
        </p:nvSpPr>
        <p:spPr/>
        <p:txBody>
          <a:bodyPr/>
          <a:lstStyle/>
          <a:p>
            <a:fld id="{47E2EDCE-ED2F-40DD-A28C-BE245A812FFC}" type="slidenum">
              <a:rPr lang="en-US" smtClean="0"/>
              <a:t>‹#›</a:t>
            </a:fld>
            <a:endParaRPr lang="en-US"/>
          </a:p>
        </p:txBody>
      </p:sp>
    </p:spTree>
    <p:extLst>
      <p:ext uri="{BB962C8B-B14F-4D97-AF65-F5344CB8AC3E}">
        <p14:creationId xmlns:p14="http://schemas.microsoft.com/office/powerpoint/2010/main" val="394647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3AE1-B42F-44D5-B31F-9F700A596A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1EEC85-A757-49DD-B5AC-A5ACD3A454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AEB252-2408-46BF-BF7A-D4A11D1E9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9A8F88-DCD8-4C16-9128-60482576E17D}"/>
              </a:ext>
            </a:extLst>
          </p:cNvPr>
          <p:cNvSpPr>
            <a:spLocks noGrp="1"/>
          </p:cNvSpPr>
          <p:nvPr>
            <p:ph type="dt" sz="half" idx="10"/>
          </p:nvPr>
        </p:nvSpPr>
        <p:spPr/>
        <p:txBody>
          <a:bodyPr/>
          <a:lstStyle/>
          <a:p>
            <a:fld id="{0B309989-DB92-4544-B176-955B989EE9CC}" type="datetime1">
              <a:rPr lang="en-US" smtClean="0"/>
              <a:t>9/19/2024</a:t>
            </a:fld>
            <a:endParaRPr lang="en-US"/>
          </a:p>
        </p:txBody>
      </p:sp>
      <p:sp>
        <p:nvSpPr>
          <p:cNvPr id="6" name="Footer Placeholder 5">
            <a:extLst>
              <a:ext uri="{FF2B5EF4-FFF2-40B4-BE49-F238E27FC236}">
                <a16:creationId xmlns:a16="http://schemas.microsoft.com/office/drawing/2014/main" id="{820BD84B-D790-413E-9936-EF6787C822F8}"/>
              </a:ext>
            </a:extLst>
          </p:cNvPr>
          <p:cNvSpPr>
            <a:spLocks noGrp="1"/>
          </p:cNvSpPr>
          <p:nvPr>
            <p:ph type="ftr" sz="quarter" idx="11"/>
          </p:nvPr>
        </p:nvSpPr>
        <p:spPr/>
        <p:txBody>
          <a:bodyPr/>
          <a:lstStyle/>
          <a:p>
            <a:r>
              <a:rPr lang="en-US"/>
              <a:t>NYS Justice Center Training Unit</a:t>
            </a:r>
          </a:p>
        </p:txBody>
      </p:sp>
      <p:sp>
        <p:nvSpPr>
          <p:cNvPr id="7" name="Slide Number Placeholder 6">
            <a:extLst>
              <a:ext uri="{FF2B5EF4-FFF2-40B4-BE49-F238E27FC236}">
                <a16:creationId xmlns:a16="http://schemas.microsoft.com/office/drawing/2014/main" id="{1190EEDE-478F-449D-8D6F-4F7F4517C3BE}"/>
              </a:ext>
            </a:extLst>
          </p:cNvPr>
          <p:cNvSpPr>
            <a:spLocks noGrp="1"/>
          </p:cNvSpPr>
          <p:nvPr>
            <p:ph type="sldNum" sz="quarter" idx="12"/>
          </p:nvPr>
        </p:nvSpPr>
        <p:spPr/>
        <p:txBody>
          <a:bodyPr/>
          <a:lstStyle/>
          <a:p>
            <a:fld id="{47E2EDCE-ED2F-40DD-A28C-BE245A812FFC}" type="slidenum">
              <a:rPr lang="en-US" smtClean="0"/>
              <a:t>‹#›</a:t>
            </a:fld>
            <a:endParaRPr lang="en-US"/>
          </a:p>
        </p:txBody>
      </p:sp>
    </p:spTree>
    <p:extLst>
      <p:ext uri="{BB962C8B-B14F-4D97-AF65-F5344CB8AC3E}">
        <p14:creationId xmlns:p14="http://schemas.microsoft.com/office/powerpoint/2010/main" val="6143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E91A-2BEF-40C4-B89B-92D1AD459F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210B22-3061-4779-B296-7D19CBD4BC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96860B-A647-491F-906C-3F2FC5CBA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D08BC0-50F6-4324-9303-ED1EAADA10E6}"/>
              </a:ext>
            </a:extLst>
          </p:cNvPr>
          <p:cNvSpPr>
            <a:spLocks noGrp="1"/>
          </p:cNvSpPr>
          <p:nvPr>
            <p:ph type="dt" sz="half" idx="10"/>
          </p:nvPr>
        </p:nvSpPr>
        <p:spPr/>
        <p:txBody>
          <a:bodyPr/>
          <a:lstStyle/>
          <a:p>
            <a:fld id="{11E23CA0-782E-4261-A33D-6ED8F068B9FC}" type="datetime1">
              <a:rPr lang="en-US" smtClean="0"/>
              <a:t>9/19/2024</a:t>
            </a:fld>
            <a:endParaRPr lang="en-US"/>
          </a:p>
        </p:txBody>
      </p:sp>
      <p:sp>
        <p:nvSpPr>
          <p:cNvPr id="6" name="Footer Placeholder 5">
            <a:extLst>
              <a:ext uri="{FF2B5EF4-FFF2-40B4-BE49-F238E27FC236}">
                <a16:creationId xmlns:a16="http://schemas.microsoft.com/office/drawing/2014/main" id="{68CF2A43-BCDF-402E-81FA-5AABFB928049}"/>
              </a:ext>
            </a:extLst>
          </p:cNvPr>
          <p:cNvSpPr>
            <a:spLocks noGrp="1"/>
          </p:cNvSpPr>
          <p:nvPr>
            <p:ph type="ftr" sz="quarter" idx="11"/>
          </p:nvPr>
        </p:nvSpPr>
        <p:spPr/>
        <p:txBody>
          <a:bodyPr/>
          <a:lstStyle/>
          <a:p>
            <a:r>
              <a:rPr lang="en-US"/>
              <a:t>NYS Justice Center Training Unit</a:t>
            </a:r>
          </a:p>
        </p:txBody>
      </p:sp>
      <p:sp>
        <p:nvSpPr>
          <p:cNvPr id="7" name="Slide Number Placeholder 6">
            <a:extLst>
              <a:ext uri="{FF2B5EF4-FFF2-40B4-BE49-F238E27FC236}">
                <a16:creationId xmlns:a16="http://schemas.microsoft.com/office/drawing/2014/main" id="{31701F98-402D-468D-9F52-BD63DB4DCEDD}"/>
              </a:ext>
            </a:extLst>
          </p:cNvPr>
          <p:cNvSpPr>
            <a:spLocks noGrp="1"/>
          </p:cNvSpPr>
          <p:nvPr>
            <p:ph type="sldNum" sz="quarter" idx="12"/>
          </p:nvPr>
        </p:nvSpPr>
        <p:spPr/>
        <p:txBody>
          <a:bodyPr/>
          <a:lstStyle/>
          <a:p>
            <a:fld id="{47E2EDCE-ED2F-40DD-A28C-BE245A812FFC}" type="slidenum">
              <a:rPr lang="en-US" smtClean="0"/>
              <a:t>‹#›</a:t>
            </a:fld>
            <a:endParaRPr lang="en-US"/>
          </a:p>
        </p:txBody>
      </p:sp>
    </p:spTree>
    <p:extLst>
      <p:ext uri="{BB962C8B-B14F-4D97-AF65-F5344CB8AC3E}">
        <p14:creationId xmlns:p14="http://schemas.microsoft.com/office/powerpoint/2010/main" val="50819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05A706-AA54-4FE2-859F-3302856FB7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73FFE4-94A3-47CD-94CF-4318C032E9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A33D8-9F1A-4D1D-B1B7-88C35D0C19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352BB-CD8D-4EE4-AA3F-D47C46E38034}" type="datetime1">
              <a:rPr lang="en-US" smtClean="0"/>
              <a:t>9/19/2024</a:t>
            </a:fld>
            <a:endParaRPr lang="en-US"/>
          </a:p>
        </p:txBody>
      </p:sp>
      <p:sp>
        <p:nvSpPr>
          <p:cNvPr id="5" name="Footer Placeholder 4">
            <a:extLst>
              <a:ext uri="{FF2B5EF4-FFF2-40B4-BE49-F238E27FC236}">
                <a16:creationId xmlns:a16="http://schemas.microsoft.com/office/drawing/2014/main" id="{EBF63E6A-A35E-4936-9066-08DC863C8F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NYS Justice Center Training Unit</a:t>
            </a:r>
          </a:p>
        </p:txBody>
      </p:sp>
      <p:sp>
        <p:nvSpPr>
          <p:cNvPr id="6" name="Slide Number Placeholder 5">
            <a:extLst>
              <a:ext uri="{FF2B5EF4-FFF2-40B4-BE49-F238E27FC236}">
                <a16:creationId xmlns:a16="http://schemas.microsoft.com/office/drawing/2014/main" id="{9EC31F14-EF22-4CFF-A774-EF5F9E00C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2EDCE-ED2F-40DD-A28C-BE245A812FFC}" type="slidenum">
              <a:rPr lang="en-US" smtClean="0"/>
              <a:t>‹#›</a:t>
            </a:fld>
            <a:endParaRPr lang="en-US"/>
          </a:p>
        </p:txBody>
      </p:sp>
    </p:spTree>
    <p:extLst>
      <p:ext uri="{BB962C8B-B14F-4D97-AF65-F5344CB8AC3E}">
        <p14:creationId xmlns:p14="http://schemas.microsoft.com/office/powerpoint/2010/main" val="2815007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hyperlink" Target="https://creativecommons.org/licenses/by-nc-nd/3.0/" TargetMode="External"/><Relationship Id="rId4" Type="http://schemas.openxmlformats.org/officeDocument/2006/relationships/diagramLayout" Target="../diagrams/layout8.xml"/><Relationship Id="rId9" Type="http://schemas.openxmlformats.org/officeDocument/2006/relationships/hyperlink" Target="https://chrisbamidele.wordpress.com/2014/12/22/turning-potential-into-real-succes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hyperlink" Target="https://creativecommons.org/licenses/by-nc-nd/3.0/" TargetMode="External"/><Relationship Id="rId4" Type="http://schemas.openxmlformats.org/officeDocument/2006/relationships/diagramLayout" Target="../diagrams/layout11.xml"/><Relationship Id="rId9" Type="http://schemas.openxmlformats.org/officeDocument/2006/relationships/hyperlink" Target="https://chrisbamidele.wordpress.com/2014/12/22/turning-potential-into-real-succes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hyperlink" Target="https://creativecommons.org/licenses/by-nc-nd/3.0/" TargetMode="External"/><Relationship Id="rId4" Type="http://schemas.openxmlformats.org/officeDocument/2006/relationships/diagramLayout" Target="../diagrams/layout14.xml"/><Relationship Id="rId9" Type="http://schemas.openxmlformats.org/officeDocument/2006/relationships/hyperlink" Target="https://chrisbamidele.wordpress.com/2014/12/22/turning-potential-into-real-succes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sidephilanthropy.com/home/2018/5/24/head-and-heart-an-unusual-partnership-to-break-new-ground-in-biomedical-research"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5.jpeg"/><Relationship Id="rId7" Type="http://schemas.openxmlformats.org/officeDocument/2006/relationships/diagramColors" Target="../diagrams/colors1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3.xml.rels><?xml version="1.0" encoding="UTF-8" standalone="yes"?>
<Relationships xmlns="http://schemas.openxmlformats.org/package/2006/relationships"><Relationship Id="rId3" Type="http://schemas.openxmlformats.org/officeDocument/2006/relationships/hyperlink" Target="https://www.insidephilanthropy.com/home/2018/5/24/head-and-heart-an-unusual-partnership-to-break-new-ground-in-biomedical-research"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hyperlink" Target="https://creativecommons.org/licenses/by-nc-nd/3.0/" TargetMode="External"/><Relationship Id="rId4" Type="http://schemas.openxmlformats.org/officeDocument/2006/relationships/diagramLayout" Target="../diagrams/layout5.xml"/><Relationship Id="rId9" Type="http://schemas.openxmlformats.org/officeDocument/2006/relationships/hyperlink" Target="https://chrisbamidele.wordpress.com/2014/12/22/turning-potential-into-real-succes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5">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CCE0C-06F6-4CCA-A7C1-71F578C8AD1F}"/>
              </a:ext>
            </a:extLst>
          </p:cNvPr>
          <p:cNvSpPr>
            <a:spLocks noGrp="1"/>
          </p:cNvSpPr>
          <p:nvPr>
            <p:ph type="ctrTitle"/>
          </p:nvPr>
        </p:nvSpPr>
        <p:spPr>
          <a:xfrm>
            <a:off x="6746628" y="1783959"/>
            <a:ext cx="4645250" cy="2889114"/>
          </a:xfrm>
        </p:spPr>
        <p:txBody>
          <a:bodyPr anchor="b">
            <a:normAutofit/>
          </a:bodyPr>
          <a:lstStyle/>
          <a:p>
            <a:pPr algn="l"/>
            <a:r>
              <a:rPr lang="en-US" dirty="0">
                <a:solidFill>
                  <a:schemeClr val="bg1"/>
                </a:solidFill>
                <a:cs typeface="Arial" panose="020B0604020202020204" pitchFamily="34" charset="0"/>
              </a:rPr>
              <a:t>Working with Our Hearts and Heads</a:t>
            </a:r>
          </a:p>
        </p:txBody>
      </p:sp>
      <p:sp>
        <p:nvSpPr>
          <p:cNvPr id="3" name="Subtitle 2">
            <a:extLst>
              <a:ext uri="{FF2B5EF4-FFF2-40B4-BE49-F238E27FC236}">
                <a16:creationId xmlns:a16="http://schemas.microsoft.com/office/drawing/2014/main" id="{0397E6E9-2B70-424D-99EC-00EB1033ED1D}"/>
              </a:ext>
            </a:extLst>
          </p:cNvPr>
          <p:cNvSpPr>
            <a:spLocks noGrp="1"/>
          </p:cNvSpPr>
          <p:nvPr>
            <p:ph type="subTitle" idx="1"/>
          </p:nvPr>
        </p:nvSpPr>
        <p:spPr>
          <a:xfrm>
            <a:off x="6746627" y="4685773"/>
            <a:ext cx="4645250" cy="1212983"/>
          </a:xfrm>
        </p:spPr>
        <p:txBody>
          <a:bodyPr anchor="t">
            <a:normAutofit/>
          </a:bodyPr>
          <a:lstStyle/>
          <a:p>
            <a:pPr algn="l"/>
            <a:r>
              <a:rPr lang="en-US" sz="3200" dirty="0">
                <a:solidFill>
                  <a:schemeClr val="bg1"/>
                </a:solidFill>
                <a:latin typeface="Arial" panose="020B0604020202020204" pitchFamily="34" charset="0"/>
                <a:cs typeface="Arial" panose="020B0604020202020204" pitchFamily="34" charset="0"/>
              </a:rPr>
              <a:t>Emotional Intelligence Skills for Leaders</a:t>
            </a:r>
          </a:p>
        </p:txBody>
      </p:sp>
      <p:sp>
        <p:nvSpPr>
          <p:cNvPr id="48" name="Freeform: Shape 4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heart and brain running&#10;&#10;Description automatically generated">
            <a:extLst>
              <a:ext uri="{FF2B5EF4-FFF2-40B4-BE49-F238E27FC236}">
                <a16:creationId xmlns:a16="http://schemas.microsoft.com/office/drawing/2014/main" id="{067B8822-9DC8-452F-44B0-E79CDD0B681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096852"/>
            <a:ext cx="5169877" cy="2898505"/>
          </a:xfrm>
          <a:prstGeom prst="rect">
            <a:avLst/>
          </a:prstGeom>
        </p:spPr>
      </p:pic>
      <p:sp>
        <p:nvSpPr>
          <p:cNvPr id="8" name="TextBox 7">
            <a:extLst>
              <a:ext uri="{FF2B5EF4-FFF2-40B4-BE49-F238E27FC236}">
                <a16:creationId xmlns:a16="http://schemas.microsoft.com/office/drawing/2014/main" id="{C6CD105B-8916-11DE-31A9-29C3D17BD4E1}"/>
              </a:ext>
            </a:extLst>
          </p:cNvPr>
          <p:cNvSpPr txBox="1"/>
          <p:nvPr/>
        </p:nvSpPr>
        <p:spPr>
          <a:xfrm>
            <a:off x="3086391" y="3851030"/>
            <a:ext cx="2083486" cy="215444"/>
          </a:xfrm>
          <a:prstGeom prst="rect">
            <a:avLst/>
          </a:prstGeom>
          <a:noFill/>
        </p:spPr>
        <p:txBody>
          <a:bodyPr wrap="square">
            <a:spAutoFit/>
          </a:bodyPr>
          <a:lstStyle/>
          <a:p>
            <a:r>
              <a:rPr lang="en-US" sz="800" dirty="0">
                <a:effectLst/>
                <a:latin typeface="Calibri" panose="020F0502020204030204" pitchFamily="34" charset="0"/>
                <a:ea typeface="Calibri" panose="020F0502020204030204" pitchFamily="34" charset="0"/>
                <a:cs typeface="Times New Roman" panose="02020603050405020304" pitchFamily="18" charset="0"/>
              </a:rPr>
              <a:t>ID 92591044 ©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Glolyla</a:t>
            </a:r>
            <a:r>
              <a:rPr lang="en-US" sz="800" dirty="0">
                <a:effectLst/>
                <a:latin typeface="Calibri" panose="020F0502020204030204" pitchFamily="34" charset="0"/>
                <a:ea typeface="Calibri" panose="020F0502020204030204" pitchFamily="34" charset="0"/>
                <a:cs typeface="Times New Roman" panose="02020603050405020304" pitchFamily="18" charset="0"/>
              </a:rPr>
              <a:t> | Dreamstime.com</a:t>
            </a:r>
            <a:endParaRPr lang="en-US" sz="800" dirty="0"/>
          </a:p>
        </p:txBody>
      </p:sp>
    </p:spTree>
    <p:extLst>
      <p:ext uri="{BB962C8B-B14F-4D97-AF65-F5344CB8AC3E}">
        <p14:creationId xmlns:p14="http://schemas.microsoft.com/office/powerpoint/2010/main" val="1601255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9DF15-5A30-40BC-9CF4-6BC4AE506E14}"/>
              </a:ext>
            </a:extLst>
          </p:cNvPr>
          <p:cNvSpPr>
            <a:spLocks noGrp="1"/>
          </p:cNvSpPr>
          <p:nvPr>
            <p:ph type="title"/>
          </p:nvPr>
        </p:nvSpPr>
        <p:spPr>
          <a:xfrm>
            <a:off x="838200" y="5529884"/>
            <a:ext cx="7719381" cy="1096331"/>
          </a:xfrm>
        </p:spPr>
        <p:txBody>
          <a:bodyPr>
            <a:normAutofit/>
          </a:bodyPr>
          <a:lstStyle/>
          <a:p>
            <a:r>
              <a:rPr lang="en-US" b="1"/>
              <a:t>Self Management </a:t>
            </a:r>
          </a:p>
        </p:txBody>
      </p:sp>
      <p:sp>
        <p:nvSpPr>
          <p:cNvPr id="19" name="Freeform: Shape 18">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2B44C5F0-C474-49E9-A989-C79D304FC191}"/>
              </a:ext>
            </a:extLst>
          </p:cNvPr>
          <p:cNvGraphicFramePr>
            <a:graphicFrameLocks noGrp="1"/>
          </p:cNvGraphicFramePr>
          <p:nvPr>
            <p:ph idx="1"/>
            <p:extLst>
              <p:ext uri="{D42A27DB-BD31-4B8C-83A1-F6EECF244321}">
                <p14:modId xmlns:p14="http://schemas.microsoft.com/office/powerpoint/2010/main" val="362901368"/>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066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1">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9DF15-5A30-40BC-9CF4-6BC4AE506E14}"/>
              </a:ext>
            </a:extLst>
          </p:cNvPr>
          <p:cNvSpPr>
            <a:spLocks noGrp="1"/>
          </p:cNvSpPr>
          <p:nvPr>
            <p:ph type="title"/>
          </p:nvPr>
        </p:nvSpPr>
        <p:spPr>
          <a:xfrm>
            <a:off x="838200" y="5529884"/>
            <a:ext cx="7719381" cy="1096331"/>
          </a:xfrm>
        </p:spPr>
        <p:txBody>
          <a:bodyPr>
            <a:normAutofit/>
          </a:bodyPr>
          <a:lstStyle/>
          <a:p>
            <a:r>
              <a:rPr lang="en-US" b="1"/>
              <a:t>Self- Management Success </a:t>
            </a:r>
          </a:p>
        </p:txBody>
      </p:sp>
      <p:sp>
        <p:nvSpPr>
          <p:cNvPr id="27" name="Freeform: Shape 23">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2B44C5F0-C474-49E9-A989-C79D304FC191}"/>
              </a:ext>
            </a:extLst>
          </p:cNvPr>
          <p:cNvGraphicFramePr>
            <a:graphicFrameLocks noGrp="1"/>
          </p:cNvGraphicFramePr>
          <p:nvPr>
            <p:ph idx="1"/>
            <p:extLst>
              <p:ext uri="{D42A27DB-BD31-4B8C-83A1-F6EECF244321}">
                <p14:modId xmlns:p14="http://schemas.microsoft.com/office/powerpoint/2010/main" val="3228365642"/>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5B954FC0-867F-4DD9-BFF9-57BCABC97FE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23825" y="1193480"/>
            <a:ext cx="3561484" cy="3056401"/>
          </a:xfrm>
          <a:prstGeom prst="rect">
            <a:avLst/>
          </a:prstGeom>
        </p:spPr>
      </p:pic>
      <p:sp>
        <p:nvSpPr>
          <p:cNvPr id="7" name="TextBox 6">
            <a:extLst>
              <a:ext uri="{FF2B5EF4-FFF2-40B4-BE49-F238E27FC236}">
                <a16:creationId xmlns:a16="http://schemas.microsoft.com/office/drawing/2014/main" id="{9CB2BAC0-9DCE-4857-BA17-2F01E6803301}"/>
              </a:ext>
            </a:extLst>
          </p:cNvPr>
          <p:cNvSpPr txBox="1"/>
          <p:nvPr/>
        </p:nvSpPr>
        <p:spPr>
          <a:xfrm>
            <a:off x="123825" y="4365298"/>
            <a:ext cx="3561484" cy="230832"/>
          </a:xfrm>
          <a:prstGeom prst="rect">
            <a:avLst/>
          </a:prstGeom>
          <a:noFill/>
        </p:spPr>
        <p:txBody>
          <a:bodyPr wrap="square" rtlCol="0">
            <a:spAutoFit/>
          </a:bodyPr>
          <a:lstStyle/>
          <a:p>
            <a:r>
              <a:rPr lang="en-US" sz="900">
                <a:solidFill>
                  <a:schemeClr val="bg1"/>
                </a:solidFill>
                <a:hlinkClick r:id="rId9" tooltip="https://chrisbamidele.wordpress.com/2014/12/22/turning-potential-into-real-success/">
                  <a:extLst>
                    <a:ext uri="{A12FA001-AC4F-418D-AE19-62706E023703}">
                      <ahyp:hlinkClr xmlns:ahyp="http://schemas.microsoft.com/office/drawing/2018/hyperlinkcolor" val="tx"/>
                    </a:ext>
                  </a:extLst>
                </a:hlinkClick>
              </a:rPr>
              <a:t>This Photo</a:t>
            </a:r>
            <a:r>
              <a:rPr lang="en-US" sz="900">
                <a:solidFill>
                  <a:schemeClr val="bg1"/>
                </a:solidFill>
              </a:rPr>
              <a:t> by Unknown Author is licensed under </a:t>
            </a:r>
            <a:r>
              <a:rPr lang="en-US" sz="900">
                <a:solidFill>
                  <a:schemeClr val="bg1"/>
                </a:solidFill>
                <a:hlinkClick r:id="rId10" tooltip="https://creativecommons.org/licenses/by-nc-nd/3.0/">
                  <a:extLst>
                    <a:ext uri="{A12FA001-AC4F-418D-AE19-62706E023703}">
                      <ahyp:hlinkClr xmlns:ahyp="http://schemas.microsoft.com/office/drawing/2018/hyperlinkcolor" val="tx"/>
                    </a:ext>
                  </a:extLst>
                </a:hlinkClick>
              </a:rPr>
              <a:t>CC BY-NC-ND</a:t>
            </a:r>
            <a:endParaRPr lang="en-US" sz="900">
              <a:solidFill>
                <a:schemeClr val="bg1"/>
              </a:solidFill>
            </a:endParaRPr>
          </a:p>
        </p:txBody>
      </p:sp>
    </p:spTree>
    <p:extLst>
      <p:ext uri="{BB962C8B-B14F-4D97-AF65-F5344CB8AC3E}">
        <p14:creationId xmlns:p14="http://schemas.microsoft.com/office/powerpoint/2010/main" val="3150936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7D9760-FD5D-4B78-A80E-289F9E355804}"/>
              </a:ext>
            </a:extLst>
          </p:cNvPr>
          <p:cNvSpPr>
            <a:spLocks noGrp="1"/>
          </p:cNvSpPr>
          <p:nvPr>
            <p:ph type="title"/>
          </p:nvPr>
        </p:nvSpPr>
        <p:spPr>
          <a:xfrm>
            <a:off x="838200" y="811161"/>
            <a:ext cx="3335594" cy="5403370"/>
          </a:xfrm>
        </p:spPr>
        <p:txBody>
          <a:bodyPr>
            <a:normAutofit/>
          </a:bodyPr>
          <a:lstStyle/>
          <a:p>
            <a:r>
              <a:rPr lang="en-US" b="1">
                <a:solidFill>
                  <a:srgbClr val="FFFFFF"/>
                </a:solidFill>
              </a:rPr>
              <a:t>Self Management Checks </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3F75B27-EFDC-4021-BC4E-2AF3C392EC0A}"/>
              </a:ext>
            </a:extLst>
          </p:cNvPr>
          <p:cNvGraphicFramePr>
            <a:graphicFrameLocks noGrp="1"/>
          </p:cNvGraphicFramePr>
          <p:nvPr>
            <p:ph idx="1"/>
            <p:extLst>
              <p:ext uri="{D42A27DB-BD31-4B8C-83A1-F6EECF244321}">
                <p14:modId xmlns:p14="http://schemas.microsoft.com/office/powerpoint/2010/main" val="3148141549"/>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5FB931D8-4378-8B76-7106-98F682382624}"/>
              </a:ext>
            </a:extLst>
          </p:cNvPr>
          <p:cNvGrpSpPr/>
          <p:nvPr/>
        </p:nvGrpSpPr>
        <p:grpSpPr>
          <a:xfrm>
            <a:off x="1345219" y="4508205"/>
            <a:ext cx="1832836" cy="1706326"/>
            <a:chOff x="1345219" y="4508205"/>
            <a:chExt cx="1832836" cy="1706326"/>
          </a:xfrm>
        </p:grpSpPr>
        <p:sp>
          <p:nvSpPr>
            <p:cNvPr id="11" name="Rectangle: Rounded Corners 10">
              <a:extLst>
                <a:ext uri="{FF2B5EF4-FFF2-40B4-BE49-F238E27FC236}">
                  <a16:creationId xmlns:a16="http://schemas.microsoft.com/office/drawing/2014/main" id="{E503C6EA-1D1A-614B-D3F6-AC469026E759}"/>
                </a:ext>
              </a:extLst>
            </p:cNvPr>
            <p:cNvSpPr/>
            <p:nvPr/>
          </p:nvSpPr>
          <p:spPr>
            <a:xfrm>
              <a:off x="1345219" y="4927435"/>
              <a:ext cx="1382057" cy="1287096"/>
            </a:xfrm>
            <a:prstGeom prst="roundRect">
              <a:avLst/>
            </a:prstGeom>
            <a:noFill/>
            <a:ln w="1143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y check mark on a black background&#10;&#10;Description automatically generated">
              <a:extLst>
                <a:ext uri="{FF2B5EF4-FFF2-40B4-BE49-F238E27FC236}">
                  <a16:creationId xmlns:a16="http://schemas.microsoft.com/office/drawing/2014/main" id="{C9AB7EA3-5DDD-AF72-9645-1D1C0B2FC924}"/>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06266" y="4508205"/>
              <a:ext cx="1571789" cy="1538634"/>
            </a:xfrm>
            <a:prstGeom prst="rect">
              <a:avLst/>
            </a:prstGeom>
          </p:spPr>
        </p:pic>
      </p:grpSp>
    </p:spTree>
    <p:extLst>
      <p:ext uri="{BB962C8B-B14F-4D97-AF65-F5344CB8AC3E}">
        <p14:creationId xmlns:p14="http://schemas.microsoft.com/office/powerpoint/2010/main" val="371959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29DF15-5A30-40BC-9CF4-6BC4AE506E14}"/>
              </a:ext>
            </a:extLst>
          </p:cNvPr>
          <p:cNvSpPr>
            <a:spLocks noGrp="1"/>
          </p:cNvSpPr>
          <p:nvPr>
            <p:ph type="title"/>
          </p:nvPr>
        </p:nvSpPr>
        <p:spPr>
          <a:xfrm>
            <a:off x="838200" y="5529884"/>
            <a:ext cx="7719381" cy="1096331"/>
          </a:xfrm>
        </p:spPr>
        <p:txBody>
          <a:bodyPr>
            <a:normAutofit/>
          </a:bodyPr>
          <a:lstStyle/>
          <a:p>
            <a:r>
              <a:rPr lang="en-US" b="1"/>
              <a:t>Social Awareness </a:t>
            </a:r>
          </a:p>
        </p:txBody>
      </p:sp>
      <p:sp>
        <p:nvSpPr>
          <p:cNvPr id="19" name="Freeform: Shape 18">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DBFB2657-823A-B184-AC27-DC11A81E922A}"/>
              </a:ext>
            </a:extLst>
          </p:cNvPr>
          <p:cNvGraphicFramePr>
            <a:graphicFrameLocks noGrp="1"/>
          </p:cNvGraphicFramePr>
          <p:nvPr>
            <p:ph idx="1"/>
            <p:extLst>
              <p:ext uri="{D42A27DB-BD31-4B8C-83A1-F6EECF244321}">
                <p14:modId xmlns:p14="http://schemas.microsoft.com/office/powerpoint/2010/main" val="354812089"/>
              </p:ext>
            </p:extLst>
          </p:nvPr>
        </p:nvGraphicFramePr>
        <p:xfrm>
          <a:off x="838200" y="5810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7056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1">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29DF15-5A30-40BC-9CF4-6BC4AE506E14}"/>
              </a:ext>
            </a:extLst>
          </p:cNvPr>
          <p:cNvSpPr>
            <a:spLocks noGrp="1"/>
          </p:cNvSpPr>
          <p:nvPr>
            <p:ph type="title"/>
          </p:nvPr>
        </p:nvSpPr>
        <p:spPr>
          <a:xfrm>
            <a:off x="838200" y="5529884"/>
            <a:ext cx="7719381" cy="1096331"/>
          </a:xfrm>
        </p:spPr>
        <p:txBody>
          <a:bodyPr>
            <a:normAutofit/>
          </a:bodyPr>
          <a:lstStyle/>
          <a:p>
            <a:r>
              <a:rPr lang="en-US" b="1"/>
              <a:t>Social Awareness Success </a:t>
            </a:r>
          </a:p>
        </p:txBody>
      </p:sp>
      <p:sp>
        <p:nvSpPr>
          <p:cNvPr id="27" name="Freeform: Shape 23">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B44C5F0-C474-49E9-A989-C79D304FC191}"/>
              </a:ext>
            </a:extLst>
          </p:cNvPr>
          <p:cNvGraphicFramePr>
            <a:graphicFrameLocks noGrp="1"/>
          </p:cNvGraphicFramePr>
          <p:nvPr>
            <p:ph idx="1"/>
            <p:extLst>
              <p:ext uri="{D42A27DB-BD31-4B8C-83A1-F6EECF244321}">
                <p14:modId xmlns:p14="http://schemas.microsoft.com/office/powerpoint/2010/main" val="3203535733"/>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5B954FC0-867F-4DD9-BFF9-57BCABC97FE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23825" y="1193480"/>
            <a:ext cx="3561484" cy="3056401"/>
          </a:xfrm>
          <a:prstGeom prst="rect">
            <a:avLst/>
          </a:prstGeom>
        </p:spPr>
      </p:pic>
      <p:sp>
        <p:nvSpPr>
          <p:cNvPr id="7" name="TextBox 6">
            <a:extLst>
              <a:ext uri="{FF2B5EF4-FFF2-40B4-BE49-F238E27FC236}">
                <a16:creationId xmlns:a16="http://schemas.microsoft.com/office/drawing/2014/main" id="{9CB2BAC0-9DCE-4857-BA17-2F01E6803301}"/>
              </a:ext>
            </a:extLst>
          </p:cNvPr>
          <p:cNvSpPr txBox="1"/>
          <p:nvPr/>
        </p:nvSpPr>
        <p:spPr>
          <a:xfrm>
            <a:off x="123825" y="4365298"/>
            <a:ext cx="356148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hlinkClick r:id="rId9" tooltip="https://chrisbamidele.wordpress.com/2014/12/22/turning-potential-into-real-success/">
                  <a:extLst>
                    <a:ext uri="{A12FA001-AC4F-418D-AE19-62706E023703}">
                      <ahyp:hlinkClr xmlns:ahyp="http://schemas.microsoft.com/office/drawing/2018/hyperlinkcolor" val="tx"/>
                    </a:ext>
                  </a:extLst>
                </a:hlinkClick>
              </a:rPr>
              <a:t>This Photo</a:t>
            </a: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hlinkClick r:id="rId10" tooltip="https://creativecommons.org/licenses/by-nc-nd/3.0/">
                  <a:extLst>
                    <a:ext uri="{A12FA001-AC4F-418D-AE19-62706E023703}">
                      <ahyp:hlinkClr xmlns:ahyp="http://schemas.microsoft.com/office/drawing/2018/hyperlinkcolor" val="tx"/>
                    </a:ext>
                  </a:extLst>
                </a:hlinkClick>
              </a:rPr>
              <a:t>CC BY-NC-ND</a:t>
            </a: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039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7D9760-FD5D-4B78-A80E-289F9E355804}"/>
              </a:ext>
            </a:extLst>
          </p:cNvPr>
          <p:cNvSpPr>
            <a:spLocks noGrp="1"/>
          </p:cNvSpPr>
          <p:nvPr>
            <p:ph type="title"/>
          </p:nvPr>
        </p:nvSpPr>
        <p:spPr>
          <a:xfrm>
            <a:off x="838200" y="811161"/>
            <a:ext cx="3335594" cy="5403370"/>
          </a:xfrm>
        </p:spPr>
        <p:txBody>
          <a:bodyPr>
            <a:normAutofit/>
          </a:bodyPr>
          <a:lstStyle/>
          <a:p>
            <a:r>
              <a:rPr lang="en-US">
                <a:solidFill>
                  <a:srgbClr val="FFFFFF"/>
                </a:solidFill>
              </a:rPr>
              <a:t>Social Awareness Checks </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3F75B27-EFDC-4021-BC4E-2AF3C392EC0A}"/>
              </a:ext>
            </a:extLst>
          </p:cNvPr>
          <p:cNvGraphicFramePr>
            <a:graphicFrameLocks noGrp="1"/>
          </p:cNvGraphicFramePr>
          <p:nvPr>
            <p:ph idx="1"/>
            <p:extLst>
              <p:ext uri="{D42A27DB-BD31-4B8C-83A1-F6EECF244321}">
                <p14:modId xmlns:p14="http://schemas.microsoft.com/office/powerpoint/2010/main" val="3894151013"/>
              </p:ext>
            </p:extLst>
          </p:nvPr>
        </p:nvGraphicFramePr>
        <p:xfrm>
          <a:off x="5458875" y="626268"/>
          <a:ext cx="6287110" cy="560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60805F13-DF32-A037-230A-41C345E20CB3}"/>
              </a:ext>
            </a:extLst>
          </p:cNvPr>
          <p:cNvGrpSpPr/>
          <p:nvPr/>
        </p:nvGrpSpPr>
        <p:grpSpPr>
          <a:xfrm>
            <a:off x="1345219" y="4508205"/>
            <a:ext cx="1832836" cy="1706326"/>
            <a:chOff x="1345219" y="4508205"/>
            <a:chExt cx="1832836" cy="1706326"/>
          </a:xfrm>
        </p:grpSpPr>
        <p:sp>
          <p:nvSpPr>
            <p:cNvPr id="7" name="Rectangle: Rounded Corners 6">
              <a:extLst>
                <a:ext uri="{FF2B5EF4-FFF2-40B4-BE49-F238E27FC236}">
                  <a16:creationId xmlns:a16="http://schemas.microsoft.com/office/drawing/2014/main" id="{2B2C0031-B04C-59F5-8F76-803990A9E606}"/>
                </a:ext>
              </a:extLst>
            </p:cNvPr>
            <p:cNvSpPr/>
            <p:nvPr/>
          </p:nvSpPr>
          <p:spPr>
            <a:xfrm>
              <a:off x="1345219" y="4927435"/>
              <a:ext cx="1382057" cy="1287096"/>
            </a:xfrm>
            <a:prstGeom prst="roundRect">
              <a:avLst/>
            </a:prstGeom>
            <a:noFill/>
            <a:ln w="1143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ey check mark on a black background&#10;&#10;Description automatically generated">
              <a:extLst>
                <a:ext uri="{FF2B5EF4-FFF2-40B4-BE49-F238E27FC236}">
                  <a16:creationId xmlns:a16="http://schemas.microsoft.com/office/drawing/2014/main" id="{16330EA2-DDE9-D5FC-D2A7-60BE0FD6F24C}"/>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06266" y="4508205"/>
              <a:ext cx="1571789" cy="1538634"/>
            </a:xfrm>
            <a:prstGeom prst="rect">
              <a:avLst/>
            </a:prstGeom>
          </p:spPr>
        </p:pic>
      </p:grpSp>
    </p:spTree>
    <p:extLst>
      <p:ext uri="{BB962C8B-B14F-4D97-AF65-F5344CB8AC3E}">
        <p14:creationId xmlns:p14="http://schemas.microsoft.com/office/powerpoint/2010/main" val="2979760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16">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9DF15-5A30-40BC-9CF4-6BC4AE506E14}"/>
              </a:ext>
            </a:extLst>
          </p:cNvPr>
          <p:cNvSpPr>
            <a:spLocks noGrp="1"/>
          </p:cNvSpPr>
          <p:nvPr>
            <p:ph type="title"/>
          </p:nvPr>
        </p:nvSpPr>
        <p:spPr>
          <a:xfrm>
            <a:off x="838200" y="5529884"/>
            <a:ext cx="7719381" cy="1096331"/>
          </a:xfrm>
        </p:spPr>
        <p:txBody>
          <a:bodyPr>
            <a:normAutofit/>
          </a:bodyPr>
          <a:lstStyle/>
          <a:p>
            <a:r>
              <a:rPr lang="en-US" b="1"/>
              <a:t>Relationship Management </a:t>
            </a:r>
          </a:p>
        </p:txBody>
      </p:sp>
      <p:sp>
        <p:nvSpPr>
          <p:cNvPr id="22" name="Freeform: Shape 18">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2B44C5F0-C474-49E9-A989-C79D304FC191}"/>
              </a:ext>
            </a:extLst>
          </p:cNvPr>
          <p:cNvGraphicFramePr>
            <a:graphicFrameLocks noGrp="1"/>
          </p:cNvGraphicFramePr>
          <p:nvPr>
            <p:ph idx="1"/>
            <p:extLst>
              <p:ext uri="{D42A27DB-BD31-4B8C-83A1-F6EECF244321}">
                <p14:modId xmlns:p14="http://schemas.microsoft.com/office/powerpoint/2010/main" val="1636911505"/>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6113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1">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29DF15-5A30-40BC-9CF4-6BC4AE506E14}"/>
              </a:ext>
            </a:extLst>
          </p:cNvPr>
          <p:cNvSpPr>
            <a:spLocks noGrp="1"/>
          </p:cNvSpPr>
          <p:nvPr>
            <p:ph type="title"/>
          </p:nvPr>
        </p:nvSpPr>
        <p:spPr>
          <a:xfrm>
            <a:off x="838200" y="5529884"/>
            <a:ext cx="8322829" cy="1096331"/>
          </a:xfrm>
        </p:spPr>
        <p:txBody>
          <a:bodyPr>
            <a:normAutofit/>
          </a:bodyPr>
          <a:lstStyle/>
          <a:p>
            <a:r>
              <a:rPr lang="en-US" b="1"/>
              <a:t>Relationship Management Success </a:t>
            </a:r>
          </a:p>
        </p:txBody>
      </p:sp>
      <p:sp>
        <p:nvSpPr>
          <p:cNvPr id="27" name="Freeform: Shape 23">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B44C5F0-C474-49E9-A989-C79D304FC191}"/>
              </a:ext>
            </a:extLst>
          </p:cNvPr>
          <p:cNvGraphicFramePr>
            <a:graphicFrameLocks noGrp="1"/>
          </p:cNvGraphicFramePr>
          <p:nvPr>
            <p:ph idx="1"/>
            <p:extLst>
              <p:ext uri="{D42A27DB-BD31-4B8C-83A1-F6EECF244321}">
                <p14:modId xmlns:p14="http://schemas.microsoft.com/office/powerpoint/2010/main" val="3917579035"/>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5B954FC0-867F-4DD9-BFF9-57BCABC97FE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23825" y="1193480"/>
            <a:ext cx="3561484" cy="3056401"/>
          </a:xfrm>
          <a:prstGeom prst="rect">
            <a:avLst/>
          </a:prstGeom>
        </p:spPr>
      </p:pic>
      <p:sp>
        <p:nvSpPr>
          <p:cNvPr id="7" name="TextBox 6">
            <a:extLst>
              <a:ext uri="{FF2B5EF4-FFF2-40B4-BE49-F238E27FC236}">
                <a16:creationId xmlns:a16="http://schemas.microsoft.com/office/drawing/2014/main" id="{9CB2BAC0-9DCE-4857-BA17-2F01E6803301}"/>
              </a:ext>
            </a:extLst>
          </p:cNvPr>
          <p:cNvSpPr txBox="1"/>
          <p:nvPr/>
        </p:nvSpPr>
        <p:spPr>
          <a:xfrm>
            <a:off x="123825" y="4365298"/>
            <a:ext cx="356148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hlinkClick r:id="rId9" tooltip="https://chrisbamidele.wordpress.com/2014/12/22/turning-potential-into-real-success/">
                  <a:extLst>
                    <a:ext uri="{A12FA001-AC4F-418D-AE19-62706E023703}">
                      <ahyp:hlinkClr xmlns:ahyp="http://schemas.microsoft.com/office/drawing/2018/hyperlinkcolor" val="tx"/>
                    </a:ext>
                  </a:extLst>
                </a:hlinkClick>
              </a:rPr>
              <a:t>This Photo</a:t>
            </a: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hlinkClick r:id="rId10" tooltip="https://creativecommons.org/licenses/by-nc-nd/3.0/">
                  <a:extLst>
                    <a:ext uri="{A12FA001-AC4F-418D-AE19-62706E023703}">
                      <ahyp:hlinkClr xmlns:ahyp="http://schemas.microsoft.com/office/drawing/2018/hyperlinkcolor" val="tx"/>
                    </a:ext>
                  </a:extLst>
                </a:hlinkClick>
              </a:rPr>
              <a:t>CC BY-NC-ND</a:t>
            </a: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607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7D9760-FD5D-4B78-A80E-289F9E355804}"/>
              </a:ext>
            </a:extLst>
          </p:cNvPr>
          <p:cNvSpPr>
            <a:spLocks noGrp="1"/>
          </p:cNvSpPr>
          <p:nvPr>
            <p:ph type="title"/>
          </p:nvPr>
        </p:nvSpPr>
        <p:spPr>
          <a:xfrm>
            <a:off x="838200" y="811161"/>
            <a:ext cx="3335594" cy="5403370"/>
          </a:xfrm>
        </p:spPr>
        <p:txBody>
          <a:bodyPr>
            <a:normAutofit/>
          </a:bodyPr>
          <a:lstStyle/>
          <a:p>
            <a:r>
              <a:rPr lang="en-US">
                <a:solidFill>
                  <a:srgbClr val="FFFFFF"/>
                </a:solidFill>
              </a:rPr>
              <a:t>Relationship Management Checks </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3F75B27-EFDC-4021-BC4E-2AF3C392EC0A}"/>
              </a:ext>
            </a:extLst>
          </p:cNvPr>
          <p:cNvGraphicFramePr>
            <a:graphicFrameLocks noGrp="1"/>
          </p:cNvGraphicFramePr>
          <p:nvPr>
            <p:ph idx="1"/>
            <p:extLst>
              <p:ext uri="{D42A27DB-BD31-4B8C-83A1-F6EECF244321}">
                <p14:modId xmlns:p14="http://schemas.microsoft.com/office/powerpoint/2010/main" val="1246192764"/>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079A4B9C-2E86-63B8-C75E-E19C4F3DA329}"/>
              </a:ext>
            </a:extLst>
          </p:cNvPr>
          <p:cNvGrpSpPr/>
          <p:nvPr/>
        </p:nvGrpSpPr>
        <p:grpSpPr>
          <a:xfrm>
            <a:off x="1345219" y="4508205"/>
            <a:ext cx="1832836" cy="1706326"/>
            <a:chOff x="1345219" y="4508205"/>
            <a:chExt cx="1832836" cy="1706326"/>
          </a:xfrm>
        </p:grpSpPr>
        <p:sp>
          <p:nvSpPr>
            <p:cNvPr id="7" name="Rectangle: Rounded Corners 6">
              <a:extLst>
                <a:ext uri="{FF2B5EF4-FFF2-40B4-BE49-F238E27FC236}">
                  <a16:creationId xmlns:a16="http://schemas.microsoft.com/office/drawing/2014/main" id="{F1F9A02B-5770-065C-7AB8-6C19E89533A3}"/>
                </a:ext>
              </a:extLst>
            </p:cNvPr>
            <p:cNvSpPr/>
            <p:nvPr/>
          </p:nvSpPr>
          <p:spPr>
            <a:xfrm>
              <a:off x="1345219" y="4927435"/>
              <a:ext cx="1382057" cy="1287096"/>
            </a:xfrm>
            <a:prstGeom prst="roundRect">
              <a:avLst/>
            </a:prstGeom>
            <a:noFill/>
            <a:ln w="1143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ey check mark on a black background&#10;&#10;Description automatically generated">
              <a:extLst>
                <a:ext uri="{FF2B5EF4-FFF2-40B4-BE49-F238E27FC236}">
                  <a16:creationId xmlns:a16="http://schemas.microsoft.com/office/drawing/2014/main" id="{9BF4F4BE-C79A-A690-8ED8-9CEFF621F1D7}"/>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06266" y="4508205"/>
              <a:ext cx="1571789" cy="1538634"/>
            </a:xfrm>
            <a:prstGeom prst="rect">
              <a:avLst/>
            </a:prstGeom>
          </p:spPr>
        </p:pic>
      </p:grpSp>
    </p:spTree>
    <p:extLst>
      <p:ext uri="{BB962C8B-B14F-4D97-AF65-F5344CB8AC3E}">
        <p14:creationId xmlns:p14="http://schemas.microsoft.com/office/powerpoint/2010/main" val="4187426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1F82-6AC4-BAC9-C32D-D0CC93E0EAF4}"/>
              </a:ext>
            </a:extLst>
          </p:cNvPr>
          <p:cNvSpPr>
            <a:spLocks noGrp="1"/>
          </p:cNvSpPr>
          <p:nvPr>
            <p:ph type="title"/>
          </p:nvPr>
        </p:nvSpPr>
        <p:spPr>
          <a:xfrm>
            <a:off x="838200" y="365125"/>
            <a:ext cx="6002215" cy="1325563"/>
          </a:xfrm>
        </p:spPr>
        <p:txBody>
          <a:bodyPr/>
          <a:lstStyle/>
          <a:p>
            <a:r>
              <a:rPr lang="en-US" b="1" dirty="0">
                <a:solidFill>
                  <a:schemeClr val="bg1"/>
                </a:solidFill>
              </a:rPr>
              <a:t>Share with a Partner                      </a:t>
            </a:r>
            <a:br>
              <a:rPr lang="en-US" b="1" dirty="0">
                <a:solidFill>
                  <a:schemeClr val="bg1"/>
                </a:solidFill>
              </a:rPr>
            </a:br>
            <a:r>
              <a:rPr lang="en-US" b="1" dirty="0">
                <a:solidFill>
                  <a:schemeClr val="bg1"/>
                </a:solidFill>
              </a:rPr>
              <a:t>I am going to work on…</a:t>
            </a:r>
            <a:endParaRPr lang="en-US" dirty="0">
              <a:solidFill>
                <a:schemeClr val="bg1"/>
              </a:solidFill>
            </a:endParaRPr>
          </a:p>
        </p:txBody>
      </p:sp>
      <p:sp>
        <p:nvSpPr>
          <p:cNvPr id="3" name="Content Placeholder 2">
            <a:extLst>
              <a:ext uri="{FF2B5EF4-FFF2-40B4-BE49-F238E27FC236}">
                <a16:creationId xmlns:a16="http://schemas.microsoft.com/office/drawing/2014/main" id="{33F3BD66-DE62-45E6-A1C8-57EC5FA78603}"/>
              </a:ext>
            </a:extLst>
          </p:cNvPr>
          <p:cNvSpPr>
            <a:spLocks noGrp="1"/>
          </p:cNvSpPr>
          <p:nvPr>
            <p:ph idx="1"/>
          </p:nvPr>
        </p:nvSpPr>
        <p:spPr>
          <a:xfrm>
            <a:off x="838200" y="2303585"/>
            <a:ext cx="5257800" cy="3873378"/>
          </a:xfrm>
        </p:spPr>
        <p:txBody>
          <a:bodyPr/>
          <a:lstStyle/>
          <a:p>
            <a:r>
              <a:rPr lang="en-US" sz="3200" dirty="0">
                <a:solidFill>
                  <a:schemeClr val="bg1"/>
                </a:solidFill>
              </a:rPr>
              <a:t>Self-Awareness</a:t>
            </a:r>
          </a:p>
          <a:p>
            <a:r>
              <a:rPr lang="en-US" sz="3200" dirty="0">
                <a:solidFill>
                  <a:schemeClr val="bg1"/>
                </a:solidFill>
              </a:rPr>
              <a:t>Self-Management</a:t>
            </a:r>
          </a:p>
          <a:p>
            <a:r>
              <a:rPr lang="en-US" sz="3200" dirty="0">
                <a:solidFill>
                  <a:schemeClr val="bg1"/>
                </a:solidFill>
              </a:rPr>
              <a:t>Social Awareness</a:t>
            </a:r>
          </a:p>
          <a:p>
            <a:r>
              <a:rPr lang="en-US" sz="3200" dirty="0">
                <a:solidFill>
                  <a:schemeClr val="bg1"/>
                </a:solidFill>
              </a:rPr>
              <a:t>Relationship Management </a:t>
            </a:r>
          </a:p>
          <a:p>
            <a:pPr marL="0" indent="0">
              <a:buNone/>
            </a:pPr>
            <a:endParaRPr lang="en-US" dirty="0"/>
          </a:p>
        </p:txBody>
      </p:sp>
      <p:pic>
        <p:nvPicPr>
          <p:cNvPr id="6" name="Picture 5" descr="A person with his hand on his chin&#10;&#10;Description automatically generated">
            <a:extLst>
              <a:ext uri="{FF2B5EF4-FFF2-40B4-BE49-F238E27FC236}">
                <a16:creationId xmlns:a16="http://schemas.microsoft.com/office/drawing/2014/main" id="{67748C33-A9DA-FBDE-ECAC-A575E4E00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831" y="1195749"/>
            <a:ext cx="6283569" cy="43506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C1302110-B5B5-510D-9B11-737CA0ACD838}"/>
              </a:ext>
            </a:extLst>
          </p:cNvPr>
          <p:cNvSpPr txBox="1"/>
          <p:nvPr/>
        </p:nvSpPr>
        <p:spPr>
          <a:xfrm>
            <a:off x="9847385" y="6642556"/>
            <a:ext cx="2344615" cy="215444"/>
          </a:xfrm>
          <a:prstGeom prst="rect">
            <a:avLst/>
          </a:prstGeom>
          <a:noFill/>
        </p:spPr>
        <p:txBody>
          <a:bodyPr wrap="square">
            <a:spAutoFit/>
          </a:bodyPr>
          <a:lstStyle/>
          <a:p>
            <a:r>
              <a:rPr lang="en-US" sz="800" dirty="0">
                <a:solidFill>
                  <a:schemeClr val="bg1"/>
                </a:solidFill>
              </a:rPr>
              <a:t>ID 233016205 © Niall </a:t>
            </a:r>
            <a:r>
              <a:rPr lang="en-US" sz="800" dirty="0" err="1">
                <a:solidFill>
                  <a:schemeClr val="bg1"/>
                </a:solidFill>
              </a:rPr>
              <a:t>Wiggan</a:t>
            </a:r>
            <a:r>
              <a:rPr lang="en-US" sz="800" dirty="0">
                <a:solidFill>
                  <a:schemeClr val="bg1"/>
                </a:solidFill>
              </a:rPr>
              <a:t> | Dreamstime.com</a:t>
            </a:r>
          </a:p>
        </p:txBody>
      </p:sp>
    </p:spTree>
    <p:extLst>
      <p:ext uri="{BB962C8B-B14F-4D97-AF65-F5344CB8AC3E}">
        <p14:creationId xmlns:p14="http://schemas.microsoft.com/office/powerpoint/2010/main" val="344221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F139F6-7A41-C6ED-0918-426AC21D55E5}"/>
              </a:ext>
            </a:extLst>
          </p:cNvPr>
          <p:cNvSpPr/>
          <p:nvPr/>
        </p:nvSpPr>
        <p:spPr>
          <a:xfrm>
            <a:off x="0" y="0"/>
            <a:ext cx="12192000" cy="6858000"/>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F6AAE844-D7FE-74C2-DC12-AF4167E79D91}"/>
              </a:ext>
            </a:extLst>
          </p:cNvPr>
          <p:cNvSpPr>
            <a:spLocks noGrp="1"/>
          </p:cNvSpPr>
          <p:nvPr>
            <p:ph type="ftr" sz="quarter" idx="11"/>
          </p:nvPr>
        </p:nvSpPr>
        <p:spPr/>
        <p:txBody>
          <a:bodyPr/>
          <a:lstStyle/>
          <a:p>
            <a:r>
              <a:rPr lang="en-US">
                <a:solidFill>
                  <a:schemeClr val="bg1"/>
                </a:solidFill>
              </a:rPr>
              <a:t>NYS Justice Center Training Unit</a:t>
            </a:r>
          </a:p>
        </p:txBody>
      </p:sp>
      <p:pic>
        <p:nvPicPr>
          <p:cNvPr id="8" name="Picture 7" descr="A heart and brain running&#10;&#10;Description automatically generated">
            <a:extLst>
              <a:ext uri="{FF2B5EF4-FFF2-40B4-BE49-F238E27FC236}">
                <a16:creationId xmlns:a16="http://schemas.microsoft.com/office/drawing/2014/main" id="{2BE74A10-5F28-EE38-1FAE-B307A28A765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64742" y="493161"/>
            <a:ext cx="7327258" cy="4381575"/>
          </a:xfrm>
          <a:prstGeom prst="rect">
            <a:avLst/>
          </a:prstGeom>
        </p:spPr>
      </p:pic>
      <p:sp>
        <p:nvSpPr>
          <p:cNvPr id="4" name="Text Placeholder 3">
            <a:extLst>
              <a:ext uri="{FF2B5EF4-FFF2-40B4-BE49-F238E27FC236}">
                <a16:creationId xmlns:a16="http://schemas.microsoft.com/office/drawing/2014/main" id="{6C8C37A9-A21A-A38A-7328-A8B42D9B3CBF}"/>
              </a:ext>
            </a:extLst>
          </p:cNvPr>
          <p:cNvSpPr txBox="1">
            <a:spLocks/>
          </p:cNvSpPr>
          <p:nvPr/>
        </p:nvSpPr>
        <p:spPr>
          <a:xfrm>
            <a:off x="316788" y="1117165"/>
            <a:ext cx="4837103" cy="2857935"/>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3200" dirty="0">
                <a:latin typeface="Arial" panose="020B0604020202020204" pitchFamily="34" charset="0"/>
                <a:cs typeface="Arial" panose="020B0604020202020204" pitchFamily="34" charset="0"/>
              </a:rPr>
              <a:t>“…emotional intelligence is not the opposite of intelligence; it is not the triumph of heart over head – it is the unique intersection of both.” </a:t>
            </a:r>
          </a:p>
          <a:p>
            <a:r>
              <a:rPr lang="en-US" sz="24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0B6A6F1-75F8-38F3-4B4F-252B4F5D0B72}"/>
              </a:ext>
            </a:extLst>
          </p:cNvPr>
          <p:cNvSpPr txBox="1"/>
          <p:nvPr/>
        </p:nvSpPr>
        <p:spPr>
          <a:xfrm>
            <a:off x="635000" y="3975100"/>
            <a:ext cx="4835679" cy="101566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~David Caruso </a:t>
            </a:r>
            <a:r>
              <a:rPr lang="en-US" sz="20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  Emotional  Intelligence Skills Group, </a:t>
            </a:r>
          </a:p>
          <a:p>
            <a:r>
              <a:rPr lang="en-US" sz="1800" dirty="0">
                <a:latin typeface="Arial" panose="020B0604020202020204" pitchFamily="34" charset="0"/>
                <a:cs typeface="Arial" panose="020B0604020202020204" pitchFamily="34" charset="0"/>
              </a:rPr>
              <a:t>  Yale Center for Emotional Intelligence</a:t>
            </a:r>
            <a:endParaRPr lang="en-US"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3B0E513-A685-AB6A-4944-33E8AB22AE62}"/>
              </a:ext>
            </a:extLst>
          </p:cNvPr>
          <p:cNvSpPr txBox="1"/>
          <p:nvPr/>
        </p:nvSpPr>
        <p:spPr>
          <a:xfrm>
            <a:off x="9875227" y="4482931"/>
            <a:ext cx="2316773" cy="215444"/>
          </a:xfrm>
          <a:prstGeom prst="rect">
            <a:avLst/>
          </a:prstGeom>
          <a:noFill/>
        </p:spPr>
        <p:txBody>
          <a:bodyPr wrap="square">
            <a:spAutoFit/>
          </a:bodyPr>
          <a:lstStyle/>
          <a:p>
            <a:r>
              <a:rPr lang="en-US" sz="800" dirty="0">
                <a:effectLst/>
                <a:latin typeface="Calibri" panose="020F0502020204030204" pitchFamily="34" charset="0"/>
                <a:ea typeface="Calibri" panose="020F0502020204030204" pitchFamily="34" charset="0"/>
                <a:cs typeface="Times New Roman" panose="02020603050405020304" pitchFamily="18" charset="0"/>
              </a:rPr>
              <a:t>ID 92591044 ©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Glolyla</a:t>
            </a:r>
            <a:r>
              <a:rPr lang="en-US" sz="800" dirty="0">
                <a:effectLst/>
                <a:latin typeface="Calibri" panose="020F0502020204030204" pitchFamily="34" charset="0"/>
                <a:ea typeface="Calibri" panose="020F0502020204030204" pitchFamily="34" charset="0"/>
                <a:cs typeface="Times New Roman" panose="02020603050405020304" pitchFamily="18" charset="0"/>
              </a:rPr>
              <a:t> | Dreamstime.com</a:t>
            </a:r>
            <a:endParaRPr lang="en-US" sz="800" dirty="0"/>
          </a:p>
        </p:txBody>
      </p:sp>
    </p:spTree>
    <p:extLst>
      <p:ext uri="{BB962C8B-B14F-4D97-AF65-F5344CB8AC3E}">
        <p14:creationId xmlns:p14="http://schemas.microsoft.com/office/powerpoint/2010/main" val="242801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5">
            <a:extLst>
              <a:ext uri="{FF2B5EF4-FFF2-40B4-BE49-F238E27FC236}">
                <a16:creationId xmlns:a16="http://schemas.microsoft.com/office/drawing/2014/main" id="{20C1E9B9-2E40-FF98-9226-8FC8199EB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7E19C9C-D078-3E28-1872-55B5E8643C7F}"/>
              </a:ext>
            </a:extLst>
          </p:cNvPr>
          <p:cNvSpPr txBox="1">
            <a:spLocks/>
          </p:cNvSpPr>
          <p:nvPr/>
        </p:nvSpPr>
        <p:spPr>
          <a:xfrm>
            <a:off x="6746628" y="1783959"/>
            <a:ext cx="4645250" cy="2889114"/>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cs typeface="Arial" panose="020B0604020202020204" pitchFamily="34" charset="0"/>
              </a:rPr>
              <a:t>Making Difficult Conversation Easier</a:t>
            </a:r>
          </a:p>
        </p:txBody>
      </p:sp>
      <p:sp>
        <p:nvSpPr>
          <p:cNvPr id="7" name="Subtitle 2">
            <a:extLst>
              <a:ext uri="{FF2B5EF4-FFF2-40B4-BE49-F238E27FC236}">
                <a16:creationId xmlns:a16="http://schemas.microsoft.com/office/drawing/2014/main" id="{1EE1DA3E-FFE4-85A8-D44E-E94DB0F8E5D3}"/>
              </a:ext>
            </a:extLst>
          </p:cNvPr>
          <p:cNvSpPr txBox="1">
            <a:spLocks/>
          </p:cNvSpPr>
          <p:nvPr/>
        </p:nvSpPr>
        <p:spPr>
          <a:xfrm>
            <a:off x="6746627" y="4685773"/>
            <a:ext cx="4645250" cy="1212983"/>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Arial" panose="020B0604020202020204" pitchFamily="34" charset="0"/>
                <a:cs typeface="Arial" panose="020B0604020202020204" pitchFamily="34" charset="0"/>
              </a:rPr>
              <a:t>Skills and Strategies to Increase Success</a:t>
            </a:r>
          </a:p>
        </p:txBody>
      </p:sp>
      <p:sp>
        <p:nvSpPr>
          <p:cNvPr id="8" name="Freeform: Shape 7">
            <a:extLst>
              <a:ext uri="{FF2B5EF4-FFF2-40B4-BE49-F238E27FC236}">
                <a16:creationId xmlns:a16="http://schemas.microsoft.com/office/drawing/2014/main" id="{E67468BA-A936-0E74-3B4A-CF7BD4BD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434064C-1D8D-3CAC-D4B3-32E8130DD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rc_mi">
            <a:hlinkClick r:id="rId3" tgtFrame="&quot;_blank&quot;"/>
            <a:extLst>
              <a:ext uri="{FF2B5EF4-FFF2-40B4-BE49-F238E27FC236}">
                <a16:creationId xmlns:a16="http://schemas.microsoft.com/office/drawing/2014/main" id="{016DA5C7-A504-6F91-B9DB-D64F2BAAAC53}"/>
              </a:ext>
            </a:extLst>
          </p:cNvPr>
          <p:cNvPicPr/>
          <p:nvPr/>
        </p:nvPicPr>
        <p:blipFill>
          <a:blip r:embed="rId4">
            <a:extLst>
              <a:ext uri="{BEBA8EAE-BF5A-486C-A8C5-ECC9F3942E4B}">
                <a14:imgProps xmlns:a14="http://schemas.microsoft.com/office/drawing/2010/main">
                  <a14:imgLayer r:embed="rId5">
                    <a14:imgEffect>
                      <a14:backgroundRemoval t="13684" b="84353" l="9931" r="89954">
                        <a14:foregroundMark x1="37413" y1="20554" x2="39492" y2="35508"/>
                        <a14:foregroundMark x1="39492" y1="35508" x2="48845" y2="45785"/>
                        <a14:foregroundMark x1="48845" y1="45785" x2="56640" y2="40878"/>
                        <a14:foregroundMark x1="56640" y1="40878" x2="62125" y2="30831"/>
                        <a14:foregroundMark x1="62125" y1="30831" x2="62067" y2="19169"/>
                        <a14:foregroundMark x1="62067" y1="19169" x2="49018" y2="15416"/>
                        <a14:foregroundMark x1="49018" y1="15416" x2="38279" y2="19169"/>
                        <a14:foregroundMark x1="38279" y1="19169" x2="38106" y2="27829"/>
                        <a14:foregroundMark x1="38106" y1="27829" x2="46016" y2="37529"/>
                        <a14:foregroundMark x1="46016" y1="37529" x2="52367" y2="52021"/>
                        <a14:foregroundMark x1="52367" y1="52021" x2="50289" y2="54965"/>
                        <a14:foregroundMark x1="42379" y1="14607" x2="53118" y2="13741"/>
                        <a14:foregroundMark x1="53118" y1="13741" x2="48210" y2="15878"/>
                        <a14:foregroundMark x1="41109" y1="38799" x2="24942" y2="50982"/>
                        <a14:foregroundMark x1="24942" y1="50982" x2="24192" y2="65473"/>
                        <a14:foregroundMark x1="24192" y1="65473" x2="31582" y2="75808"/>
                        <a14:foregroundMark x1="31582" y1="75808" x2="42148" y2="81813"/>
                        <a14:foregroundMark x1="42148" y1="81813" x2="74365" y2="74711"/>
                        <a14:foregroundMark x1="74365" y1="74711" x2="82102" y2="66570"/>
                        <a14:foregroundMark x1="82102" y1="66570" x2="77771" y2="54965"/>
                        <a14:foregroundMark x1="77771" y1="54965" x2="58141" y2="39665"/>
                        <a14:foregroundMark x1="28637" y1="52887" x2="31582" y2="64954"/>
                        <a14:foregroundMark x1="31582" y1="64954" x2="34815" y2="57044"/>
                        <a14:foregroundMark x1="34815" y1="57044" x2="25982" y2="60104"/>
                        <a14:foregroundMark x1="25982" y1="60104" x2="29099" y2="57968"/>
                        <a14:foregroundMark x1="40300" y1="40935" x2="30831" y2="51674"/>
                        <a14:foregroundMark x1="30831" y1="51674" x2="43938" y2="41628"/>
                        <a14:foregroundMark x1="43938" y1="41628" x2="43360" y2="78233"/>
                        <a14:foregroundMark x1="43360" y1="78233" x2="51501" y2="81351"/>
                        <a14:foregroundMark x1="51501" y1="81351" x2="76848" y2="75173"/>
                        <a14:foregroundMark x1="76848" y1="75173" x2="78291" y2="62413"/>
                        <a14:foregroundMark x1="78291" y1="62413" x2="60624" y2="36721"/>
                        <a14:foregroundMark x1="29099" y1="47748" x2="22517" y2="57390"/>
                        <a14:foregroundMark x1="22517" y1="57390" x2="30600" y2="73095"/>
                        <a14:foregroundMark x1="30600" y1="73095" x2="36490" y2="79503"/>
                        <a14:foregroundMark x1="36490" y1="79503" x2="44226" y2="83603"/>
                        <a14:foregroundMark x1="44226" y1="83603" x2="71189" y2="78695"/>
                        <a14:foregroundMark x1="71189" y1="78695" x2="74769" y2="77136"/>
                        <a14:foregroundMark x1="29908" y1="52425" x2="36663" y2="58487"/>
                        <a14:foregroundMark x1="36663" y1="58487" x2="32506" y2="67667"/>
                        <a14:foregroundMark x1="32506" y1="67667" x2="35797" y2="57737"/>
                        <a14:foregroundMark x1="35797" y1="57737" x2="28002" y2="71132"/>
                        <a14:foregroundMark x1="28002" y1="71132" x2="23672" y2="56871"/>
                        <a14:foregroundMark x1="23672" y1="56871" x2="28926" y2="46132"/>
                        <a14:foregroundMark x1="28926" y1="46132" x2="36374" y2="40589"/>
                        <a14:foregroundMark x1="36374" y1="40589" x2="20612" y2="52714"/>
                        <a14:foregroundMark x1="20612" y1="52714" x2="22864" y2="71594"/>
                        <a14:foregroundMark x1="22864" y1="71594" x2="28811" y2="78406"/>
                        <a14:foregroundMark x1="28811" y1="78406" x2="36547" y2="82737"/>
                        <a14:foregroundMark x1="36547" y1="82737" x2="58718" y2="84353"/>
                        <a14:foregroundMark x1="58718" y1="84353" x2="75462" y2="81178"/>
                        <a14:foregroundMark x1="75462" y1="81178" x2="82910" y2="67090"/>
                        <a14:foregroundMark x1="82910" y1="67090" x2="80370" y2="56120"/>
                        <a14:foregroundMark x1="80370" y1="56120" x2="61663" y2="39665"/>
                        <a14:foregroundMark x1="61663" y1="39665" x2="62125" y2="54330"/>
                        <a14:foregroundMark x1="62125" y1="54330" x2="70381" y2="65012"/>
                        <a14:foregroundMark x1="70381" y1="65012" x2="66975" y2="55831"/>
                        <a14:foregroundMark x1="66975" y1="55831" x2="47344" y2="81640"/>
                        <a14:foregroundMark x1="47344" y1="81640" x2="69977" y2="79734"/>
                        <a14:foregroundMark x1="69977" y1="79734" x2="38626" y2="75173"/>
                        <a14:foregroundMark x1="38626" y1="75173" x2="50924" y2="71305"/>
                        <a14:foregroundMark x1="50924" y1="71305" x2="60797" y2="73788"/>
                        <a14:foregroundMark x1="60797" y1="73788" x2="48037" y2="68014"/>
                        <a14:foregroundMark x1="48037" y1="68014" x2="36778" y2="67148"/>
                        <a14:foregroundMark x1="36778" y1="67148" x2="31351" y2="57564"/>
                        <a14:foregroundMark x1="31351" y1="57564" x2="34065" y2="49134"/>
                        <a14:foregroundMark x1="34065" y1="49134" x2="38222" y2="58603"/>
                        <a14:foregroundMark x1="38222" y1="58603" x2="39030" y2="59238"/>
                        <a14:foregroundMark x1="60219" y1="43072" x2="60970" y2="52714"/>
                        <a14:foregroundMark x1="60970" y1="52714" x2="54677" y2="58487"/>
                        <a14:foregroundMark x1="54677" y1="58487" x2="46709" y2="54734"/>
                        <a14:foregroundMark x1="46709" y1="54734" x2="49423" y2="63915"/>
                        <a14:foregroundMark x1="49423" y1="63915" x2="56813" y2="52021"/>
                        <a14:foregroundMark x1="56813" y1="52021" x2="59584" y2="62471"/>
                        <a14:foregroundMark x1="59584" y1="62471" x2="60219" y2="62644"/>
                      </a14:backgroundRemoval>
                    </a14:imgEffect>
                  </a14:imgLayer>
                </a14:imgProps>
              </a:ext>
              <a:ext uri="{28A0092B-C50C-407E-A947-70E740481C1C}">
                <a14:useLocalDpi xmlns:a14="http://schemas.microsoft.com/office/drawing/2010/main" val="0"/>
              </a:ext>
            </a:extLst>
          </a:blip>
          <a:srcRect t="12737" b="12737"/>
          <a:stretch/>
        </p:blipFill>
        <p:spPr bwMode="auto">
          <a:xfrm>
            <a:off x="-380220" y="-32500"/>
            <a:ext cx="6024154" cy="4705573"/>
          </a:xfrm>
          <a:prstGeom prst="rect">
            <a:avLst/>
          </a:prstGeom>
          <a:noFill/>
        </p:spPr>
      </p:pic>
      <p:sp>
        <p:nvSpPr>
          <p:cNvPr id="4" name="TextBox 3">
            <a:extLst>
              <a:ext uri="{FF2B5EF4-FFF2-40B4-BE49-F238E27FC236}">
                <a16:creationId xmlns:a16="http://schemas.microsoft.com/office/drawing/2014/main" id="{AD4AFBCA-673D-37F0-A0D6-9789FDA31162}"/>
              </a:ext>
            </a:extLst>
          </p:cNvPr>
          <p:cNvSpPr txBox="1"/>
          <p:nvPr/>
        </p:nvSpPr>
        <p:spPr>
          <a:xfrm>
            <a:off x="311500" y="4611902"/>
            <a:ext cx="4049485" cy="215444"/>
          </a:xfrm>
          <a:prstGeom prst="rect">
            <a:avLst/>
          </a:prstGeom>
          <a:noFill/>
        </p:spPr>
        <p:txBody>
          <a:bodyPr wrap="square">
            <a:spAutoFit/>
          </a:bodyPr>
          <a:lstStyle/>
          <a:p>
            <a:r>
              <a:rPr lang="en-US" sz="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ID 48069663 © </a:t>
            </a:r>
            <a:r>
              <a:rPr lang="en-US" sz="800" dirty="0" err="1">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Sylverarts</a:t>
            </a:r>
            <a:r>
              <a:rPr lang="en-US" sz="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Dreamstime.com</a:t>
            </a:r>
            <a:endParaRPr lang="en-US" sz="800" dirty="0">
              <a:solidFill>
                <a:schemeClr val="bg1">
                  <a:lumMod val="50000"/>
                </a:schemeClr>
              </a:solidFill>
            </a:endParaRPr>
          </a:p>
        </p:txBody>
      </p:sp>
    </p:spTree>
    <p:extLst>
      <p:ext uri="{BB962C8B-B14F-4D97-AF65-F5344CB8AC3E}">
        <p14:creationId xmlns:p14="http://schemas.microsoft.com/office/powerpoint/2010/main" val="266141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F139F6-7A41-C6ED-0918-426AC21D55E5}"/>
              </a:ext>
            </a:extLst>
          </p:cNvPr>
          <p:cNvSpPr/>
          <p:nvPr/>
        </p:nvSpPr>
        <p:spPr>
          <a:xfrm>
            <a:off x="0" y="0"/>
            <a:ext cx="12192000" cy="6858000"/>
          </a:xfrm>
          <a:prstGeom prst="rect">
            <a:avLst/>
          </a:prstGeom>
          <a:solidFill>
            <a:srgbClr val="3F3F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standing on a road with two signs&#10;&#10;Description automatically generated">
            <a:extLst>
              <a:ext uri="{FF2B5EF4-FFF2-40B4-BE49-F238E27FC236}">
                <a16:creationId xmlns:a16="http://schemas.microsoft.com/office/drawing/2014/main" id="{D2811901-5928-E64A-D9E8-990AC912569D}"/>
              </a:ext>
            </a:extLst>
          </p:cNvPr>
          <p:cNvPicPr>
            <a:picLocks noChangeAspect="1"/>
          </p:cNvPicPr>
          <p:nvPr/>
        </p:nvPicPr>
        <p:blipFill rotWithShape="1">
          <a:blip r:embed="rId3">
            <a:extLst>
              <a:ext uri="{28A0092B-C50C-407E-A947-70E740481C1C}">
                <a14:useLocalDpi xmlns:a14="http://schemas.microsoft.com/office/drawing/2010/main" val="0"/>
              </a:ext>
            </a:extLst>
          </a:blip>
          <a:srcRect t="17151"/>
          <a:stretch/>
        </p:blipFill>
        <p:spPr>
          <a:xfrm>
            <a:off x="-112295" y="0"/>
            <a:ext cx="12416589" cy="6858000"/>
          </a:xfrm>
          <a:prstGeom prst="rect">
            <a:avLst/>
          </a:prstGeom>
        </p:spPr>
      </p:pic>
      <p:sp>
        <p:nvSpPr>
          <p:cNvPr id="5" name="TextBox 4">
            <a:extLst>
              <a:ext uri="{FF2B5EF4-FFF2-40B4-BE49-F238E27FC236}">
                <a16:creationId xmlns:a16="http://schemas.microsoft.com/office/drawing/2014/main" id="{B5C6306C-24B7-2EB3-BC2A-59BEAFB5671C}"/>
              </a:ext>
            </a:extLst>
          </p:cNvPr>
          <p:cNvSpPr txBox="1"/>
          <p:nvPr/>
        </p:nvSpPr>
        <p:spPr>
          <a:xfrm>
            <a:off x="2622884" y="2806732"/>
            <a:ext cx="1612232" cy="707886"/>
          </a:xfrm>
          <a:prstGeom prst="rect">
            <a:avLst/>
          </a:prstGeom>
          <a:noFill/>
        </p:spPr>
        <p:txBody>
          <a:bodyPr wrap="square" rtlCol="0">
            <a:spAutoFit/>
          </a:bodyPr>
          <a:lstStyle/>
          <a:p>
            <a:r>
              <a:rPr lang="en-US" sz="4000" dirty="0">
                <a:solidFill>
                  <a:schemeClr val="bg1"/>
                </a:solidFill>
              </a:rPr>
              <a:t>Avoid</a:t>
            </a:r>
          </a:p>
        </p:txBody>
      </p:sp>
      <p:sp>
        <p:nvSpPr>
          <p:cNvPr id="7" name="TextBox 6">
            <a:extLst>
              <a:ext uri="{FF2B5EF4-FFF2-40B4-BE49-F238E27FC236}">
                <a16:creationId xmlns:a16="http://schemas.microsoft.com/office/drawing/2014/main" id="{A3C5C4F1-3F53-B40C-5106-A9750CC3EA16}"/>
              </a:ext>
            </a:extLst>
          </p:cNvPr>
          <p:cNvSpPr txBox="1"/>
          <p:nvPr/>
        </p:nvSpPr>
        <p:spPr>
          <a:xfrm>
            <a:off x="8005012" y="2782668"/>
            <a:ext cx="1844840" cy="707886"/>
          </a:xfrm>
          <a:prstGeom prst="rect">
            <a:avLst/>
          </a:prstGeom>
          <a:noFill/>
        </p:spPr>
        <p:txBody>
          <a:bodyPr wrap="square" rtlCol="0">
            <a:spAutoFit/>
          </a:bodyPr>
          <a:lstStyle/>
          <a:p>
            <a:r>
              <a:rPr lang="en-US" sz="4000" dirty="0">
                <a:solidFill>
                  <a:schemeClr val="bg1"/>
                </a:solidFill>
              </a:rPr>
              <a:t>Discuss</a:t>
            </a:r>
          </a:p>
        </p:txBody>
      </p:sp>
      <p:sp>
        <p:nvSpPr>
          <p:cNvPr id="6" name="TextBox 5">
            <a:extLst>
              <a:ext uri="{FF2B5EF4-FFF2-40B4-BE49-F238E27FC236}">
                <a16:creationId xmlns:a16="http://schemas.microsoft.com/office/drawing/2014/main" id="{0E8D7A87-73CB-355F-082C-8A83354D8231}"/>
              </a:ext>
            </a:extLst>
          </p:cNvPr>
          <p:cNvSpPr txBox="1"/>
          <p:nvPr/>
        </p:nvSpPr>
        <p:spPr>
          <a:xfrm>
            <a:off x="9401906" y="6585316"/>
            <a:ext cx="3575539" cy="215444"/>
          </a:xfrm>
          <a:prstGeom prst="rect">
            <a:avLst/>
          </a:prstGeom>
          <a:noFill/>
        </p:spPr>
        <p:txBody>
          <a:bodyPr wrap="square">
            <a:spAutoFit/>
          </a:bodyPr>
          <a:lstStyle/>
          <a:p>
            <a:r>
              <a:rPr lang="en-US" sz="800" dirty="0">
                <a:solidFill>
                  <a:schemeClr val="bg1"/>
                </a:solidFill>
              </a:rPr>
              <a:t>ID 61731144 © </a:t>
            </a:r>
            <a:r>
              <a:rPr lang="en-US" sz="800" dirty="0" err="1">
                <a:solidFill>
                  <a:schemeClr val="bg1"/>
                </a:solidFill>
              </a:rPr>
              <a:t>Chakrapong</a:t>
            </a:r>
            <a:r>
              <a:rPr lang="en-US" sz="800" dirty="0">
                <a:solidFill>
                  <a:schemeClr val="bg1"/>
                </a:solidFill>
              </a:rPr>
              <a:t> </a:t>
            </a:r>
            <a:r>
              <a:rPr lang="en-US" sz="800" dirty="0" err="1">
                <a:solidFill>
                  <a:schemeClr val="bg1"/>
                </a:solidFill>
              </a:rPr>
              <a:t>Worathat</a:t>
            </a:r>
            <a:r>
              <a:rPr lang="en-US" sz="800" dirty="0">
                <a:solidFill>
                  <a:schemeClr val="bg1"/>
                </a:solidFill>
              </a:rPr>
              <a:t> | Dreamstime.com</a:t>
            </a:r>
          </a:p>
        </p:txBody>
      </p:sp>
    </p:spTree>
    <p:extLst>
      <p:ext uri="{BB962C8B-B14F-4D97-AF65-F5344CB8AC3E}">
        <p14:creationId xmlns:p14="http://schemas.microsoft.com/office/powerpoint/2010/main" val="388299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3E816-E7DE-4CB6-AA94-4789D112A45D}"/>
              </a:ext>
            </a:extLst>
          </p:cNvPr>
          <p:cNvSpPr>
            <a:spLocks noGrp="1"/>
          </p:cNvSpPr>
          <p:nvPr>
            <p:ph type="title"/>
          </p:nvPr>
        </p:nvSpPr>
        <p:spPr>
          <a:xfrm>
            <a:off x="368050" y="149977"/>
            <a:ext cx="10388116" cy="1325563"/>
          </a:xfrm>
        </p:spPr>
        <p:txBody>
          <a:bodyPr>
            <a:normAutofit/>
          </a:bodyPr>
          <a:lstStyle/>
          <a:p>
            <a:r>
              <a:rPr lang="en-US" sz="5333" b="1" dirty="0">
                <a:solidFill>
                  <a:schemeClr val="bg1"/>
                </a:solidFill>
                <a:latin typeface="Arial" panose="020B0604020202020204" pitchFamily="34" charset="0"/>
                <a:cs typeface="Arial" panose="020B0604020202020204" pitchFamily="34" charset="0"/>
              </a:rPr>
              <a:t>You Are Not Alone </a:t>
            </a:r>
          </a:p>
        </p:txBody>
      </p:sp>
      <p:sp>
        <p:nvSpPr>
          <p:cNvPr id="4" name="TextBox 3">
            <a:extLst>
              <a:ext uri="{FF2B5EF4-FFF2-40B4-BE49-F238E27FC236}">
                <a16:creationId xmlns:a16="http://schemas.microsoft.com/office/drawing/2014/main" id="{E3E7385E-968F-11E7-CA0D-153E65F30DC5}"/>
              </a:ext>
            </a:extLst>
          </p:cNvPr>
          <p:cNvSpPr txBox="1"/>
          <p:nvPr/>
        </p:nvSpPr>
        <p:spPr>
          <a:xfrm>
            <a:off x="1189512" y="2124063"/>
            <a:ext cx="5811847" cy="3293209"/>
          </a:xfrm>
          <a:prstGeom prst="rect">
            <a:avLst/>
          </a:prstGeom>
          <a:noFill/>
        </p:spPr>
        <p:txBody>
          <a:bodyPr wrap="square" rtlCol="0">
            <a:spAutoFit/>
          </a:bodyPr>
          <a:lstStyle/>
          <a:p>
            <a:pPr algn="ctr"/>
            <a:r>
              <a:rPr lang="en-US" sz="8800" b="1" dirty="0">
                <a:solidFill>
                  <a:srgbClr val="00B0F0"/>
                </a:solidFill>
              </a:rPr>
              <a:t>66%</a:t>
            </a:r>
          </a:p>
          <a:p>
            <a:pPr algn="ctr"/>
            <a:r>
              <a:rPr lang="en-US" sz="4000" dirty="0">
                <a:solidFill>
                  <a:schemeClr val="bg1"/>
                </a:solidFill>
              </a:rPr>
              <a:t>Feel stressed or anxious if they know a difficult conversation is coming up</a:t>
            </a:r>
          </a:p>
        </p:txBody>
      </p:sp>
      <p:pic>
        <p:nvPicPr>
          <p:cNvPr id="8" name="Content Placeholder 7" descr="A number of people and percentages&#10;&#10;Description automatically generated">
            <a:extLst>
              <a:ext uri="{FF2B5EF4-FFF2-40B4-BE49-F238E27FC236}">
                <a16:creationId xmlns:a16="http://schemas.microsoft.com/office/drawing/2014/main" id="{6911661F-8111-AF7F-8E4A-A0FC2187BAEF}"/>
              </a:ext>
            </a:extLst>
          </p:cNvPr>
          <p:cNvPicPr>
            <a:picLocks noGrp="1" noChangeAspect="1"/>
          </p:cNvPicPr>
          <p:nvPr>
            <p:ph idx="1"/>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r="64911"/>
          <a:stretch/>
        </p:blipFill>
        <p:spPr>
          <a:xfrm>
            <a:off x="7822821" y="451471"/>
            <a:ext cx="4001129" cy="6131554"/>
          </a:xfrm>
        </p:spPr>
      </p:pic>
      <p:sp>
        <p:nvSpPr>
          <p:cNvPr id="5" name="TextBox 4">
            <a:extLst>
              <a:ext uri="{FF2B5EF4-FFF2-40B4-BE49-F238E27FC236}">
                <a16:creationId xmlns:a16="http://schemas.microsoft.com/office/drawing/2014/main" id="{44A51DD1-66C0-9923-20B0-A4EE683F98C6}"/>
              </a:ext>
            </a:extLst>
          </p:cNvPr>
          <p:cNvSpPr txBox="1"/>
          <p:nvPr/>
        </p:nvSpPr>
        <p:spPr>
          <a:xfrm>
            <a:off x="9428035" y="6600301"/>
            <a:ext cx="3754807" cy="215444"/>
          </a:xfrm>
          <a:prstGeom prst="rect">
            <a:avLst/>
          </a:prstGeom>
          <a:noFill/>
        </p:spPr>
        <p:txBody>
          <a:bodyPr wrap="square">
            <a:spAutoFit/>
          </a:bodyPr>
          <a:lstStyle/>
          <a:p>
            <a:r>
              <a:rPr lang="fi-FI" sz="800" dirty="0">
                <a:solidFill>
                  <a:schemeClr val="bg1"/>
                </a:solidFill>
              </a:rPr>
              <a:t>ID 191399186 © Kostiantyn Levin | Dreamstime.com </a:t>
            </a:r>
            <a:endParaRPr lang="en-US" sz="800" dirty="0">
              <a:solidFill>
                <a:schemeClr val="bg1"/>
              </a:solidFill>
            </a:endParaRPr>
          </a:p>
        </p:txBody>
      </p:sp>
    </p:spTree>
    <p:extLst>
      <p:ext uri="{BB962C8B-B14F-4D97-AF65-F5344CB8AC3E}">
        <p14:creationId xmlns:p14="http://schemas.microsoft.com/office/powerpoint/2010/main" val="1289115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EFAC-8AF0-1715-9070-269B6871A5D6}"/>
              </a:ext>
            </a:extLst>
          </p:cNvPr>
          <p:cNvSpPr>
            <a:spLocks noGrp="1"/>
          </p:cNvSpPr>
          <p:nvPr>
            <p:ph type="title"/>
          </p:nvPr>
        </p:nvSpPr>
        <p:spPr>
          <a:xfrm>
            <a:off x="741947" y="347201"/>
            <a:ext cx="10515600" cy="1325563"/>
          </a:xfrm>
        </p:spPr>
        <p:txBody>
          <a:bodyPr>
            <a:normAutofit/>
          </a:bodyPr>
          <a:lstStyle/>
          <a:p>
            <a:r>
              <a:rPr lang="en-US" sz="5400" b="1" dirty="0">
                <a:solidFill>
                  <a:schemeClr val="bg1"/>
                </a:solidFill>
              </a:rPr>
              <a:t>The Rule of 3</a:t>
            </a:r>
          </a:p>
        </p:txBody>
      </p:sp>
      <p:sp>
        <p:nvSpPr>
          <p:cNvPr id="3" name="Content Placeholder 2">
            <a:extLst>
              <a:ext uri="{FF2B5EF4-FFF2-40B4-BE49-F238E27FC236}">
                <a16:creationId xmlns:a16="http://schemas.microsoft.com/office/drawing/2014/main" id="{E708E853-95C6-6121-5143-4FAE1DFBE51D}"/>
              </a:ext>
            </a:extLst>
          </p:cNvPr>
          <p:cNvSpPr>
            <a:spLocks noGrp="1"/>
          </p:cNvSpPr>
          <p:nvPr>
            <p:ph idx="1"/>
          </p:nvPr>
        </p:nvSpPr>
        <p:spPr/>
        <p:txBody>
          <a:bodyPr>
            <a:normAutofit/>
          </a:bodyPr>
          <a:lstStyle/>
          <a:p>
            <a:pPr marL="514350" indent="-514350">
              <a:buFont typeface="+mj-lt"/>
              <a:buAutoNum type="arabicParenR"/>
            </a:pPr>
            <a:r>
              <a:rPr lang="en-US" sz="3200" dirty="0">
                <a:solidFill>
                  <a:schemeClr val="bg1"/>
                </a:solidFill>
              </a:rPr>
              <a:t>Don’t address but note</a:t>
            </a:r>
          </a:p>
          <a:p>
            <a:pPr marL="514350" indent="-514350">
              <a:buFont typeface="+mj-lt"/>
              <a:buAutoNum type="arabicParenR"/>
            </a:pPr>
            <a:r>
              <a:rPr lang="en-US" sz="3200" dirty="0">
                <a:solidFill>
                  <a:schemeClr val="bg1"/>
                </a:solidFill>
              </a:rPr>
              <a:t>Don’t address and document, include note</a:t>
            </a:r>
          </a:p>
          <a:p>
            <a:pPr marL="514350" indent="-514350">
              <a:buFont typeface="+mj-lt"/>
              <a:buAutoNum type="arabicParenR"/>
            </a:pPr>
            <a:r>
              <a:rPr lang="en-US" sz="3200" dirty="0">
                <a:solidFill>
                  <a:schemeClr val="bg1"/>
                </a:solidFill>
              </a:rPr>
              <a:t>Action is required</a:t>
            </a:r>
          </a:p>
          <a:p>
            <a:pPr marL="0" indent="0">
              <a:buNone/>
            </a:pPr>
            <a:endParaRPr lang="en-US" sz="3200" dirty="0">
              <a:solidFill>
                <a:schemeClr val="bg1"/>
              </a:solidFill>
            </a:endParaRPr>
          </a:p>
          <a:p>
            <a:pPr marL="457200" indent="-457200">
              <a:buFont typeface="Wingdings" panose="05000000000000000000" pitchFamily="2" charset="2"/>
              <a:buChar char="ü"/>
            </a:pPr>
            <a:r>
              <a:rPr lang="en-US" sz="3200" dirty="0">
                <a:solidFill>
                  <a:schemeClr val="bg1"/>
                </a:solidFill>
              </a:rPr>
              <a:t>Wait until you calm and collected </a:t>
            </a:r>
          </a:p>
          <a:p>
            <a:pPr marL="457200" indent="-457200">
              <a:buFont typeface="Wingdings" panose="05000000000000000000" pitchFamily="2" charset="2"/>
              <a:buChar char="ü"/>
            </a:pPr>
            <a:r>
              <a:rPr lang="en-US" sz="3200" dirty="0">
                <a:solidFill>
                  <a:schemeClr val="bg1"/>
                </a:solidFill>
              </a:rPr>
              <a:t>Use a private setting and include another person</a:t>
            </a:r>
          </a:p>
          <a:p>
            <a:pPr marL="457200" indent="-457200">
              <a:buFont typeface="Wingdings" panose="05000000000000000000" pitchFamily="2" charset="2"/>
              <a:buChar char="ü"/>
            </a:pPr>
            <a:r>
              <a:rPr lang="en-US" sz="3200" dirty="0">
                <a:solidFill>
                  <a:schemeClr val="bg1"/>
                </a:solidFill>
              </a:rPr>
              <a:t>Allow enough time for both of you to ask questions</a:t>
            </a:r>
          </a:p>
          <a:p>
            <a:pPr marL="0" indent="0">
              <a:buNone/>
            </a:pPr>
            <a:endParaRPr lang="en-US" dirty="0">
              <a:solidFill>
                <a:schemeClr val="bg1"/>
              </a:solidFill>
            </a:endParaRPr>
          </a:p>
        </p:txBody>
      </p:sp>
      <p:pic>
        <p:nvPicPr>
          <p:cNvPr id="5" name="Picture 4" descr="A person holding a red number three">
            <a:extLst>
              <a:ext uri="{FF2B5EF4-FFF2-40B4-BE49-F238E27FC236}">
                <a16:creationId xmlns:a16="http://schemas.microsoft.com/office/drawing/2014/main" id="{2EE43386-CF1C-2E4B-C5CF-B26E7875853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725" b="96787" l="0" r="100000">
                        <a14:foregroundMark x1="32516" y1="17412" x2="47684" y2="17412"/>
                        <a14:foregroundMark x1="55586" y1="17412" x2="39055" y2="16023"/>
                      </a14:backgroundRemoval>
                    </a14:imgEffect>
                  </a14:imgLayer>
                </a14:imgProps>
              </a:ext>
              <a:ext uri="{28A0092B-C50C-407E-A947-70E740481C1C}">
                <a14:useLocalDpi xmlns:a14="http://schemas.microsoft.com/office/drawing/2010/main" val="0"/>
              </a:ext>
            </a:extLst>
          </a:blip>
          <a:srcRect l="613" t="13063" r="14211" b="1761"/>
          <a:stretch/>
        </p:blipFill>
        <p:spPr>
          <a:xfrm>
            <a:off x="9433933" y="-159824"/>
            <a:ext cx="2595984" cy="5427637"/>
          </a:xfrm>
          <a:prstGeom prst="rect">
            <a:avLst/>
          </a:prstGeom>
        </p:spPr>
      </p:pic>
      <p:sp>
        <p:nvSpPr>
          <p:cNvPr id="6" name="TextBox 5">
            <a:extLst>
              <a:ext uri="{FF2B5EF4-FFF2-40B4-BE49-F238E27FC236}">
                <a16:creationId xmlns:a16="http://schemas.microsoft.com/office/drawing/2014/main" id="{DFE309CD-476D-8935-E586-A70BA9E8CBCA}"/>
              </a:ext>
            </a:extLst>
          </p:cNvPr>
          <p:cNvSpPr txBox="1"/>
          <p:nvPr/>
        </p:nvSpPr>
        <p:spPr>
          <a:xfrm>
            <a:off x="9848850" y="5071419"/>
            <a:ext cx="2343150" cy="215444"/>
          </a:xfrm>
          <a:prstGeom prst="rect">
            <a:avLst/>
          </a:prstGeom>
          <a:noFill/>
        </p:spPr>
        <p:txBody>
          <a:bodyPr wrap="square">
            <a:spAutoFit/>
          </a:bodyPr>
          <a:lstStyle/>
          <a:p>
            <a:r>
              <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 10638204 © Palto | Dreamstime.com</a:t>
            </a:r>
            <a:endParaRPr lang="en-US" sz="800" dirty="0">
              <a:solidFill>
                <a:schemeClr val="bg1"/>
              </a:solidFill>
            </a:endParaRPr>
          </a:p>
        </p:txBody>
      </p:sp>
    </p:spTree>
    <p:extLst>
      <p:ext uri="{BB962C8B-B14F-4D97-AF65-F5344CB8AC3E}">
        <p14:creationId xmlns:p14="http://schemas.microsoft.com/office/powerpoint/2010/main" val="2930746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EFAC-8AF0-1715-9070-269B6871A5D6}"/>
              </a:ext>
            </a:extLst>
          </p:cNvPr>
          <p:cNvSpPr>
            <a:spLocks noGrp="1"/>
          </p:cNvSpPr>
          <p:nvPr>
            <p:ph type="title"/>
          </p:nvPr>
        </p:nvSpPr>
        <p:spPr/>
        <p:txBody>
          <a:bodyPr>
            <a:normAutofit/>
          </a:bodyPr>
          <a:lstStyle/>
          <a:p>
            <a:r>
              <a:rPr lang="en-US" sz="5400" b="1" dirty="0">
                <a:solidFill>
                  <a:schemeClr val="bg1"/>
                </a:solidFill>
              </a:rPr>
              <a:t>Preparing for the Conversation </a:t>
            </a:r>
          </a:p>
        </p:txBody>
      </p:sp>
      <p:sp>
        <p:nvSpPr>
          <p:cNvPr id="3" name="Content Placeholder 2">
            <a:extLst>
              <a:ext uri="{FF2B5EF4-FFF2-40B4-BE49-F238E27FC236}">
                <a16:creationId xmlns:a16="http://schemas.microsoft.com/office/drawing/2014/main" id="{E708E853-95C6-6121-5143-4FAE1DFBE51D}"/>
              </a:ext>
            </a:extLst>
          </p:cNvPr>
          <p:cNvSpPr>
            <a:spLocks noGrp="1"/>
          </p:cNvSpPr>
          <p:nvPr>
            <p:ph idx="1"/>
          </p:nvPr>
        </p:nvSpPr>
        <p:spPr>
          <a:xfrm>
            <a:off x="838200" y="1765789"/>
            <a:ext cx="10515600" cy="4351338"/>
          </a:xfrm>
        </p:spPr>
        <p:txBody>
          <a:bodyPr/>
          <a:lstStyle/>
          <a:p>
            <a:r>
              <a:rPr lang="en-US" sz="3200" dirty="0">
                <a:solidFill>
                  <a:schemeClr val="bg1"/>
                </a:solidFill>
              </a:rPr>
              <a:t>Pray</a:t>
            </a:r>
          </a:p>
          <a:p>
            <a:r>
              <a:rPr lang="en-US" sz="3200" dirty="0">
                <a:solidFill>
                  <a:schemeClr val="bg1"/>
                </a:solidFill>
              </a:rPr>
              <a:t>Check your emotions</a:t>
            </a:r>
          </a:p>
          <a:p>
            <a:r>
              <a:rPr lang="en-US" sz="3200" dirty="0">
                <a:solidFill>
                  <a:schemeClr val="bg1"/>
                </a:solidFill>
              </a:rPr>
              <a:t>Assume good intent</a:t>
            </a:r>
          </a:p>
          <a:p>
            <a:r>
              <a:rPr lang="en-US" sz="3200" dirty="0">
                <a:solidFill>
                  <a:schemeClr val="bg1"/>
                </a:solidFill>
              </a:rPr>
              <a:t>Focus on issue</a:t>
            </a:r>
          </a:p>
          <a:p>
            <a:r>
              <a:rPr lang="en-US" sz="3200" dirty="0">
                <a:solidFill>
                  <a:schemeClr val="bg1"/>
                </a:solidFill>
              </a:rPr>
              <a:t>Gather data</a:t>
            </a:r>
          </a:p>
          <a:p>
            <a:r>
              <a:rPr lang="en-US" sz="3200" dirty="0">
                <a:solidFill>
                  <a:schemeClr val="bg1"/>
                </a:solidFill>
              </a:rPr>
              <a:t>Note Impact on the fraternity</a:t>
            </a:r>
          </a:p>
          <a:p>
            <a:r>
              <a:rPr lang="en-US" sz="3200" dirty="0">
                <a:solidFill>
                  <a:schemeClr val="bg1"/>
                </a:solidFill>
              </a:rPr>
              <a:t>Determine your purpose</a:t>
            </a:r>
          </a:p>
          <a:p>
            <a:endParaRPr lang="en-US" sz="3200" dirty="0">
              <a:solidFill>
                <a:schemeClr val="bg1"/>
              </a:solidFill>
            </a:endParaRPr>
          </a:p>
          <a:p>
            <a:endParaRPr lang="en-US" dirty="0">
              <a:solidFill>
                <a:schemeClr val="bg1"/>
              </a:solidFill>
            </a:endParaRPr>
          </a:p>
        </p:txBody>
      </p:sp>
      <p:pic>
        <p:nvPicPr>
          <p:cNvPr id="5" name="Picture 4" descr="A colorful squares with white text&#10;&#10;Description automatically generated">
            <a:extLst>
              <a:ext uri="{FF2B5EF4-FFF2-40B4-BE49-F238E27FC236}">
                <a16:creationId xmlns:a16="http://schemas.microsoft.com/office/drawing/2014/main" id="{4FD5FAFB-E17A-96D6-891E-C947EB7FEEA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18359" y1="45189" x2="21330" y2="56038"/>
                        <a14:foregroundMark x1="24867" y1="44623" x2="24867" y2="63396"/>
                        <a14:foregroundMark x1="24867" y1="63396" x2="28617" y2="50283"/>
                        <a14:foregroundMark x1="28617" y1="50283" x2="25044" y2="43208"/>
                        <a14:foregroundMark x1="30279" y1="43679" x2="30952" y2="64245"/>
                        <a14:foregroundMark x1="30952" y1="64245" x2="36364" y2="48019"/>
                        <a14:foregroundMark x1="36364" y1="48019" x2="41528" y2="66415"/>
                        <a14:foregroundMark x1="41528" y1="66415" x2="27167" y2="53113"/>
                        <a14:foregroundMark x1="27167" y1="53113" x2="58719" y2="43208"/>
                        <a14:foregroundMark x1="58719" y1="43208" x2="78564" y2="45472"/>
                        <a14:foregroundMark x1="78564" y1="45472" x2="77715" y2="62547"/>
                        <a14:foregroundMark x1="77715" y1="62547" x2="25575" y2="70000"/>
                        <a14:foregroundMark x1="25575" y1="70000" x2="25115" y2="45943"/>
                        <a14:foregroundMark x1="25115" y1="45943" x2="36364" y2="42170"/>
                        <a14:foregroundMark x1="36364" y1="42170" x2="41634" y2="43208"/>
                        <a14:foregroundMark x1="52246" y1="60566" x2="45348" y2="64434"/>
                        <a14:foregroundMark x1="45348" y1="64434" x2="57552" y2="45472"/>
                        <a14:foregroundMark x1="57552" y1="45472" x2="59073" y2="60283"/>
                        <a14:foregroundMark x1="59073" y1="60283" x2="45419" y2="49151"/>
                        <a14:foregroundMark x1="45419" y1="49151" x2="45525" y2="57075"/>
                        <a14:foregroundMark x1="32508" y1="79906" x2="27485" y2="74434"/>
                      </a14:backgroundRemoval>
                    </a14:imgEffect>
                  </a14:imgLayer>
                </a14:imgProps>
              </a:ext>
              <a:ext uri="{28A0092B-C50C-407E-A947-70E740481C1C}">
                <a14:useLocalDpi xmlns:a14="http://schemas.microsoft.com/office/drawing/2010/main" val="0"/>
              </a:ext>
            </a:extLst>
          </a:blip>
          <a:srcRect l="11448" r="9636"/>
          <a:stretch/>
        </p:blipFill>
        <p:spPr>
          <a:xfrm>
            <a:off x="5855369" y="1690688"/>
            <a:ext cx="6657473" cy="3163197"/>
          </a:xfrm>
          <a:prstGeom prst="rect">
            <a:avLst/>
          </a:prstGeom>
        </p:spPr>
      </p:pic>
      <p:sp>
        <p:nvSpPr>
          <p:cNvPr id="6" name="TextBox 5">
            <a:extLst>
              <a:ext uri="{FF2B5EF4-FFF2-40B4-BE49-F238E27FC236}">
                <a16:creationId xmlns:a16="http://schemas.microsoft.com/office/drawing/2014/main" id="{0E4DFD67-5C03-EAF3-B407-806BA0D77CCC}"/>
              </a:ext>
            </a:extLst>
          </p:cNvPr>
          <p:cNvSpPr txBox="1"/>
          <p:nvPr/>
        </p:nvSpPr>
        <p:spPr>
          <a:xfrm>
            <a:off x="10075985" y="4695957"/>
            <a:ext cx="2250830" cy="215444"/>
          </a:xfrm>
          <a:prstGeom prst="rect">
            <a:avLst/>
          </a:prstGeom>
          <a:noFill/>
        </p:spPr>
        <p:txBody>
          <a:bodyPr wrap="square">
            <a:spAutoFit/>
          </a:bodyPr>
          <a:lstStyle/>
          <a:p>
            <a:r>
              <a:rPr lang="en-US" sz="800" dirty="0">
                <a:solidFill>
                  <a:schemeClr val="bg1"/>
                </a:solidFill>
              </a:rPr>
              <a:t>ID 121132101 © </a:t>
            </a:r>
            <a:r>
              <a:rPr lang="en-US" sz="800" dirty="0" err="1">
                <a:solidFill>
                  <a:schemeClr val="bg1"/>
                </a:solidFill>
              </a:rPr>
              <a:t>Skypix</a:t>
            </a:r>
            <a:r>
              <a:rPr lang="en-US" sz="800" dirty="0">
                <a:solidFill>
                  <a:schemeClr val="bg1"/>
                </a:solidFill>
              </a:rPr>
              <a:t> | Dreamstime.com</a:t>
            </a:r>
          </a:p>
        </p:txBody>
      </p:sp>
    </p:spTree>
    <p:extLst>
      <p:ext uri="{BB962C8B-B14F-4D97-AF65-F5344CB8AC3E}">
        <p14:creationId xmlns:p14="http://schemas.microsoft.com/office/powerpoint/2010/main" val="340509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EFAC-8AF0-1715-9070-269B6871A5D6}"/>
              </a:ext>
            </a:extLst>
          </p:cNvPr>
          <p:cNvSpPr>
            <a:spLocks noGrp="1"/>
          </p:cNvSpPr>
          <p:nvPr>
            <p:ph type="title"/>
          </p:nvPr>
        </p:nvSpPr>
        <p:spPr/>
        <p:txBody>
          <a:bodyPr>
            <a:normAutofit/>
          </a:bodyPr>
          <a:lstStyle/>
          <a:p>
            <a:r>
              <a:rPr lang="en-US" sz="5400" b="1" dirty="0">
                <a:solidFill>
                  <a:schemeClr val="bg1"/>
                </a:solidFill>
              </a:rPr>
              <a:t>Using "I" Statements</a:t>
            </a:r>
          </a:p>
        </p:txBody>
      </p:sp>
      <p:sp>
        <p:nvSpPr>
          <p:cNvPr id="3" name="Content Placeholder 2">
            <a:extLst>
              <a:ext uri="{FF2B5EF4-FFF2-40B4-BE49-F238E27FC236}">
                <a16:creationId xmlns:a16="http://schemas.microsoft.com/office/drawing/2014/main" id="{E708E853-95C6-6121-5143-4FAE1DFBE51D}"/>
              </a:ext>
            </a:extLst>
          </p:cNvPr>
          <p:cNvSpPr>
            <a:spLocks noGrp="1"/>
          </p:cNvSpPr>
          <p:nvPr>
            <p:ph idx="1"/>
          </p:nvPr>
        </p:nvSpPr>
        <p:spPr>
          <a:xfrm>
            <a:off x="1540041" y="1825625"/>
            <a:ext cx="10173285" cy="4351338"/>
          </a:xfrm>
        </p:spPr>
        <p:txBody>
          <a:bodyPr>
            <a:normAutofit/>
          </a:bodyPr>
          <a:lstStyle/>
          <a:p>
            <a:pPr marL="0" indent="0">
              <a:lnSpc>
                <a:spcPct val="110000"/>
              </a:lnSpc>
              <a:buNone/>
            </a:pPr>
            <a:r>
              <a:rPr lang="en-US" sz="3200" dirty="0">
                <a:solidFill>
                  <a:schemeClr val="bg1"/>
                </a:solidFill>
              </a:rPr>
              <a:t>Shifts the focus to your own experience and feelings. </a:t>
            </a:r>
          </a:p>
          <a:p>
            <a:pPr marL="0" indent="0">
              <a:lnSpc>
                <a:spcPct val="110000"/>
              </a:lnSpc>
              <a:buNone/>
            </a:pPr>
            <a:r>
              <a:rPr lang="en-US" sz="3200" dirty="0">
                <a:solidFill>
                  <a:schemeClr val="bg1"/>
                </a:solidFill>
              </a:rPr>
              <a:t>Help deescalate the situation </a:t>
            </a:r>
          </a:p>
          <a:p>
            <a:pPr marL="0" indent="0">
              <a:lnSpc>
                <a:spcPct val="110000"/>
              </a:lnSpc>
              <a:buNone/>
            </a:pPr>
            <a:r>
              <a:rPr lang="en-US" sz="3200" dirty="0">
                <a:solidFill>
                  <a:schemeClr val="bg1"/>
                </a:solidFill>
              </a:rPr>
              <a:t>Makes it easier to find a resolution that works for everyone </a:t>
            </a:r>
          </a:p>
          <a:p>
            <a:pPr marL="0" indent="0">
              <a:buNone/>
            </a:pPr>
            <a:endParaRPr lang="en-US" sz="3600" dirty="0">
              <a:solidFill>
                <a:schemeClr val="bg1"/>
              </a:solidFill>
            </a:endParaRPr>
          </a:p>
          <a:p>
            <a:pPr marL="0" indent="0" algn="ctr">
              <a:buNone/>
            </a:pPr>
            <a:r>
              <a:rPr lang="en-US" sz="3600" i="1" dirty="0">
                <a:solidFill>
                  <a:schemeClr val="bg1"/>
                </a:solidFill>
              </a:rPr>
              <a:t>“You need to stop interrupting me.”  versus </a:t>
            </a:r>
          </a:p>
          <a:p>
            <a:pPr marL="0" indent="0" algn="ctr">
              <a:buNone/>
            </a:pPr>
            <a:r>
              <a:rPr lang="en-US" sz="3600" i="1" dirty="0">
                <a:solidFill>
                  <a:schemeClr val="bg1"/>
                </a:solidFill>
              </a:rPr>
              <a:t>"I feel disrespected when you interrupt me."</a:t>
            </a:r>
          </a:p>
        </p:txBody>
      </p:sp>
      <p:pic>
        <p:nvPicPr>
          <p:cNvPr id="5" name="Picture 4" descr="A close up of a light&#10;&#10;Description automatically generated">
            <a:extLst>
              <a:ext uri="{FF2B5EF4-FFF2-40B4-BE49-F238E27FC236}">
                <a16:creationId xmlns:a16="http://schemas.microsoft.com/office/drawing/2014/main" id="{16A40AF3-C3FD-5FC9-B067-4862AB01E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73" y="1750344"/>
            <a:ext cx="719054" cy="4501899"/>
          </a:xfrm>
          <a:prstGeom prst="rect">
            <a:avLst/>
          </a:prstGeom>
        </p:spPr>
      </p:pic>
      <p:sp>
        <p:nvSpPr>
          <p:cNvPr id="4" name="TextBox 3">
            <a:extLst>
              <a:ext uri="{FF2B5EF4-FFF2-40B4-BE49-F238E27FC236}">
                <a16:creationId xmlns:a16="http://schemas.microsoft.com/office/drawing/2014/main" id="{DFBCD52C-256F-073A-5A48-44D796260555}"/>
              </a:ext>
            </a:extLst>
          </p:cNvPr>
          <p:cNvSpPr txBox="1"/>
          <p:nvPr/>
        </p:nvSpPr>
        <p:spPr>
          <a:xfrm>
            <a:off x="434408" y="6387180"/>
            <a:ext cx="1011215" cy="222626"/>
          </a:xfrm>
          <a:prstGeom prst="rect">
            <a:avLst/>
          </a:prstGeom>
          <a:noFill/>
        </p:spPr>
        <p:txBody>
          <a:bodyPr wrap="square">
            <a:spAutoFit/>
          </a:bodyPr>
          <a:lstStyle/>
          <a:p>
            <a:r>
              <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Photo by L. Maher</a:t>
            </a:r>
            <a:endParaRPr lang="en-US" sz="800" dirty="0">
              <a:solidFill>
                <a:schemeClr val="bg1"/>
              </a:solidFill>
            </a:endParaRPr>
          </a:p>
        </p:txBody>
      </p:sp>
    </p:spTree>
    <p:extLst>
      <p:ext uri="{BB962C8B-B14F-4D97-AF65-F5344CB8AC3E}">
        <p14:creationId xmlns:p14="http://schemas.microsoft.com/office/powerpoint/2010/main" val="261561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EFAC-8AF0-1715-9070-269B6871A5D6}"/>
              </a:ext>
            </a:extLst>
          </p:cNvPr>
          <p:cNvSpPr>
            <a:spLocks noGrp="1"/>
          </p:cNvSpPr>
          <p:nvPr>
            <p:ph type="title"/>
          </p:nvPr>
        </p:nvSpPr>
        <p:spPr/>
        <p:txBody>
          <a:bodyPr>
            <a:normAutofit/>
          </a:bodyPr>
          <a:lstStyle/>
          <a:p>
            <a:r>
              <a:rPr lang="en-US" sz="5400" b="1" dirty="0">
                <a:solidFill>
                  <a:schemeClr val="bg1"/>
                </a:solidFill>
              </a:rPr>
              <a:t>Active Listening Skills</a:t>
            </a:r>
          </a:p>
        </p:txBody>
      </p:sp>
      <p:sp>
        <p:nvSpPr>
          <p:cNvPr id="3" name="Content Placeholder 2">
            <a:extLst>
              <a:ext uri="{FF2B5EF4-FFF2-40B4-BE49-F238E27FC236}">
                <a16:creationId xmlns:a16="http://schemas.microsoft.com/office/drawing/2014/main" id="{E708E853-95C6-6121-5143-4FAE1DFBE51D}"/>
              </a:ext>
            </a:extLst>
          </p:cNvPr>
          <p:cNvSpPr>
            <a:spLocks noGrp="1"/>
          </p:cNvSpPr>
          <p:nvPr>
            <p:ph idx="1"/>
          </p:nvPr>
        </p:nvSpPr>
        <p:spPr>
          <a:xfrm>
            <a:off x="938463" y="1825625"/>
            <a:ext cx="10515600" cy="5032375"/>
          </a:xfrm>
        </p:spPr>
        <p:txBody>
          <a:bodyPr>
            <a:normAutofit/>
          </a:bodyPr>
          <a:lstStyle/>
          <a:p>
            <a:endParaRPr lang="en-US" dirty="0">
              <a:solidFill>
                <a:schemeClr val="bg1"/>
              </a:solidFill>
            </a:endParaRPr>
          </a:p>
          <a:p>
            <a:endParaRPr lang="en-US" dirty="0">
              <a:solidFill>
                <a:schemeClr val="bg1"/>
              </a:solidFill>
            </a:endParaRPr>
          </a:p>
        </p:txBody>
      </p:sp>
      <p:pic>
        <p:nvPicPr>
          <p:cNvPr id="5" name="Picture 4">
            <a:extLst>
              <a:ext uri="{FF2B5EF4-FFF2-40B4-BE49-F238E27FC236}">
                <a16:creationId xmlns:a16="http://schemas.microsoft.com/office/drawing/2014/main" id="{B5A91990-3718-EBC3-3BAB-6C8AB9C693F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933" b="91426" l="3542" r="90000">
                        <a14:foregroundMark x1="12792" y1="8413" x2="8000" y2="8814"/>
                        <a14:foregroundMark x1="8000" y1="8814" x2="4542" y2="19391"/>
                        <a14:foregroundMark x1="4542" y1="19391" x2="4417" y2="48237"/>
                        <a14:foregroundMark x1="4417" y1="48237" x2="6167" y2="56571"/>
                        <a14:foregroundMark x1="6167" y1="56571" x2="10417" y2="57131"/>
                        <a14:foregroundMark x1="10417" y1="57131" x2="18917" y2="56891"/>
                        <a14:foregroundMark x1="18917" y1="56891" x2="17708" y2="13381"/>
                        <a14:foregroundMark x1="17708" y1="13381" x2="14000" y2="8253"/>
                        <a14:foregroundMark x1="14000" y1="8253" x2="12167" y2="7933"/>
                        <a14:foregroundMark x1="7625" y1="7772" x2="4667" y2="16747"/>
                        <a14:foregroundMark x1="4667" y1="16747" x2="5750" y2="57292"/>
                        <a14:foregroundMark x1="5750" y1="57292" x2="7000" y2="58333"/>
                        <a14:foregroundMark x1="3583" y1="29006" x2="17833" y2="23958"/>
                        <a14:foregroundMark x1="17833" y1="23958" x2="20208" y2="32051"/>
                        <a14:foregroundMark x1="20208" y1="32051" x2="28125" y2="31170"/>
                        <a14:foregroundMark x1="28125" y1="31170" x2="20250" y2="34455"/>
                        <a14:foregroundMark x1="20250" y1="34455" x2="9583" y2="30449"/>
                        <a14:foregroundMark x1="9583" y1="30449" x2="13167" y2="34135"/>
                        <a14:foregroundMark x1="13167" y1="34135" x2="17417" y2="29728"/>
                        <a14:foregroundMark x1="17417" y1="29728" x2="28250" y2="34375"/>
                        <a14:foregroundMark x1="28250" y1="34375" x2="33208" y2="33333"/>
                        <a14:foregroundMark x1="33208" y1="33333" x2="39167" y2="36779"/>
                        <a14:foregroundMark x1="39167" y1="36779" x2="42458" y2="31651"/>
                        <a14:foregroundMark x1="42458" y1="31651" x2="43875" y2="39022"/>
                        <a14:foregroundMark x1="43875" y1="39022" x2="46958" y2="36138"/>
                        <a14:foregroundMark x1="48083" y1="37740" x2="47708" y2="28526"/>
                        <a14:foregroundMark x1="52625" y1="27324" x2="52875" y2="40064"/>
                        <a14:foregroundMark x1="52875" y1="40064" x2="49667" y2="42228"/>
                        <a14:foregroundMark x1="59625" y1="29247" x2="56500" y2="38782"/>
                        <a14:foregroundMark x1="56500" y1="38782" x2="58667" y2="40625"/>
                        <a14:foregroundMark x1="61125" y1="33734" x2="62708" y2="39663"/>
                        <a14:foregroundMark x1="66042" y1="29006" x2="71667" y2="38942"/>
                        <a14:foregroundMark x1="72667" y1="27804" x2="72417" y2="35417"/>
                        <a14:foregroundMark x1="72417" y1="35417" x2="73042" y2="39663"/>
                        <a14:foregroundMark x1="76250" y1="28766" x2="78750" y2="37420"/>
                        <a14:foregroundMark x1="78750" y1="37420" x2="80042" y2="39183"/>
                        <a14:foregroundMark x1="85708" y1="28045" x2="82792" y2="40144"/>
                        <a14:foregroundMark x1="82792" y1="40144" x2="86292" y2="43670"/>
                        <a14:foregroundMark x1="9458" y1="26683" x2="8625" y2="34054"/>
                        <a14:foregroundMark x1="8625" y1="34054" x2="12417" y2="32292"/>
                        <a14:foregroundMark x1="21375" y1="23558" x2="23000" y2="28045"/>
                        <a14:foregroundMark x1="26417" y1="25962" x2="24708" y2="33974"/>
                        <a14:foregroundMark x1="31833" y1="27564" x2="29000" y2="36619"/>
                        <a14:foregroundMark x1="33792" y1="30208" x2="34042" y2="32772"/>
                        <a14:foregroundMark x1="33708" y1="30208" x2="34542" y2="34696"/>
                        <a14:foregroundMark x1="41917" y1="21955" x2="41417" y2="38221"/>
                        <a14:foregroundMark x1="51250" y1="24760" x2="50417" y2="36378"/>
                        <a14:foregroundMark x1="56083" y1="22596" x2="56083" y2="42468"/>
                        <a14:foregroundMark x1="59125" y1="29247" x2="59125" y2="35657"/>
                        <a14:foregroundMark x1="59250" y1="26683" x2="62833" y2="30128"/>
                        <a14:foregroundMark x1="62833" y1="30128" x2="60625" y2="36779"/>
                        <a14:foregroundMark x1="60625" y1="36779" x2="58167" y2="32772"/>
                        <a14:foregroundMark x1="65417" y1="28285" x2="65375" y2="38301"/>
                        <a14:foregroundMark x1="65375" y1="38301" x2="68375" y2="40385"/>
                        <a14:foregroundMark x1="69583" y1="35417" x2="68667" y2="28045"/>
                        <a14:foregroundMark x1="68667" y1="28045" x2="68958" y2="33974"/>
                        <a14:foregroundMark x1="76458" y1="26923" x2="75000" y2="39423"/>
                        <a14:foregroundMark x1="75000" y1="39423" x2="75375" y2="39904"/>
                        <a14:foregroundMark x1="85583" y1="28285" x2="82958" y2="35096"/>
                        <a14:foregroundMark x1="82958" y1="35096" x2="82333" y2="43109"/>
                        <a14:foregroundMark x1="82333" y1="43109" x2="83250" y2="41987"/>
                        <a14:foregroundMark x1="84583" y1="26202" x2="80708" y2="43510"/>
                        <a14:foregroundMark x1="80708" y1="43510" x2="83250" y2="46314"/>
                        <a14:foregroundMark x1="82000" y1="36779" x2="81250" y2="35657"/>
                        <a14:foregroundMark x1="33083" y1="30208" x2="37250" y2="29087"/>
                        <a14:foregroundMark x1="37250" y1="29087" x2="35417" y2="29006"/>
                        <a14:foregroundMark x1="85708" y1="26202" x2="80292" y2="32051"/>
                        <a14:foregroundMark x1="75125" y1="91426" x2="75750" y2="91426"/>
                      </a14:backgroundRemoval>
                    </a14:imgEffect>
                  </a14:imgLayer>
                </a14:imgProps>
              </a:ext>
            </a:extLst>
          </a:blip>
          <a:stretch>
            <a:fillRect/>
          </a:stretch>
        </p:blipFill>
        <p:spPr>
          <a:xfrm>
            <a:off x="6645388" y="1475579"/>
            <a:ext cx="5256801" cy="2733536"/>
          </a:xfrm>
          <a:prstGeom prst="rect">
            <a:avLst/>
          </a:prstGeom>
        </p:spPr>
      </p:pic>
      <p:sp>
        <p:nvSpPr>
          <p:cNvPr id="6" name="TextBox 5">
            <a:extLst>
              <a:ext uri="{FF2B5EF4-FFF2-40B4-BE49-F238E27FC236}">
                <a16:creationId xmlns:a16="http://schemas.microsoft.com/office/drawing/2014/main" id="{CCE20A60-0EE1-87AB-C1C3-A2BA2D847FF8}"/>
              </a:ext>
            </a:extLst>
          </p:cNvPr>
          <p:cNvSpPr txBox="1"/>
          <p:nvPr/>
        </p:nvSpPr>
        <p:spPr>
          <a:xfrm>
            <a:off x="737936" y="1959118"/>
            <a:ext cx="11164253" cy="4560094"/>
          </a:xfrm>
          <a:prstGeom prst="rect">
            <a:avLst/>
          </a:prstGeom>
          <a:noFill/>
        </p:spPr>
        <p:txBody>
          <a:bodyPr wrap="square">
            <a:spAutoFit/>
          </a:bodyPr>
          <a:lstStyle/>
          <a:p>
            <a:pPr marL="285750" indent="-285750">
              <a:lnSpc>
                <a:spcPts val="4400"/>
              </a:lnSpc>
              <a:buFont typeface="Arial" panose="020B0604020202020204" pitchFamily="34" charset="0"/>
              <a:buChar char="•"/>
            </a:pPr>
            <a:r>
              <a:rPr lang="en-US" sz="2800" dirty="0">
                <a:solidFill>
                  <a:schemeClr val="bg1"/>
                </a:solidFill>
              </a:rPr>
              <a:t>Be fully present</a:t>
            </a:r>
          </a:p>
          <a:p>
            <a:pPr marL="285750" indent="-285750">
              <a:lnSpc>
                <a:spcPts val="4400"/>
              </a:lnSpc>
              <a:buFont typeface="Arial" panose="020B0604020202020204" pitchFamily="34" charset="0"/>
              <a:buChar char="•"/>
            </a:pPr>
            <a:r>
              <a:rPr lang="en-US" sz="2800" dirty="0">
                <a:solidFill>
                  <a:schemeClr val="bg1"/>
                </a:solidFill>
              </a:rPr>
              <a:t>Don’t Interrupt</a:t>
            </a:r>
          </a:p>
          <a:p>
            <a:pPr marL="285750" indent="-285750">
              <a:lnSpc>
                <a:spcPts val="4400"/>
              </a:lnSpc>
              <a:buFont typeface="Arial" panose="020B0604020202020204" pitchFamily="34" charset="0"/>
              <a:buChar char="•"/>
            </a:pPr>
            <a:r>
              <a:rPr lang="en-US" sz="2800" dirty="0">
                <a:solidFill>
                  <a:schemeClr val="bg1"/>
                </a:solidFill>
              </a:rPr>
              <a:t>Commit to patience</a:t>
            </a:r>
          </a:p>
          <a:p>
            <a:pPr marL="285750" indent="-285750">
              <a:lnSpc>
                <a:spcPts val="4400"/>
              </a:lnSpc>
              <a:buFont typeface="Arial" panose="020B0604020202020204" pitchFamily="34" charset="0"/>
              <a:buChar char="•"/>
            </a:pPr>
            <a:r>
              <a:rPr lang="en-US" sz="2800" dirty="0">
                <a:solidFill>
                  <a:schemeClr val="bg1"/>
                </a:solidFill>
              </a:rPr>
              <a:t>Listen with your eyes</a:t>
            </a:r>
          </a:p>
          <a:p>
            <a:pPr marL="285750" indent="-285750">
              <a:lnSpc>
                <a:spcPts val="4400"/>
              </a:lnSpc>
              <a:buFont typeface="Arial" panose="020B0604020202020204" pitchFamily="34" charset="0"/>
              <a:buChar char="•"/>
            </a:pPr>
            <a:r>
              <a:rPr lang="en-US" sz="2800" dirty="0">
                <a:solidFill>
                  <a:schemeClr val="bg1"/>
                </a:solidFill>
              </a:rPr>
              <a:t>Be curious and honest</a:t>
            </a:r>
          </a:p>
          <a:p>
            <a:pPr marL="285750" indent="-285750">
              <a:lnSpc>
                <a:spcPts val="4400"/>
              </a:lnSpc>
              <a:buFont typeface="Arial" panose="020B0604020202020204" pitchFamily="34" charset="0"/>
              <a:buChar char="•"/>
            </a:pPr>
            <a:r>
              <a:rPr lang="en-US" sz="2800" dirty="0">
                <a:solidFill>
                  <a:schemeClr val="bg1"/>
                </a:solidFill>
              </a:rPr>
              <a:t>Listen to understand rather than to respond</a:t>
            </a:r>
          </a:p>
          <a:p>
            <a:pPr marL="285750" indent="-285750">
              <a:lnSpc>
                <a:spcPts val="4400"/>
              </a:lnSpc>
              <a:buFont typeface="Arial" panose="020B0604020202020204" pitchFamily="34" charset="0"/>
              <a:buChar char="•"/>
            </a:pPr>
            <a:r>
              <a:rPr lang="en-US" sz="2800" dirty="0">
                <a:solidFill>
                  <a:schemeClr val="bg1"/>
                </a:solidFill>
              </a:rPr>
              <a:t>Paraphrase and reflect what has been said</a:t>
            </a:r>
          </a:p>
          <a:p>
            <a:pPr marL="285750" indent="-285750">
              <a:lnSpc>
                <a:spcPts val="4400"/>
              </a:lnSpc>
              <a:buFont typeface="Arial" panose="020B0604020202020204" pitchFamily="34" charset="0"/>
              <a:buChar char="•"/>
            </a:pPr>
            <a:r>
              <a:rPr lang="en-US" sz="2800" dirty="0">
                <a:solidFill>
                  <a:schemeClr val="bg1"/>
                </a:solidFill>
              </a:rPr>
              <a:t>Ask open-ended questions to encourage further responses</a:t>
            </a:r>
          </a:p>
        </p:txBody>
      </p:sp>
      <p:sp>
        <p:nvSpPr>
          <p:cNvPr id="7" name="TextBox 6">
            <a:extLst>
              <a:ext uri="{FF2B5EF4-FFF2-40B4-BE49-F238E27FC236}">
                <a16:creationId xmlns:a16="http://schemas.microsoft.com/office/drawing/2014/main" id="{BDC2E376-C409-D071-1AF3-CB1005DD5F62}"/>
              </a:ext>
            </a:extLst>
          </p:cNvPr>
          <p:cNvSpPr txBox="1"/>
          <p:nvPr/>
        </p:nvSpPr>
        <p:spPr>
          <a:xfrm>
            <a:off x="8168155" y="3641233"/>
            <a:ext cx="2211265" cy="215444"/>
          </a:xfrm>
          <a:prstGeom prst="rect">
            <a:avLst/>
          </a:prstGeom>
          <a:noFill/>
        </p:spPr>
        <p:txBody>
          <a:bodyPr wrap="square">
            <a:spAutoFit/>
          </a:bodyPr>
          <a:lstStyle/>
          <a:p>
            <a:r>
              <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 81903303 © </a:t>
            </a:r>
            <a:r>
              <a:rPr lang="en-US" sz="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Ileezhun</a:t>
            </a:r>
            <a:r>
              <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Dreamstime.com</a:t>
            </a:r>
            <a:endParaRPr lang="en-US" sz="800" dirty="0">
              <a:solidFill>
                <a:schemeClr val="bg1"/>
              </a:solidFill>
            </a:endParaRPr>
          </a:p>
        </p:txBody>
      </p:sp>
    </p:spTree>
    <p:extLst>
      <p:ext uri="{BB962C8B-B14F-4D97-AF65-F5344CB8AC3E}">
        <p14:creationId xmlns:p14="http://schemas.microsoft.com/office/powerpoint/2010/main" val="1948925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EFAC-8AF0-1715-9070-269B6871A5D6}"/>
              </a:ext>
            </a:extLst>
          </p:cNvPr>
          <p:cNvSpPr>
            <a:spLocks noGrp="1"/>
          </p:cNvSpPr>
          <p:nvPr>
            <p:ph type="title"/>
          </p:nvPr>
        </p:nvSpPr>
        <p:spPr/>
        <p:txBody>
          <a:bodyPr>
            <a:normAutofit fontScale="90000"/>
          </a:bodyPr>
          <a:lstStyle/>
          <a:p>
            <a:r>
              <a:rPr lang="en-US" sz="5400" b="1" dirty="0">
                <a:solidFill>
                  <a:schemeClr val="bg1"/>
                </a:solidFill>
              </a:rPr>
              <a:t>Listen to the silence as well as the words. </a:t>
            </a:r>
          </a:p>
        </p:txBody>
      </p:sp>
      <p:sp>
        <p:nvSpPr>
          <p:cNvPr id="3" name="Content Placeholder 2">
            <a:extLst>
              <a:ext uri="{FF2B5EF4-FFF2-40B4-BE49-F238E27FC236}">
                <a16:creationId xmlns:a16="http://schemas.microsoft.com/office/drawing/2014/main" id="{E708E853-95C6-6121-5143-4FAE1DFBE51D}"/>
              </a:ext>
            </a:extLst>
          </p:cNvPr>
          <p:cNvSpPr>
            <a:spLocks noGrp="1"/>
          </p:cNvSpPr>
          <p:nvPr>
            <p:ph idx="1"/>
          </p:nvPr>
        </p:nvSpPr>
        <p:spPr>
          <a:xfrm>
            <a:off x="938463" y="1825626"/>
            <a:ext cx="10515600" cy="3187246"/>
          </a:xfrm>
        </p:spPr>
        <p:txBody>
          <a:bodyPr>
            <a:normAutofit/>
          </a:bodyPr>
          <a:lstStyle/>
          <a:p>
            <a:endParaRPr lang="en-US" dirty="0">
              <a:solidFill>
                <a:schemeClr val="bg1"/>
              </a:solidFill>
            </a:endParaRPr>
          </a:p>
          <a:p>
            <a:endParaRPr lang="en-US" dirty="0">
              <a:solidFill>
                <a:schemeClr val="bg1"/>
              </a:solidFill>
            </a:endParaRPr>
          </a:p>
        </p:txBody>
      </p:sp>
      <p:sp>
        <p:nvSpPr>
          <p:cNvPr id="6" name="TextBox 5">
            <a:extLst>
              <a:ext uri="{FF2B5EF4-FFF2-40B4-BE49-F238E27FC236}">
                <a16:creationId xmlns:a16="http://schemas.microsoft.com/office/drawing/2014/main" id="{CCE20A60-0EE1-87AB-C1C3-A2BA2D847FF8}"/>
              </a:ext>
            </a:extLst>
          </p:cNvPr>
          <p:cNvSpPr txBox="1"/>
          <p:nvPr/>
        </p:nvSpPr>
        <p:spPr>
          <a:xfrm>
            <a:off x="838200" y="1825625"/>
            <a:ext cx="9271478" cy="2880917"/>
          </a:xfrm>
          <a:prstGeom prst="rect">
            <a:avLst/>
          </a:prstGeom>
          <a:noFill/>
        </p:spPr>
        <p:txBody>
          <a:bodyPr wrap="square">
            <a:spAutoFit/>
          </a:bodyPr>
          <a:lstStyle/>
          <a:p>
            <a:pPr>
              <a:lnSpc>
                <a:spcPts val="4400"/>
              </a:lnSpc>
            </a:pPr>
            <a:r>
              <a:rPr lang="en-US" sz="3200" dirty="0">
                <a:solidFill>
                  <a:schemeClr val="bg1"/>
                </a:solidFill>
              </a:rPr>
              <a:t>Learning to be comfortable sitting in silence with another person is a powerful forms of communication. </a:t>
            </a:r>
          </a:p>
          <a:p>
            <a:pPr>
              <a:lnSpc>
                <a:spcPts val="4400"/>
              </a:lnSpc>
            </a:pPr>
            <a:endParaRPr lang="en-US" sz="3200" dirty="0">
              <a:solidFill>
                <a:schemeClr val="bg1"/>
              </a:solidFill>
            </a:endParaRPr>
          </a:p>
          <a:p>
            <a:pPr>
              <a:lnSpc>
                <a:spcPts val="4400"/>
              </a:lnSpc>
            </a:pPr>
            <a:r>
              <a:rPr lang="en-US" sz="3200" dirty="0">
                <a:solidFill>
                  <a:schemeClr val="bg1"/>
                </a:solidFill>
              </a:rPr>
              <a:t>Silence allows the hearts to connect,                                                and a sacred dialogue is spoken.</a:t>
            </a:r>
          </a:p>
        </p:txBody>
      </p:sp>
      <p:pic>
        <p:nvPicPr>
          <p:cNvPr id="7" name="Picture 6" descr="Two people sitting on a dock looking at the sunset&#10;&#10;Description automatically generated">
            <a:extLst>
              <a:ext uri="{FF2B5EF4-FFF2-40B4-BE49-F238E27FC236}">
                <a16:creationId xmlns:a16="http://schemas.microsoft.com/office/drawing/2014/main" id="{5DABCCE9-8FA4-C5DA-CD0F-E2BC46BFA2F2}"/>
              </a:ext>
            </a:extLst>
          </p:cNvPr>
          <p:cNvPicPr>
            <a:picLocks noChangeAspect="1"/>
          </p:cNvPicPr>
          <p:nvPr/>
        </p:nvPicPr>
        <p:blipFill rotWithShape="1">
          <a:blip r:embed="rId3">
            <a:extLst>
              <a:ext uri="{28A0092B-C50C-407E-A947-70E740481C1C}">
                <a14:useLocalDpi xmlns:a14="http://schemas.microsoft.com/office/drawing/2010/main" val="0"/>
              </a:ext>
            </a:extLst>
          </a:blip>
          <a:srcRect l="16865" r="12266"/>
          <a:stretch/>
        </p:blipFill>
        <p:spPr>
          <a:xfrm>
            <a:off x="7674429" y="3266083"/>
            <a:ext cx="4297566" cy="3413026"/>
          </a:xfrm>
          <a:prstGeom prst="rect">
            <a:avLst/>
          </a:prstGeom>
          <a:ln>
            <a:noFill/>
          </a:ln>
          <a:effectLst>
            <a:softEdge rad="112500"/>
          </a:effectLst>
        </p:spPr>
      </p:pic>
      <p:sp>
        <p:nvSpPr>
          <p:cNvPr id="9" name="TextBox 8">
            <a:extLst>
              <a:ext uri="{FF2B5EF4-FFF2-40B4-BE49-F238E27FC236}">
                <a16:creationId xmlns:a16="http://schemas.microsoft.com/office/drawing/2014/main" id="{55EBD3A1-D462-FA8F-E08D-8A381B92F202}"/>
              </a:ext>
            </a:extLst>
          </p:cNvPr>
          <p:cNvSpPr txBox="1"/>
          <p:nvPr/>
        </p:nvSpPr>
        <p:spPr>
          <a:xfrm>
            <a:off x="9726817" y="6571387"/>
            <a:ext cx="2152650" cy="215444"/>
          </a:xfrm>
          <a:prstGeom prst="rect">
            <a:avLst/>
          </a:prstGeom>
          <a:noFill/>
        </p:spPr>
        <p:txBody>
          <a:bodyPr wrap="square">
            <a:spAutoFit/>
          </a:bodyPr>
          <a:lstStyle/>
          <a:p>
            <a:r>
              <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 317491334 © </a:t>
            </a:r>
            <a:r>
              <a:rPr lang="en-US" sz="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Justlight</a:t>
            </a:r>
            <a:r>
              <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Dreamstime.com</a:t>
            </a:r>
            <a:endParaRPr lang="en-US" sz="800" dirty="0">
              <a:solidFill>
                <a:schemeClr val="bg1"/>
              </a:solidFill>
            </a:endParaRPr>
          </a:p>
        </p:txBody>
      </p:sp>
    </p:spTree>
    <p:extLst>
      <p:ext uri="{BB962C8B-B14F-4D97-AF65-F5344CB8AC3E}">
        <p14:creationId xmlns:p14="http://schemas.microsoft.com/office/powerpoint/2010/main" val="2456757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EFAC-8AF0-1715-9070-269B6871A5D6}"/>
              </a:ext>
            </a:extLst>
          </p:cNvPr>
          <p:cNvSpPr>
            <a:spLocks noGrp="1"/>
          </p:cNvSpPr>
          <p:nvPr>
            <p:ph type="title"/>
          </p:nvPr>
        </p:nvSpPr>
        <p:spPr/>
        <p:txBody>
          <a:bodyPr>
            <a:normAutofit/>
          </a:bodyPr>
          <a:lstStyle/>
          <a:p>
            <a:r>
              <a:rPr lang="en-US" sz="5400" b="1" dirty="0">
                <a:solidFill>
                  <a:schemeClr val="bg1"/>
                </a:solidFill>
              </a:rPr>
              <a:t>Steps for the Conversation </a:t>
            </a:r>
          </a:p>
        </p:txBody>
      </p:sp>
      <p:sp>
        <p:nvSpPr>
          <p:cNvPr id="3" name="Content Placeholder 2">
            <a:extLst>
              <a:ext uri="{FF2B5EF4-FFF2-40B4-BE49-F238E27FC236}">
                <a16:creationId xmlns:a16="http://schemas.microsoft.com/office/drawing/2014/main" id="{E708E853-95C6-6121-5143-4FAE1DFBE51D}"/>
              </a:ext>
            </a:extLst>
          </p:cNvPr>
          <p:cNvSpPr>
            <a:spLocks noGrp="1"/>
          </p:cNvSpPr>
          <p:nvPr>
            <p:ph idx="1"/>
          </p:nvPr>
        </p:nvSpPr>
        <p:spPr>
          <a:xfrm>
            <a:off x="838200" y="1825624"/>
            <a:ext cx="10515600" cy="5032375"/>
          </a:xfrm>
        </p:spPr>
        <p:txBody>
          <a:bodyPr>
            <a:normAutofit/>
          </a:bodyPr>
          <a:lstStyle/>
          <a:p>
            <a:endParaRPr lang="en-US" dirty="0">
              <a:solidFill>
                <a:schemeClr val="bg1"/>
              </a:solidFill>
            </a:endParaRPr>
          </a:p>
          <a:p>
            <a:endParaRPr lang="en-US" dirty="0">
              <a:solidFill>
                <a:schemeClr val="bg1"/>
              </a:solidFill>
            </a:endParaRPr>
          </a:p>
        </p:txBody>
      </p:sp>
      <p:graphicFrame>
        <p:nvGraphicFramePr>
          <p:cNvPr id="5" name="Content Placeholder 3">
            <a:extLst>
              <a:ext uri="{FF2B5EF4-FFF2-40B4-BE49-F238E27FC236}">
                <a16:creationId xmlns:a16="http://schemas.microsoft.com/office/drawing/2014/main" id="{108505A4-1EEF-6D63-ED0B-528AB3651EFD}"/>
              </a:ext>
            </a:extLst>
          </p:cNvPr>
          <p:cNvGraphicFramePr>
            <a:graphicFrameLocks/>
          </p:cNvGraphicFramePr>
          <p:nvPr>
            <p:extLst>
              <p:ext uri="{D42A27DB-BD31-4B8C-83A1-F6EECF244321}">
                <p14:modId xmlns:p14="http://schemas.microsoft.com/office/powerpoint/2010/main" val="3492996599"/>
              </p:ext>
            </p:extLst>
          </p:nvPr>
        </p:nvGraphicFramePr>
        <p:xfrm>
          <a:off x="741947" y="1690688"/>
          <a:ext cx="10888580" cy="4645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089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9C76B7C-33CF-2D5A-5342-0AD57B97760F}"/>
              </a:ext>
            </a:extLst>
          </p:cNvPr>
          <p:cNvPicPr>
            <a:picLocks noChangeAspect="1"/>
          </p:cNvPicPr>
          <p:nvPr/>
        </p:nvPicPr>
        <p:blipFill>
          <a:blip r:embed="rId3">
            <a:alphaModFix amt="35000"/>
          </a:blip>
          <a:srcRect l="2667"/>
          <a:stretch/>
        </p:blipFill>
        <p:spPr>
          <a:xfrm>
            <a:off x="20" y="10"/>
            <a:ext cx="12191980" cy="6857990"/>
          </a:xfrm>
          <a:prstGeom prst="rect">
            <a:avLst/>
          </a:prstGeom>
        </p:spPr>
      </p:pic>
      <p:sp>
        <p:nvSpPr>
          <p:cNvPr id="2" name="Title 1">
            <a:extLst>
              <a:ext uri="{FF2B5EF4-FFF2-40B4-BE49-F238E27FC236}">
                <a16:creationId xmlns:a16="http://schemas.microsoft.com/office/drawing/2014/main" id="{84CCEFAC-8AF0-1715-9070-269B6871A5D6}"/>
              </a:ext>
            </a:extLst>
          </p:cNvPr>
          <p:cNvSpPr>
            <a:spLocks noGrp="1"/>
          </p:cNvSpPr>
          <p:nvPr>
            <p:ph type="title"/>
          </p:nvPr>
        </p:nvSpPr>
        <p:spPr>
          <a:xfrm>
            <a:off x="838200" y="365125"/>
            <a:ext cx="10515600" cy="1325563"/>
          </a:xfrm>
        </p:spPr>
        <p:txBody>
          <a:bodyPr>
            <a:normAutofit/>
          </a:bodyPr>
          <a:lstStyle/>
          <a:p>
            <a:r>
              <a:rPr lang="en-US" sz="5400" b="1" dirty="0">
                <a:solidFill>
                  <a:srgbClr val="FFFFFF"/>
                </a:solidFill>
              </a:rPr>
              <a:t>Helpful Phrases to Begin</a:t>
            </a:r>
          </a:p>
        </p:txBody>
      </p:sp>
      <p:graphicFrame>
        <p:nvGraphicFramePr>
          <p:cNvPr id="5" name="Content Placeholder 2">
            <a:extLst>
              <a:ext uri="{FF2B5EF4-FFF2-40B4-BE49-F238E27FC236}">
                <a16:creationId xmlns:a16="http://schemas.microsoft.com/office/drawing/2014/main" id="{94E715B2-D1AC-97F0-CB08-E93435CDFA7D}"/>
              </a:ext>
            </a:extLst>
          </p:cNvPr>
          <p:cNvGraphicFramePr>
            <a:graphicFrameLocks noGrp="1"/>
          </p:cNvGraphicFramePr>
          <p:nvPr>
            <p:ph idx="1"/>
            <p:extLst>
              <p:ext uri="{D42A27DB-BD31-4B8C-83A1-F6EECF244321}">
                <p14:modId xmlns:p14="http://schemas.microsoft.com/office/powerpoint/2010/main" val="13240182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07346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F139F6-7A41-C6ED-0918-426AC21D55E5}"/>
              </a:ext>
            </a:extLst>
          </p:cNvPr>
          <p:cNvSpPr/>
          <p:nvPr/>
        </p:nvSpPr>
        <p:spPr>
          <a:xfrm>
            <a:off x="0" y="0"/>
            <a:ext cx="12192000" cy="6858000"/>
          </a:xfrm>
          <a:prstGeom prst="rect">
            <a:avLst/>
          </a:prstGeom>
          <a:solidFill>
            <a:srgbClr val="3F3F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C8C37A9-A21A-A38A-7328-A8B42D9B3CBF}"/>
              </a:ext>
            </a:extLst>
          </p:cNvPr>
          <p:cNvSpPr txBox="1">
            <a:spLocks/>
          </p:cNvSpPr>
          <p:nvPr/>
        </p:nvSpPr>
        <p:spPr>
          <a:xfrm>
            <a:off x="495364" y="1472630"/>
            <a:ext cx="6081281" cy="3962934"/>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n-US" sz="4600" dirty="0">
                <a:solidFill>
                  <a:schemeClr val="bg1"/>
                </a:solidFill>
                <a:latin typeface="Arial" panose="020B0604020202020204" pitchFamily="34" charset="0"/>
                <a:cs typeface="Arial" panose="020B0604020202020204" pitchFamily="34" charset="0"/>
              </a:rPr>
              <a:t>“Emotional intelligence is your ability to recognize and understand emotions in yourself and others, and your ability to use this awareness to manage your behavior and relationships.” </a:t>
            </a:r>
          </a:p>
          <a:p>
            <a:r>
              <a:rPr lang="en-US" sz="3600" dirty="0">
                <a:solidFill>
                  <a:schemeClr val="bg1"/>
                </a:solidFill>
                <a:latin typeface="Arial" panose="020B0604020202020204" pitchFamily="34" charset="0"/>
                <a:cs typeface="Arial" panose="020B0604020202020204" pitchFamily="34" charset="0"/>
              </a:rPr>
              <a:t>		</a:t>
            </a:r>
            <a:r>
              <a:rPr lang="en-US" sz="4600" dirty="0">
                <a:solidFill>
                  <a:schemeClr val="bg1"/>
                </a:solidFill>
                <a:latin typeface="Arial" panose="020B0604020202020204" pitchFamily="34" charset="0"/>
                <a:cs typeface="Arial" panose="020B0604020202020204" pitchFamily="34" charset="0"/>
              </a:rPr>
              <a:t>~ Travis Bradberry</a:t>
            </a:r>
            <a:endParaRPr lang="en-US" sz="3200"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0DB9B1C4-B4B0-E5EF-0851-0DF434A8D154}"/>
              </a:ext>
            </a:extLst>
          </p:cNvPr>
          <p:cNvSpPr/>
          <p:nvPr/>
        </p:nvSpPr>
        <p:spPr>
          <a:xfrm>
            <a:off x="6871641" y="844062"/>
            <a:ext cx="5121067" cy="481818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3C9CAD7-A2BD-D7AE-C4A1-087846D373C0}"/>
              </a:ext>
            </a:extLst>
          </p:cNvPr>
          <p:cNvSpPr txBox="1"/>
          <p:nvPr/>
        </p:nvSpPr>
        <p:spPr>
          <a:xfrm>
            <a:off x="9145466" y="5705977"/>
            <a:ext cx="6093068" cy="233975"/>
          </a:xfrm>
          <a:prstGeom prst="rect">
            <a:avLst/>
          </a:prstGeom>
          <a:noFill/>
        </p:spPr>
        <p:txBody>
          <a:bodyPr wrap="square">
            <a:spAutoFit/>
          </a:bodyPr>
          <a:lstStyle/>
          <a:p>
            <a:pPr marL="0" marR="0">
              <a:lnSpc>
                <a:spcPct val="107000"/>
              </a:lnSpc>
              <a:spcBef>
                <a:spcPts val="0"/>
              </a:spcBef>
              <a:spcAft>
                <a:spcPts val="800"/>
              </a:spcAft>
            </a:pPr>
            <a:r>
              <a:rPr lang="en-US" sz="9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 225211291 © </a:t>
            </a:r>
            <a:r>
              <a:rPr lang="en-US" sz="9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Illustratorolgafilippova</a:t>
            </a:r>
            <a:r>
              <a:rPr lang="en-US" sz="9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Dreamstime.com</a:t>
            </a:r>
          </a:p>
        </p:txBody>
      </p:sp>
    </p:spTree>
    <p:extLst>
      <p:ext uri="{BB962C8B-B14F-4D97-AF65-F5344CB8AC3E}">
        <p14:creationId xmlns:p14="http://schemas.microsoft.com/office/powerpoint/2010/main" val="1165998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EFAC-8AF0-1715-9070-269B6871A5D6}"/>
              </a:ext>
            </a:extLst>
          </p:cNvPr>
          <p:cNvSpPr>
            <a:spLocks noGrp="1"/>
          </p:cNvSpPr>
          <p:nvPr>
            <p:ph type="title"/>
          </p:nvPr>
        </p:nvSpPr>
        <p:spPr>
          <a:xfrm>
            <a:off x="838199" y="365125"/>
            <a:ext cx="11024937" cy="1325563"/>
          </a:xfrm>
        </p:spPr>
        <p:txBody>
          <a:bodyPr>
            <a:normAutofit/>
          </a:bodyPr>
          <a:lstStyle/>
          <a:p>
            <a:r>
              <a:rPr lang="en-US" sz="5400" b="1" dirty="0">
                <a:solidFill>
                  <a:schemeClr val="bg1"/>
                </a:solidFill>
              </a:rPr>
              <a:t>Helpful Phrases During</a:t>
            </a:r>
          </a:p>
        </p:txBody>
      </p:sp>
      <p:graphicFrame>
        <p:nvGraphicFramePr>
          <p:cNvPr id="4" name="Content Placeholder 2">
            <a:extLst>
              <a:ext uri="{FF2B5EF4-FFF2-40B4-BE49-F238E27FC236}">
                <a16:creationId xmlns:a16="http://schemas.microsoft.com/office/drawing/2014/main" id="{35640369-2D21-3820-0478-1B96BFFBC09E}"/>
              </a:ext>
            </a:extLst>
          </p:cNvPr>
          <p:cNvGraphicFramePr>
            <a:graphicFrameLocks noGrp="1"/>
          </p:cNvGraphicFramePr>
          <p:nvPr>
            <p:ph idx="1"/>
            <p:extLst>
              <p:ext uri="{D42A27DB-BD31-4B8C-83A1-F6EECF244321}">
                <p14:modId xmlns:p14="http://schemas.microsoft.com/office/powerpoint/2010/main" val="2723663955"/>
              </p:ext>
            </p:extLst>
          </p:nvPr>
        </p:nvGraphicFramePr>
        <p:xfrm>
          <a:off x="294776" y="1459831"/>
          <a:ext cx="11608468" cy="5033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575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EFAC-8AF0-1715-9070-269B6871A5D6}"/>
              </a:ext>
            </a:extLst>
          </p:cNvPr>
          <p:cNvSpPr>
            <a:spLocks noGrp="1"/>
          </p:cNvSpPr>
          <p:nvPr>
            <p:ph type="title"/>
          </p:nvPr>
        </p:nvSpPr>
        <p:spPr>
          <a:xfrm>
            <a:off x="838200" y="363704"/>
            <a:ext cx="10515600" cy="1325563"/>
          </a:xfrm>
        </p:spPr>
        <p:txBody>
          <a:bodyPr>
            <a:normAutofit/>
          </a:bodyPr>
          <a:lstStyle/>
          <a:p>
            <a:r>
              <a:rPr lang="en-US" sz="5400" b="1" dirty="0">
                <a:solidFill>
                  <a:schemeClr val="bg1"/>
                </a:solidFill>
              </a:rPr>
              <a:t>Helpful Phrases to End</a:t>
            </a:r>
          </a:p>
        </p:txBody>
      </p:sp>
      <p:graphicFrame>
        <p:nvGraphicFramePr>
          <p:cNvPr id="6" name="Content Placeholder 5">
            <a:extLst>
              <a:ext uri="{FF2B5EF4-FFF2-40B4-BE49-F238E27FC236}">
                <a16:creationId xmlns:a16="http://schemas.microsoft.com/office/drawing/2014/main" id="{8C6AEA47-72F7-D283-A994-0301EA2AE65F}"/>
              </a:ext>
            </a:extLst>
          </p:cNvPr>
          <p:cNvGraphicFramePr>
            <a:graphicFrameLocks noGrp="1"/>
          </p:cNvGraphicFramePr>
          <p:nvPr>
            <p:ph idx="1"/>
            <p:extLst>
              <p:ext uri="{D42A27DB-BD31-4B8C-83A1-F6EECF244321}">
                <p14:modId xmlns:p14="http://schemas.microsoft.com/office/powerpoint/2010/main" val="7252198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6884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EFAC-8AF0-1715-9070-269B6871A5D6}"/>
              </a:ext>
            </a:extLst>
          </p:cNvPr>
          <p:cNvSpPr>
            <a:spLocks noGrp="1"/>
          </p:cNvSpPr>
          <p:nvPr>
            <p:ph type="title"/>
          </p:nvPr>
        </p:nvSpPr>
        <p:spPr/>
        <p:txBody>
          <a:bodyPr>
            <a:normAutofit/>
          </a:bodyPr>
          <a:lstStyle/>
          <a:p>
            <a:r>
              <a:rPr lang="en-US" sz="5400" b="1" dirty="0">
                <a:solidFill>
                  <a:schemeClr val="bg1"/>
                </a:solidFill>
              </a:rPr>
              <a:t>Steps for the Conversation </a:t>
            </a:r>
          </a:p>
        </p:txBody>
      </p:sp>
      <p:sp>
        <p:nvSpPr>
          <p:cNvPr id="3" name="Content Placeholder 2">
            <a:extLst>
              <a:ext uri="{FF2B5EF4-FFF2-40B4-BE49-F238E27FC236}">
                <a16:creationId xmlns:a16="http://schemas.microsoft.com/office/drawing/2014/main" id="{E708E853-95C6-6121-5143-4FAE1DFBE51D}"/>
              </a:ext>
            </a:extLst>
          </p:cNvPr>
          <p:cNvSpPr>
            <a:spLocks noGrp="1"/>
          </p:cNvSpPr>
          <p:nvPr>
            <p:ph idx="1"/>
          </p:nvPr>
        </p:nvSpPr>
        <p:spPr>
          <a:xfrm>
            <a:off x="838200" y="1825624"/>
            <a:ext cx="10515600" cy="5032375"/>
          </a:xfrm>
        </p:spPr>
        <p:txBody>
          <a:bodyPr>
            <a:normAutofit/>
          </a:bodyPr>
          <a:lstStyle/>
          <a:p>
            <a:endParaRPr lang="en-US" dirty="0">
              <a:solidFill>
                <a:schemeClr val="bg1"/>
              </a:solidFill>
            </a:endParaRPr>
          </a:p>
          <a:p>
            <a:endParaRPr lang="en-US" dirty="0">
              <a:solidFill>
                <a:schemeClr val="bg1"/>
              </a:solidFill>
            </a:endParaRPr>
          </a:p>
        </p:txBody>
      </p:sp>
      <p:graphicFrame>
        <p:nvGraphicFramePr>
          <p:cNvPr id="5" name="Content Placeholder 3">
            <a:extLst>
              <a:ext uri="{FF2B5EF4-FFF2-40B4-BE49-F238E27FC236}">
                <a16:creationId xmlns:a16="http://schemas.microsoft.com/office/drawing/2014/main" id="{108505A4-1EEF-6D63-ED0B-528AB3651EFD}"/>
              </a:ext>
            </a:extLst>
          </p:cNvPr>
          <p:cNvGraphicFramePr>
            <a:graphicFrameLocks/>
          </p:cNvGraphicFramePr>
          <p:nvPr/>
        </p:nvGraphicFramePr>
        <p:xfrm>
          <a:off x="741947" y="1690688"/>
          <a:ext cx="10888580" cy="4645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7795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F139F6-7A41-C6ED-0918-426AC21D55E5}"/>
              </a:ext>
            </a:extLst>
          </p:cNvPr>
          <p:cNvSpPr/>
          <p:nvPr/>
        </p:nvSpPr>
        <p:spPr>
          <a:xfrm>
            <a:off x="0" y="0"/>
            <a:ext cx="12192000" cy="6858000"/>
          </a:xfrm>
          <a:prstGeom prst="rect">
            <a:avLst/>
          </a:prstGeom>
          <a:solidFill>
            <a:srgbClr val="3F3F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5">
            <a:extLst>
              <a:ext uri="{FF2B5EF4-FFF2-40B4-BE49-F238E27FC236}">
                <a16:creationId xmlns:a16="http://schemas.microsoft.com/office/drawing/2014/main" id="{20C1E9B9-2E40-FF98-9226-8FC8199EB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7E19C9C-D078-3E28-1872-55B5E8643C7F}"/>
              </a:ext>
            </a:extLst>
          </p:cNvPr>
          <p:cNvSpPr txBox="1">
            <a:spLocks/>
          </p:cNvSpPr>
          <p:nvPr/>
        </p:nvSpPr>
        <p:spPr>
          <a:xfrm>
            <a:off x="6746628" y="1783959"/>
            <a:ext cx="5029060" cy="2889114"/>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dirty="0">
                <a:solidFill>
                  <a:schemeClr val="bg1"/>
                </a:solidFill>
                <a:cs typeface="Arial" panose="020B0604020202020204" pitchFamily="34" charset="0"/>
              </a:rPr>
              <a:t>Share your strategy to </a:t>
            </a:r>
            <a:r>
              <a:rPr lang="en-US" dirty="0">
                <a:solidFill>
                  <a:schemeClr val="bg1"/>
                </a:solidFill>
                <a:cs typeface="Arial" panose="020B0604020202020204" pitchFamily="34" charset="0"/>
              </a:rPr>
              <a:t>Making a Difficult Conversation Easier</a:t>
            </a:r>
          </a:p>
        </p:txBody>
      </p:sp>
      <p:sp>
        <p:nvSpPr>
          <p:cNvPr id="7" name="Subtitle 2">
            <a:extLst>
              <a:ext uri="{FF2B5EF4-FFF2-40B4-BE49-F238E27FC236}">
                <a16:creationId xmlns:a16="http://schemas.microsoft.com/office/drawing/2014/main" id="{1EE1DA3E-FFE4-85A8-D44E-E94DB0F8E5D3}"/>
              </a:ext>
            </a:extLst>
          </p:cNvPr>
          <p:cNvSpPr txBox="1">
            <a:spLocks/>
          </p:cNvSpPr>
          <p:nvPr/>
        </p:nvSpPr>
        <p:spPr>
          <a:xfrm>
            <a:off x="6746627" y="4685773"/>
            <a:ext cx="4645250" cy="1212983"/>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solidFill>
                <a:schemeClr val="bg1"/>
              </a:solidFill>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E67468BA-A936-0E74-3B4A-CF7BD4BD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434064C-1D8D-3CAC-D4B3-32E8130DD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rc_mi">
            <a:hlinkClick r:id="rId3" tgtFrame="&quot;_blank&quot;"/>
            <a:extLst>
              <a:ext uri="{FF2B5EF4-FFF2-40B4-BE49-F238E27FC236}">
                <a16:creationId xmlns:a16="http://schemas.microsoft.com/office/drawing/2014/main" id="{016DA5C7-A504-6F91-B9DB-D64F2BAAAC53}"/>
              </a:ext>
            </a:extLst>
          </p:cNvPr>
          <p:cNvPicPr/>
          <p:nvPr/>
        </p:nvPicPr>
        <p:blipFill>
          <a:blip r:embed="rId4">
            <a:extLst>
              <a:ext uri="{BEBA8EAE-BF5A-486C-A8C5-ECC9F3942E4B}">
                <a14:imgProps xmlns:a14="http://schemas.microsoft.com/office/drawing/2010/main">
                  <a14:imgLayer r:embed="rId5">
                    <a14:imgEffect>
                      <a14:backgroundRemoval t="13684" b="84353" l="9931" r="89954">
                        <a14:foregroundMark x1="37413" y1="20554" x2="39492" y2="35508"/>
                        <a14:foregroundMark x1="39492" y1="35508" x2="48845" y2="45785"/>
                        <a14:foregroundMark x1="48845" y1="45785" x2="56640" y2="40878"/>
                        <a14:foregroundMark x1="56640" y1="40878" x2="62125" y2="30831"/>
                        <a14:foregroundMark x1="62125" y1="30831" x2="62067" y2="19169"/>
                        <a14:foregroundMark x1="62067" y1="19169" x2="49018" y2="15416"/>
                        <a14:foregroundMark x1="49018" y1="15416" x2="38279" y2="19169"/>
                        <a14:foregroundMark x1="38279" y1="19169" x2="38106" y2="27829"/>
                        <a14:foregroundMark x1="38106" y1="27829" x2="46016" y2="37529"/>
                        <a14:foregroundMark x1="46016" y1="37529" x2="52367" y2="52021"/>
                        <a14:foregroundMark x1="52367" y1="52021" x2="50289" y2="54965"/>
                        <a14:foregroundMark x1="42379" y1="14607" x2="53118" y2="13741"/>
                        <a14:foregroundMark x1="53118" y1="13741" x2="48210" y2="15878"/>
                        <a14:foregroundMark x1="41109" y1="38799" x2="24942" y2="50982"/>
                        <a14:foregroundMark x1="24942" y1="50982" x2="24192" y2="65473"/>
                        <a14:foregroundMark x1="24192" y1="65473" x2="31582" y2="75808"/>
                        <a14:foregroundMark x1="31582" y1="75808" x2="42148" y2="81813"/>
                        <a14:foregroundMark x1="42148" y1="81813" x2="74365" y2="74711"/>
                        <a14:foregroundMark x1="74365" y1="74711" x2="82102" y2="66570"/>
                        <a14:foregroundMark x1="82102" y1="66570" x2="77771" y2="54965"/>
                        <a14:foregroundMark x1="77771" y1="54965" x2="58141" y2="39665"/>
                        <a14:foregroundMark x1="28637" y1="52887" x2="31582" y2="64954"/>
                        <a14:foregroundMark x1="31582" y1="64954" x2="34815" y2="57044"/>
                        <a14:foregroundMark x1="34815" y1="57044" x2="25982" y2="60104"/>
                        <a14:foregroundMark x1="25982" y1="60104" x2="29099" y2="57968"/>
                        <a14:foregroundMark x1="40300" y1="40935" x2="30831" y2="51674"/>
                        <a14:foregroundMark x1="30831" y1="51674" x2="43938" y2="41628"/>
                        <a14:foregroundMark x1="43938" y1="41628" x2="43360" y2="78233"/>
                        <a14:foregroundMark x1="43360" y1="78233" x2="51501" y2="81351"/>
                        <a14:foregroundMark x1="51501" y1="81351" x2="76848" y2="75173"/>
                        <a14:foregroundMark x1="76848" y1="75173" x2="78291" y2="62413"/>
                        <a14:foregroundMark x1="78291" y1="62413" x2="60624" y2="36721"/>
                        <a14:foregroundMark x1="29099" y1="47748" x2="22517" y2="57390"/>
                        <a14:foregroundMark x1="22517" y1="57390" x2="30600" y2="73095"/>
                        <a14:foregroundMark x1="30600" y1="73095" x2="36490" y2="79503"/>
                        <a14:foregroundMark x1="36490" y1="79503" x2="44226" y2="83603"/>
                        <a14:foregroundMark x1="44226" y1="83603" x2="71189" y2="78695"/>
                        <a14:foregroundMark x1="71189" y1="78695" x2="74769" y2="77136"/>
                        <a14:foregroundMark x1="29908" y1="52425" x2="36663" y2="58487"/>
                        <a14:foregroundMark x1="36663" y1="58487" x2="32506" y2="67667"/>
                        <a14:foregroundMark x1="32506" y1="67667" x2="35797" y2="57737"/>
                        <a14:foregroundMark x1="35797" y1="57737" x2="28002" y2="71132"/>
                        <a14:foregroundMark x1="28002" y1="71132" x2="23672" y2="56871"/>
                        <a14:foregroundMark x1="23672" y1="56871" x2="28926" y2="46132"/>
                        <a14:foregroundMark x1="28926" y1="46132" x2="36374" y2="40589"/>
                        <a14:foregroundMark x1="36374" y1="40589" x2="20612" y2="52714"/>
                        <a14:foregroundMark x1="20612" y1="52714" x2="22864" y2="71594"/>
                        <a14:foregroundMark x1="22864" y1="71594" x2="28811" y2="78406"/>
                        <a14:foregroundMark x1="28811" y1="78406" x2="36547" y2="82737"/>
                        <a14:foregroundMark x1="36547" y1="82737" x2="58718" y2="84353"/>
                        <a14:foregroundMark x1="58718" y1="84353" x2="75462" y2="81178"/>
                        <a14:foregroundMark x1="75462" y1="81178" x2="82910" y2="67090"/>
                        <a14:foregroundMark x1="82910" y1="67090" x2="80370" y2="56120"/>
                        <a14:foregroundMark x1="80370" y1="56120" x2="61663" y2="39665"/>
                        <a14:foregroundMark x1="61663" y1="39665" x2="62125" y2="54330"/>
                        <a14:foregroundMark x1="62125" y1="54330" x2="70381" y2="65012"/>
                        <a14:foregroundMark x1="70381" y1="65012" x2="66975" y2="55831"/>
                        <a14:foregroundMark x1="66975" y1="55831" x2="47344" y2="81640"/>
                        <a14:foregroundMark x1="47344" y1="81640" x2="69977" y2="79734"/>
                        <a14:foregroundMark x1="69977" y1="79734" x2="38626" y2="75173"/>
                        <a14:foregroundMark x1="38626" y1="75173" x2="50924" y2="71305"/>
                        <a14:foregroundMark x1="50924" y1="71305" x2="60797" y2="73788"/>
                        <a14:foregroundMark x1="60797" y1="73788" x2="48037" y2="68014"/>
                        <a14:foregroundMark x1="48037" y1="68014" x2="36778" y2="67148"/>
                        <a14:foregroundMark x1="36778" y1="67148" x2="31351" y2="57564"/>
                        <a14:foregroundMark x1="31351" y1="57564" x2="34065" y2="49134"/>
                        <a14:foregroundMark x1="34065" y1="49134" x2="38222" y2="58603"/>
                        <a14:foregroundMark x1="38222" y1="58603" x2="39030" y2="59238"/>
                        <a14:foregroundMark x1="60219" y1="43072" x2="60970" y2="52714"/>
                        <a14:foregroundMark x1="60970" y1="52714" x2="54677" y2="58487"/>
                        <a14:foregroundMark x1="54677" y1="58487" x2="46709" y2="54734"/>
                        <a14:foregroundMark x1="46709" y1="54734" x2="49423" y2="63915"/>
                        <a14:foregroundMark x1="49423" y1="63915" x2="56813" y2="52021"/>
                        <a14:foregroundMark x1="56813" y1="52021" x2="59584" y2="62471"/>
                        <a14:foregroundMark x1="59584" y1="62471" x2="60219" y2="62644"/>
                      </a14:backgroundRemoval>
                    </a14:imgEffect>
                  </a14:imgLayer>
                </a14:imgProps>
              </a:ext>
              <a:ext uri="{28A0092B-C50C-407E-A947-70E740481C1C}">
                <a14:useLocalDpi xmlns:a14="http://schemas.microsoft.com/office/drawing/2010/main" val="0"/>
              </a:ext>
            </a:extLst>
          </a:blip>
          <a:srcRect t="12737" b="12737"/>
          <a:stretch/>
        </p:blipFill>
        <p:spPr bwMode="auto">
          <a:xfrm>
            <a:off x="-380220" y="0"/>
            <a:ext cx="6024154" cy="4705573"/>
          </a:xfrm>
          <a:prstGeom prst="rect">
            <a:avLst/>
          </a:prstGeom>
          <a:noFill/>
        </p:spPr>
      </p:pic>
      <p:sp>
        <p:nvSpPr>
          <p:cNvPr id="2" name="TextBox 1">
            <a:extLst>
              <a:ext uri="{FF2B5EF4-FFF2-40B4-BE49-F238E27FC236}">
                <a16:creationId xmlns:a16="http://schemas.microsoft.com/office/drawing/2014/main" id="{4B56310D-8DC2-C8DA-11C8-BB71B12EBDD4}"/>
              </a:ext>
            </a:extLst>
          </p:cNvPr>
          <p:cNvSpPr txBox="1"/>
          <p:nvPr/>
        </p:nvSpPr>
        <p:spPr>
          <a:xfrm>
            <a:off x="311500" y="4611902"/>
            <a:ext cx="4049485" cy="215444"/>
          </a:xfrm>
          <a:prstGeom prst="rect">
            <a:avLst/>
          </a:prstGeom>
          <a:noFill/>
        </p:spPr>
        <p:txBody>
          <a:bodyPr wrap="square">
            <a:spAutoFit/>
          </a:bodyPr>
          <a:lstStyle/>
          <a:p>
            <a:r>
              <a:rPr lang="en-US" sz="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ID 48069663 © </a:t>
            </a:r>
            <a:r>
              <a:rPr lang="en-US" sz="800" dirty="0" err="1">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Sylverarts</a:t>
            </a:r>
            <a:r>
              <a:rPr lang="en-US" sz="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Dreamstime.com</a:t>
            </a:r>
            <a:endParaRPr lang="en-US" sz="800" dirty="0">
              <a:solidFill>
                <a:schemeClr val="bg1">
                  <a:lumMod val="50000"/>
                </a:schemeClr>
              </a:solidFill>
            </a:endParaRPr>
          </a:p>
        </p:txBody>
      </p:sp>
    </p:spTree>
    <p:extLst>
      <p:ext uri="{BB962C8B-B14F-4D97-AF65-F5344CB8AC3E}">
        <p14:creationId xmlns:p14="http://schemas.microsoft.com/office/powerpoint/2010/main" val="83407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CCB1AA-3C87-4FD7-B112-458A6D2BFDAE}"/>
              </a:ext>
            </a:extLst>
          </p:cNvPr>
          <p:cNvSpPr>
            <a:spLocks noGrp="1"/>
          </p:cNvSpPr>
          <p:nvPr>
            <p:ph type="title"/>
          </p:nvPr>
        </p:nvSpPr>
        <p:spPr>
          <a:xfrm>
            <a:off x="838200" y="557188"/>
            <a:ext cx="10515600" cy="1133499"/>
          </a:xfrm>
        </p:spPr>
        <p:txBody>
          <a:bodyPr>
            <a:normAutofit/>
          </a:bodyPr>
          <a:lstStyle/>
          <a:p>
            <a:pPr algn="ctr"/>
            <a:r>
              <a:rPr lang="en-US" sz="6600" b="1" dirty="0">
                <a:solidFill>
                  <a:schemeClr val="bg1"/>
                </a:solidFill>
              </a:rPr>
              <a:t>Our Goals</a:t>
            </a:r>
          </a:p>
        </p:txBody>
      </p:sp>
      <p:graphicFrame>
        <p:nvGraphicFramePr>
          <p:cNvPr id="6" name="Content Placeholder 2">
            <a:extLst>
              <a:ext uri="{FF2B5EF4-FFF2-40B4-BE49-F238E27FC236}">
                <a16:creationId xmlns:a16="http://schemas.microsoft.com/office/drawing/2014/main" id="{DB8FA687-EA5D-41C4-8C3A-B2A2EE0647FA}"/>
              </a:ext>
            </a:extLst>
          </p:cNvPr>
          <p:cNvGraphicFramePr>
            <a:graphicFrameLocks noGrp="1"/>
          </p:cNvGraphicFramePr>
          <p:nvPr>
            <p:ph idx="1"/>
            <p:extLst>
              <p:ext uri="{D42A27DB-BD31-4B8C-83A1-F6EECF244321}">
                <p14:modId xmlns:p14="http://schemas.microsoft.com/office/powerpoint/2010/main" val="2217032289"/>
              </p:ext>
            </p:extLst>
          </p:nvPr>
        </p:nvGraphicFramePr>
        <p:xfrm>
          <a:off x="563880" y="1789043"/>
          <a:ext cx="1134618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3443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29DF15-5A30-40BC-9CF4-6BC4AE506E14}"/>
              </a:ext>
            </a:extLst>
          </p:cNvPr>
          <p:cNvSpPr>
            <a:spLocks noGrp="1"/>
          </p:cNvSpPr>
          <p:nvPr>
            <p:ph type="title"/>
          </p:nvPr>
        </p:nvSpPr>
        <p:spPr>
          <a:xfrm>
            <a:off x="826885" y="5448896"/>
            <a:ext cx="7719381" cy="1328116"/>
          </a:xfrm>
        </p:spPr>
        <p:txBody>
          <a:bodyPr>
            <a:normAutofit/>
          </a:bodyPr>
          <a:lstStyle/>
          <a:p>
            <a:r>
              <a:rPr lang="en-US" b="1"/>
              <a:t>4 Core Components of   Emotional Intelligence</a:t>
            </a:r>
          </a:p>
        </p:txBody>
      </p:sp>
      <p:sp>
        <p:nvSpPr>
          <p:cNvPr id="19" name="Freeform: Shape 18">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B3ED648C-0883-4CA9-1A2A-0B017ECA9C29}"/>
              </a:ext>
            </a:extLst>
          </p:cNvPr>
          <p:cNvGraphicFramePr>
            <a:graphicFrameLocks noGrp="1"/>
          </p:cNvGraphicFramePr>
          <p:nvPr>
            <p:ph idx="1"/>
          </p:nvPr>
        </p:nvGraphicFramePr>
        <p:xfrm>
          <a:off x="838200" y="7842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078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29DF15-5A30-40BC-9CF4-6BC4AE506E14}"/>
              </a:ext>
            </a:extLst>
          </p:cNvPr>
          <p:cNvSpPr>
            <a:spLocks noGrp="1"/>
          </p:cNvSpPr>
          <p:nvPr>
            <p:ph type="title"/>
          </p:nvPr>
        </p:nvSpPr>
        <p:spPr>
          <a:xfrm>
            <a:off x="838200" y="5529884"/>
            <a:ext cx="7719381" cy="1096331"/>
          </a:xfrm>
        </p:spPr>
        <p:txBody>
          <a:bodyPr>
            <a:normAutofit/>
          </a:bodyPr>
          <a:lstStyle/>
          <a:p>
            <a:r>
              <a:rPr lang="en-US" b="1"/>
              <a:t>Self-Awareness</a:t>
            </a:r>
          </a:p>
        </p:txBody>
      </p:sp>
      <p:sp>
        <p:nvSpPr>
          <p:cNvPr id="19" name="Freeform: Shape 18">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B44C5F0-C474-49E9-A989-C79D304FC191}"/>
              </a:ext>
            </a:extLst>
          </p:cNvPr>
          <p:cNvGraphicFramePr>
            <a:graphicFrameLocks noGrp="1"/>
          </p:cNvGraphicFramePr>
          <p:nvPr>
            <p:ph idx="1"/>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634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9DF15-5A30-40BC-9CF4-6BC4AE506E14}"/>
              </a:ext>
            </a:extLst>
          </p:cNvPr>
          <p:cNvSpPr>
            <a:spLocks noGrp="1"/>
          </p:cNvSpPr>
          <p:nvPr>
            <p:ph type="title"/>
          </p:nvPr>
        </p:nvSpPr>
        <p:spPr>
          <a:xfrm>
            <a:off x="838200" y="5529884"/>
            <a:ext cx="7719381" cy="1096331"/>
          </a:xfrm>
        </p:spPr>
        <p:txBody>
          <a:bodyPr>
            <a:normAutofit/>
          </a:bodyPr>
          <a:lstStyle/>
          <a:p>
            <a:r>
              <a:rPr lang="en-US" b="1"/>
              <a:t>Recognizing the Signs</a:t>
            </a:r>
          </a:p>
        </p:txBody>
      </p:sp>
      <p:sp>
        <p:nvSpPr>
          <p:cNvPr id="19" name="Freeform: Shape 18">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2B44C5F0-C474-49E9-A989-C79D304FC191}"/>
              </a:ext>
            </a:extLst>
          </p:cNvPr>
          <p:cNvGraphicFramePr>
            <a:graphicFrameLocks noGrp="1"/>
          </p:cNvGraphicFramePr>
          <p:nvPr>
            <p:ph idx="1"/>
            <p:extLst>
              <p:ext uri="{D42A27DB-BD31-4B8C-83A1-F6EECF244321}">
                <p14:modId xmlns:p14="http://schemas.microsoft.com/office/powerpoint/2010/main" val="3411890971"/>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9319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1">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29DF15-5A30-40BC-9CF4-6BC4AE506E14}"/>
              </a:ext>
            </a:extLst>
          </p:cNvPr>
          <p:cNvSpPr>
            <a:spLocks noGrp="1"/>
          </p:cNvSpPr>
          <p:nvPr>
            <p:ph type="title"/>
          </p:nvPr>
        </p:nvSpPr>
        <p:spPr>
          <a:xfrm>
            <a:off x="838200" y="5529884"/>
            <a:ext cx="7719381" cy="1096331"/>
          </a:xfrm>
        </p:spPr>
        <p:txBody>
          <a:bodyPr>
            <a:normAutofit/>
          </a:bodyPr>
          <a:lstStyle/>
          <a:p>
            <a:r>
              <a:rPr lang="en-US" b="1"/>
              <a:t>Self- Awareness Success </a:t>
            </a:r>
          </a:p>
        </p:txBody>
      </p:sp>
      <p:sp>
        <p:nvSpPr>
          <p:cNvPr id="27" name="Freeform: Shape 23">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B44C5F0-C474-49E9-A989-C79D304FC191}"/>
              </a:ext>
            </a:extLst>
          </p:cNvPr>
          <p:cNvGraphicFramePr>
            <a:graphicFrameLocks noGrp="1"/>
          </p:cNvGraphicFramePr>
          <p:nvPr>
            <p:ph idx="1"/>
            <p:extLst>
              <p:ext uri="{D42A27DB-BD31-4B8C-83A1-F6EECF244321}">
                <p14:modId xmlns:p14="http://schemas.microsoft.com/office/powerpoint/2010/main" val="4095524731"/>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5B954FC0-867F-4DD9-BFF9-57BCABC97FE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23825" y="1193480"/>
            <a:ext cx="3561484" cy="3056401"/>
          </a:xfrm>
          <a:prstGeom prst="rect">
            <a:avLst/>
          </a:prstGeom>
        </p:spPr>
      </p:pic>
      <p:sp>
        <p:nvSpPr>
          <p:cNvPr id="7" name="TextBox 6">
            <a:extLst>
              <a:ext uri="{FF2B5EF4-FFF2-40B4-BE49-F238E27FC236}">
                <a16:creationId xmlns:a16="http://schemas.microsoft.com/office/drawing/2014/main" id="{9CB2BAC0-9DCE-4857-BA17-2F01E6803301}"/>
              </a:ext>
            </a:extLst>
          </p:cNvPr>
          <p:cNvSpPr txBox="1"/>
          <p:nvPr/>
        </p:nvSpPr>
        <p:spPr>
          <a:xfrm>
            <a:off x="123825" y="4365298"/>
            <a:ext cx="356148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hlinkClick r:id="rId9" tooltip="https://chrisbamidele.wordpress.com/2014/12/22/turning-potential-into-real-success/">
                  <a:extLst>
                    <a:ext uri="{A12FA001-AC4F-418D-AE19-62706E023703}">
                      <ahyp:hlinkClr xmlns:ahyp="http://schemas.microsoft.com/office/drawing/2018/hyperlinkcolor" val="tx"/>
                    </a:ext>
                  </a:extLst>
                </a:hlinkClick>
              </a:rPr>
              <a:t>This Photo</a:t>
            </a: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hlinkClick r:id="rId10" tooltip="https://creativecommons.org/licenses/by-nc-nd/3.0/">
                  <a:extLst>
                    <a:ext uri="{A12FA001-AC4F-418D-AE19-62706E023703}">
                      <ahyp:hlinkClr xmlns:ahyp="http://schemas.microsoft.com/office/drawing/2018/hyperlinkcolor" val="tx"/>
                    </a:ext>
                  </a:extLst>
                </a:hlinkClick>
              </a:rPr>
              <a:t>CC BY-NC-ND</a:t>
            </a: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60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7D9760-FD5D-4B78-A80E-289F9E355804}"/>
              </a:ext>
            </a:extLst>
          </p:cNvPr>
          <p:cNvSpPr>
            <a:spLocks noGrp="1"/>
          </p:cNvSpPr>
          <p:nvPr>
            <p:ph type="title"/>
          </p:nvPr>
        </p:nvSpPr>
        <p:spPr>
          <a:xfrm>
            <a:off x="838200" y="811161"/>
            <a:ext cx="3335594" cy="5403370"/>
          </a:xfrm>
        </p:spPr>
        <p:txBody>
          <a:bodyPr>
            <a:normAutofit/>
          </a:bodyPr>
          <a:lstStyle/>
          <a:p>
            <a:r>
              <a:rPr lang="en-US" b="1">
                <a:solidFill>
                  <a:srgbClr val="FFFFFF"/>
                </a:solidFill>
              </a:rPr>
              <a:t>Self Awareness Checks</a:t>
            </a:r>
            <a:br>
              <a:rPr lang="en-US">
                <a:solidFill>
                  <a:srgbClr val="FFFFFF"/>
                </a:solidFill>
              </a:rPr>
            </a:br>
            <a:r>
              <a:rPr lang="en-US">
                <a:solidFill>
                  <a:srgbClr val="FFFFFF"/>
                </a:solidFill>
              </a:rPr>
              <a:t> </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3F75B27-EFDC-4021-BC4E-2AF3C392EC0A}"/>
              </a:ext>
            </a:extLst>
          </p:cNvPr>
          <p:cNvGraphicFramePr>
            <a:graphicFrameLocks noGrp="1"/>
          </p:cNvGraphicFramePr>
          <p:nvPr>
            <p:ph idx="1"/>
            <p:extLst>
              <p:ext uri="{D42A27DB-BD31-4B8C-83A1-F6EECF244321}">
                <p14:modId xmlns:p14="http://schemas.microsoft.com/office/powerpoint/2010/main" val="2755296750"/>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0AE02848-9D56-1184-D07F-B705E77AEE72}"/>
              </a:ext>
            </a:extLst>
          </p:cNvPr>
          <p:cNvGrpSpPr/>
          <p:nvPr/>
        </p:nvGrpSpPr>
        <p:grpSpPr>
          <a:xfrm>
            <a:off x="1345219" y="4508205"/>
            <a:ext cx="1832836" cy="1706326"/>
            <a:chOff x="1345219" y="4508205"/>
            <a:chExt cx="1832836" cy="1706326"/>
          </a:xfrm>
        </p:grpSpPr>
        <p:sp>
          <p:nvSpPr>
            <p:cNvPr id="8" name="Rectangle: Rounded Corners 7">
              <a:extLst>
                <a:ext uri="{FF2B5EF4-FFF2-40B4-BE49-F238E27FC236}">
                  <a16:creationId xmlns:a16="http://schemas.microsoft.com/office/drawing/2014/main" id="{32CD668B-1113-4418-CE04-F190F133EE50}"/>
                </a:ext>
              </a:extLst>
            </p:cNvPr>
            <p:cNvSpPr/>
            <p:nvPr/>
          </p:nvSpPr>
          <p:spPr>
            <a:xfrm>
              <a:off x="1345219" y="4927435"/>
              <a:ext cx="1382057" cy="1287096"/>
            </a:xfrm>
            <a:prstGeom prst="roundRect">
              <a:avLst/>
            </a:prstGeom>
            <a:noFill/>
            <a:ln w="1143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y check mark on a black background&#10;&#10;Description automatically generated">
              <a:extLst>
                <a:ext uri="{FF2B5EF4-FFF2-40B4-BE49-F238E27FC236}">
                  <a16:creationId xmlns:a16="http://schemas.microsoft.com/office/drawing/2014/main" id="{29831D8B-7D93-E066-0B53-A51D32A66DB4}"/>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06266" y="4508205"/>
              <a:ext cx="1571789" cy="1538634"/>
            </a:xfrm>
            <a:prstGeom prst="rect">
              <a:avLst/>
            </a:prstGeom>
          </p:spPr>
        </p:pic>
      </p:grpSp>
    </p:spTree>
    <p:extLst>
      <p:ext uri="{BB962C8B-B14F-4D97-AF65-F5344CB8AC3E}">
        <p14:creationId xmlns:p14="http://schemas.microsoft.com/office/powerpoint/2010/main" val="1844118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86ec80d8-765b-4ef5-943c-205d0e7d31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EFB1CAA001424B80F63AA89696C2D6" ma:contentTypeVersion="20" ma:contentTypeDescription="Create a new document." ma:contentTypeScope="" ma:versionID="34fc9ff4fc9e9d5a0cda126fe2c84764">
  <xsd:schema xmlns:xsd="http://www.w3.org/2001/XMLSchema" xmlns:xs="http://www.w3.org/2001/XMLSchema" xmlns:p="http://schemas.microsoft.com/office/2006/metadata/properties" xmlns:ns1="http://schemas.microsoft.com/sharepoint/v3" xmlns:ns3="519ac124-9370-48d8-a131-6f9e3cbc3f7b" xmlns:ns4="86ec80d8-765b-4ef5-943c-205d0e7d3143" targetNamespace="http://schemas.microsoft.com/office/2006/metadata/properties" ma:root="true" ma:fieldsID="34178a5d62f5377b13ed53428fc4659b" ns1:_="" ns3:_="" ns4:_="">
    <xsd:import namespace="http://schemas.microsoft.com/sharepoint/v3"/>
    <xsd:import namespace="519ac124-9370-48d8-a131-6f9e3cbc3f7b"/>
    <xsd:import namespace="86ec80d8-765b-4ef5-943c-205d0e7d3143"/>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AutoTags" minOccurs="0"/>
                <xsd:element ref="ns4:MediaServiceDateTaken" minOccurs="0"/>
                <xsd:element ref="ns4:MediaServiceEventHashCode" minOccurs="0"/>
                <xsd:element ref="ns4:MediaServiceGenerationTime" minOccurs="0"/>
                <xsd:element ref="ns4:MediaServiceOCR"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description="" ma:hidden="true" ma:internalName="_ip_UnifiedCompliancePolicyProperties">
      <xsd:simpleType>
        <xsd:restriction base="dms:Note"/>
      </xsd:simpleType>
    </xsd:element>
    <xsd:element name="_ip_UnifiedCompliancePolicyUIAction" ma:index="12"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9ac124-9370-48d8-a131-6f9e3cbc3f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ec80d8-765b-4ef5-943c-205d0e7d314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0DD48F-EBE8-407F-89F9-6142E5A3835C}">
  <ds:schemaRefs>
    <ds:schemaRef ds:uri="519ac124-9370-48d8-a131-6f9e3cbc3f7b"/>
    <ds:schemaRef ds:uri="86ec80d8-765b-4ef5-943c-205d0e7d31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D6BD2A-FEB7-4424-BD53-F470CC73B26B}">
  <ds:schemaRefs>
    <ds:schemaRef ds:uri="519ac124-9370-48d8-a131-6f9e3cbc3f7b"/>
    <ds:schemaRef ds:uri="86ec80d8-765b-4ef5-943c-205d0e7d31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5EC2365-8699-4ABF-8B40-9902098564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7384</TotalTime>
  <Words>5813</Words>
  <Application>Microsoft Office PowerPoint</Application>
  <PresentationFormat>Widescreen</PresentationFormat>
  <Paragraphs>540</Paragraphs>
  <Slides>33</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helvetica neue</vt:lpstr>
      <vt:lpstr>Wingdings</vt:lpstr>
      <vt:lpstr>Office Theme</vt:lpstr>
      <vt:lpstr>Working with Our Hearts and Heads</vt:lpstr>
      <vt:lpstr>PowerPoint Presentation</vt:lpstr>
      <vt:lpstr>PowerPoint Presentation</vt:lpstr>
      <vt:lpstr>Our Goals</vt:lpstr>
      <vt:lpstr>4 Core Components of   Emotional Intelligence</vt:lpstr>
      <vt:lpstr>Self-Awareness</vt:lpstr>
      <vt:lpstr>Recognizing the Signs</vt:lpstr>
      <vt:lpstr>Self- Awareness Success </vt:lpstr>
      <vt:lpstr>Self Awareness Checks  </vt:lpstr>
      <vt:lpstr>Self Management </vt:lpstr>
      <vt:lpstr>Self- Management Success </vt:lpstr>
      <vt:lpstr>Self Management Checks </vt:lpstr>
      <vt:lpstr>Social Awareness </vt:lpstr>
      <vt:lpstr>Social Awareness Success </vt:lpstr>
      <vt:lpstr>Social Awareness Checks </vt:lpstr>
      <vt:lpstr>Relationship Management </vt:lpstr>
      <vt:lpstr>Relationship Management Success </vt:lpstr>
      <vt:lpstr>Relationship Management Checks </vt:lpstr>
      <vt:lpstr>Share with a Partner                       I am going to work on…</vt:lpstr>
      <vt:lpstr>PowerPoint Presentation</vt:lpstr>
      <vt:lpstr>PowerPoint Presentation</vt:lpstr>
      <vt:lpstr>You Are Not Alone </vt:lpstr>
      <vt:lpstr>The Rule of 3</vt:lpstr>
      <vt:lpstr>Preparing for the Conversation </vt:lpstr>
      <vt:lpstr>Using "I" Statements</vt:lpstr>
      <vt:lpstr>Active Listening Skills</vt:lpstr>
      <vt:lpstr>Listen to the silence as well as the words. </vt:lpstr>
      <vt:lpstr>Steps for the Conversation </vt:lpstr>
      <vt:lpstr>Helpful Phrases to Begin</vt:lpstr>
      <vt:lpstr>Helpful Phrases During</vt:lpstr>
      <vt:lpstr>Helpful Phrases to End</vt:lpstr>
      <vt:lpstr>Steps for the Conversation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Intelligence</dc:title>
  <dc:creator>Maher, Layna (JUSTICECENTER)</dc:creator>
  <cp:lastModifiedBy>Maher, Layna (JUSTICECENTER)</cp:lastModifiedBy>
  <cp:revision>45</cp:revision>
  <cp:lastPrinted>2019-07-12T18:42:23Z</cp:lastPrinted>
  <dcterms:created xsi:type="dcterms:W3CDTF">2019-05-31T20:25:34Z</dcterms:created>
  <dcterms:modified xsi:type="dcterms:W3CDTF">2024-09-20T18:37:47Z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0x01010061EFB1CAA001424B80F63AA89696C2D6</vt:lpwstr>
  </property>
</Properties>
</file>