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  <p:sldMasterId id="2147483661" r:id="rId3"/>
    <p:sldMasterId id="2147483683" r:id="rId4"/>
    <p:sldMasterId id="2147483685" r:id="rId5"/>
    <p:sldMasterId id="2147483689" r:id="rId6"/>
    <p:sldMasterId id="2147483691" r:id="rId7"/>
  </p:sldMasterIdLst>
  <p:sldIdLst>
    <p:sldId id="256" r:id="rId8"/>
    <p:sldId id="257" r:id="rId9"/>
    <p:sldId id="258" r:id="rId10"/>
    <p:sldId id="259" r:id="rId11"/>
    <p:sldId id="279" r:id="rId12"/>
    <p:sldId id="280" r:id="rId13"/>
    <p:sldId id="281" r:id="rId14"/>
    <p:sldId id="282" r:id="rId15"/>
    <p:sldId id="261" r:id="rId16"/>
    <p:sldId id="262" r:id="rId17"/>
    <p:sldId id="267" r:id="rId18"/>
    <p:sldId id="263" r:id="rId19"/>
    <p:sldId id="291" r:id="rId20"/>
    <p:sldId id="292" r:id="rId21"/>
    <p:sldId id="293" r:id="rId22"/>
    <p:sldId id="264" r:id="rId23"/>
    <p:sldId id="268" r:id="rId24"/>
    <p:sldId id="295" r:id="rId25"/>
    <p:sldId id="296" r:id="rId26"/>
    <p:sldId id="265" r:id="rId27"/>
    <p:sldId id="289" r:id="rId28"/>
    <p:sldId id="297" r:id="rId29"/>
    <p:sldId id="269" r:id="rId30"/>
    <p:sldId id="285" r:id="rId31"/>
    <p:sldId id="287" r:id="rId32"/>
    <p:sldId id="288" r:id="rId33"/>
    <p:sldId id="270" r:id="rId34"/>
    <p:sldId id="271" r:id="rId35"/>
    <p:sldId id="277" r:id="rId36"/>
    <p:sldId id="283" r:id="rId37"/>
    <p:sldId id="284" r:id="rId38"/>
    <p:sldId id="286" r:id="rId39"/>
    <p:sldId id="290" r:id="rId4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CB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4" autoAdjust="0"/>
    <p:restoredTop sz="94660"/>
  </p:normalViewPr>
  <p:slideViewPr>
    <p:cSldViewPr>
      <p:cViewPr>
        <p:scale>
          <a:sx n="74" d="100"/>
          <a:sy n="74" d="100"/>
        </p:scale>
        <p:origin x="119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7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8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9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AC882AC-2143-4654-BF09-CAC8376D90A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39E13-2080-41C2-A309-FC9939170F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2016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2C37FF-A348-479B-9936-4AEF803C21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3718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1126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6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6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85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1286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1287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1288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1289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89F1C72-846C-4BEF-A219-D32522EBF91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927B7-0222-4A4A-9338-12B4AD755E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52189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1D5B2-1242-4075-AC2A-49FCDD7FC9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4592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110C80-8E17-4D52-9E4F-E3960278B1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5851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41C199-76F7-4047-B868-FA98F83F61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309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50039-48AE-4232-9787-88554335CE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6017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F113E8-B914-4443-99F2-950916FD63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28801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B53EC3-8CD0-4DB1-8B5A-F1F0EF5716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8891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F49DC-F45D-47E0-975E-AFB5D20E28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15425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F9919A-733B-40CD-BE60-D4B594BA67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59874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005C9F-BFA1-4C67-9448-E5500BD5DC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95109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E1FFF-069B-4B32-A6C3-22C12958F9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639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37891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2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93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94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>
                <a:gd name="T0" fmla="*/ 965 w 1968"/>
                <a:gd name="T1" fmla="*/ 165 h 762"/>
                <a:gd name="T2" fmla="*/ 696 w 1968"/>
                <a:gd name="T3" fmla="*/ 200 h 762"/>
                <a:gd name="T4" fmla="*/ 693 w 1968"/>
                <a:gd name="T5" fmla="*/ 237 h 762"/>
                <a:gd name="T6" fmla="*/ 924 w 1968"/>
                <a:gd name="T7" fmla="*/ 258 h 762"/>
                <a:gd name="T8" fmla="*/ 993 w 1968"/>
                <a:gd name="T9" fmla="*/ 267 h 762"/>
                <a:gd name="T10" fmla="*/ 681 w 1968"/>
                <a:gd name="T11" fmla="*/ 291 h 762"/>
                <a:gd name="T12" fmla="*/ 633 w 1968"/>
                <a:gd name="T13" fmla="*/ 309 h 762"/>
                <a:gd name="T14" fmla="*/ 645 w 1968"/>
                <a:gd name="T15" fmla="*/ 336 h 762"/>
                <a:gd name="T16" fmla="*/ 672 w 1968"/>
                <a:gd name="T17" fmla="*/ 351 h 762"/>
                <a:gd name="T18" fmla="*/ 984 w 1968"/>
                <a:gd name="T19" fmla="*/ 333 h 762"/>
                <a:gd name="T20" fmla="*/ 1080 w 1968"/>
                <a:gd name="T21" fmla="*/ 357 h 762"/>
                <a:gd name="T22" fmla="*/ 624 w 1968"/>
                <a:gd name="T23" fmla="*/ 492 h 762"/>
                <a:gd name="T24" fmla="*/ 616 w 1968"/>
                <a:gd name="T25" fmla="*/ 536 h 762"/>
                <a:gd name="T26" fmla="*/ 8 w 1968"/>
                <a:gd name="T27" fmla="*/ 724 h 762"/>
                <a:gd name="T28" fmla="*/ 0 w 1968"/>
                <a:gd name="T29" fmla="*/ 756 h 762"/>
                <a:gd name="T30" fmla="*/ 27 w 1968"/>
                <a:gd name="T31" fmla="*/ 762 h 762"/>
                <a:gd name="T32" fmla="*/ 664 w 1968"/>
                <a:gd name="T33" fmla="*/ 564 h 762"/>
                <a:gd name="T34" fmla="*/ 856 w 1968"/>
                <a:gd name="T35" fmla="*/ 600 h 762"/>
                <a:gd name="T36" fmla="*/ 1158 w 1968"/>
                <a:gd name="T37" fmla="*/ 507 h 762"/>
                <a:gd name="T38" fmla="*/ 1434 w 1968"/>
                <a:gd name="T39" fmla="*/ 465 h 762"/>
                <a:gd name="T40" fmla="*/ 1572 w 1968"/>
                <a:gd name="T41" fmla="*/ 368 h 762"/>
                <a:gd name="T42" fmla="*/ 1712 w 1968"/>
                <a:gd name="T43" fmla="*/ 340 h 762"/>
                <a:gd name="T44" fmla="*/ 1856 w 1968"/>
                <a:gd name="T45" fmla="*/ 328 h 762"/>
                <a:gd name="T46" fmla="*/ 1968 w 1968"/>
                <a:gd name="T47" fmla="*/ 330 h 762"/>
                <a:gd name="T48" fmla="*/ 1968 w 1968"/>
                <a:gd name="T49" fmla="*/ 0 h 762"/>
                <a:gd name="T50" fmla="*/ 1934 w 1968"/>
                <a:gd name="T51" fmla="*/ 3 h 762"/>
                <a:gd name="T52" fmla="*/ 1832 w 1968"/>
                <a:gd name="T53" fmla="*/ 5 h 762"/>
                <a:gd name="T54" fmla="*/ 1682 w 1968"/>
                <a:gd name="T55" fmla="*/ 35 h 762"/>
                <a:gd name="T56" fmla="*/ 1643 w 1968"/>
                <a:gd name="T57" fmla="*/ 72 h 762"/>
                <a:gd name="T58" fmla="*/ 1392 w 1968"/>
                <a:gd name="T59" fmla="*/ 119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95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85 w 185"/>
                <a:gd name="T5" fmla="*/ 18 h 120"/>
                <a:gd name="T6" fmla="*/ 185 w 185"/>
                <a:gd name="T7" fmla="*/ 36 h 120"/>
                <a:gd name="T8" fmla="*/ 179 w 185"/>
                <a:gd name="T9" fmla="*/ 54 h 120"/>
                <a:gd name="T10" fmla="*/ 161 w 185"/>
                <a:gd name="T11" fmla="*/ 72 h 120"/>
                <a:gd name="T12" fmla="*/ 137 w 185"/>
                <a:gd name="T13" fmla="*/ 96 h 120"/>
                <a:gd name="T14" fmla="*/ 101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85 w 185"/>
                <a:gd name="T29" fmla="*/ 0 h 120"/>
                <a:gd name="T30" fmla="*/ 185 w 185"/>
                <a:gd name="T3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96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97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37 w 526"/>
                <a:gd name="T17" fmla="*/ 179 h 275"/>
                <a:gd name="T18" fmla="*/ 209 w 526"/>
                <a:gd name="T19" fmla="*/ 143 h 275"/>
                <a:gd name="T20" fmla="*/ 251 w 526"/>
                <a:gd name="T21" fmla="*/ 120 h 275"/>
                <a:gd name="T22" fmla="*/ 299 w 526"/>
                <a:gd name="T23" fmla="*/ 96 h 275"/>
                <a:gd name="T24" fmla="*/ 394 w 526"/>
                <a:gd name="T25" fmla="*/ 48 h 275"/>
                <a:gd name="T26" fmla="*/ 442 w 526"/>
                <a:gd name="T27" fmla="*/ 30 h 275"/>
                <a:gd name="T28" fmla="*/ 478 w 526"/>
                <a:gd name="T29" fmla="*/ 12 h 275"/>
                <a:gd name="T30" fmla="*/ 502 w 526"/>
                <a:gd name="T31" fmla="*/ 6 h 275"/>
                <a:gd name="T32" fmla="*/ 520 w 526"/>
                <a:gd name="T33" fmla="*/ 0 h 275"/>
                <a:gd name="T34" fmla="*/ 526 w 526"/>
                <a:gd name="T35" fmla="*/ 0 h 275"/>
                <a:gd name="T36" fmla="*/ 520 w 526"/>
                <a:gd name="T37" fmla="*/ 6 h 275"/>
                <a:gd name="T38" fmla="*/ 508 w 526"/>
                <a:gd name="T39" fmla="*/ 12 h 275"/>
                <a:gd name="T40" fmla="*/ 484 w 526"/>
                <a:gd name="T41" fmla="*/ 24 h 275"/>
                <a:gd name="T42" fmla="*/ 460 w 526"/>
                <a:gd name="T43" fmla="*/ 42 h 275"/>
                <a:gd name="T44" fmla="*/ 436 w 526"/>
                <a:gd name="T45" fmla="*/ 54 h 275"/>
                <a:gd name="T46" fmla="*/ 394 w 526"/>
                <a:gd name="T47" fmla="*/ 78 h 275"/>
                <a:gd name="T48" fmla="*/ 340 w 526"/>
                <a:gd name="T49" fmla="*/ 108 h 275"/>
                <a:gd name="T50" fmla="*/ 275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98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0 w 718"/>
                <a:gd name="T17" fmla="*/ 228 h 306"/>
                <a:gd name="T18" fmla="*/ 126 w 718"/>
                <a:gd name="T19" fmla="*/ 228 h 306"/>
                <a:gd name="T20" fmla="*/ 144 w 718"/>
                <a:gd name="T21" fmla="*/ 222 h 306"/>
                <a:gd name="T22" fmla="*/ 168 w 718"/>
                <a:gd name="T23" fmla="*/ 216 h 306"/>
                <a:gd name="T24" fmla="*/ 198 w 718"/>
                <a:gd name="T25" fmla="*/ 204 h 306"/>
                <a:gd name="T26" fmla="*/ 275 w 718"/>
                <a:gd name="T27" fmla="*/ 180 h 306"/>
                <a:gd name="T28" fmla="*/ 371 w 718"/>
                <a:gd name="T29" fmla="*/ 156 h 306"/>
                <a:gd name="T30" fmla="*/ 461 w 718"/>
                <a:gd name="T31" fmla="*/ 126 h 306"/>
                <a:gd name="T32" fmla="*/ 544 w 718"/>
                <a:gd name="T33" fmla="*/ 102 h 306"/>
                <a:gd name="T34" fmla="*/ 574 w 718"/>
                <a:gd name="T35" fmla="*/ 90 h 306"/>
                <a:gd name="T36" fmla="*/ 604 w 718"/>
                <a:gd name="T37" fmla="*/ 84 h 306"/>
                <a:gd name="T38" fmla="*/ 622 w 718"/>
                <a:gd name="T39" fmla="*/ 78 h 306"/>
                <a:gd name="T40" fmla="*/ 628 w 718"/>
                <a:gd name="T41" fmla="*/ 72 h 306"/>
                <a:gd name="T42" fmla="*/ 634 w 718"/>
                <a:gd name="T43" fmla="*/ 66 h 306"/>
                <a:gd name="T44" fmla="*/ 652 w 718"/>
                <a:gd name="T45" fmla="*/ 60 h 306"/>
                <a:gd name="T46" fmla="*/ 694 w 718"/>
                <a:gd name="T47" fmla="*/ 30 h 306"/>
                <a:gd name="T48" fmla="*/ 712 w 718"/>
                <a:gd name="T49" fmla="*/ 18 h 306"/>
                <a:gd name="T50" fmla="*/ 718 w 718"/>
                <a:gd name="T51" fmla="*/ 6 h 306"/>
                <a:gd name="T52" fmla="*/ 712 w 718"/>
                <a:gd name="T53" fmla="*/ 0 h 306"/>
                <a:gd name="T54" fmla="*/ 688 w 718"/>
                <a:gd name="T55" fmla="*/ 0 h 306"/>
                <a:gd name="T56" fmla="*/ 628 w 718"/>
                <a:gd name="T57" fmla="*/ 0 h 306"/>
                <a:gd name="T58" fmla="*/ 580 w 718"/>
                <a:gd name="T59" fmla="*/ 0 h 306"/>
                <a:gd name="T60" fmla="*/ 544 w 718"/>
                <a:gd name="T61" fmla="*/ 0 h 306"/>
                <a:gd name="T62" fmla="*/ 514 w 718"/>
                <a:gd name="T63" fmla="*/ 18 h 306"/>
                <a:gd name="T64" fmla="*/ 485 w 718"/>
                <a:gd name="T65" fmla="*/ 42 h 306"/>
                <a:gd name="T66" fmla="*/ 467 w 718"/>
                <a:gd name="T67" fmla="*/ 54 h 306"/>
                <a:gd name="T68" fmla="*/ 449 w 718"/>
                <a:gd name="T69" fmla="*/ 60 h 306"/>
                <a:gd name="T70" fmla="*/ 425 w 718"/>
                <a:gd name="T71" fmla="*/ 60 h 306"/>
                <a:gd name="T72" fmla="*/ 389 w 718"/>
                <a:gd name="T73" fmla="*/ 66 h 306"/>
                <a:gd name="T74" fmla="*/ 347 w 718"/>
                <a:gd name="T75" fmla="*/ 84 h 306"/>
                <a:gd name="T76" fmla="*/ 311 w 718"/>
                <a:gd name="T77" fmla="*/ 108 h 306"/>
                <a:gd name="T78" fmla="*/ 287 w 718"/>
                <a:gd name="T79" fmla="*/ 126 h 306"/>
                <a:gd name="T80" fmla="*/ 275 w 718"/>
                <a:gd name="T81" fmla="*/ 132 h 306"/>
                <a:gd name="T82" fmla="*/ 257 w 718"/>
                <a:gd name="T83" fmla="*/ 138 h 306"/>
                <a:gd name="T84" fmla="*/ 221 w 718"/>
                <a:gd name="T85" fmla="*/ 138 h 306"/>
                <a:gd name="T86" fmla="*/ 186 w 718"/>
                <a:gd name="T87" fmla="*/ 138 h 306"/>
                <a:gd name="T88" fmla="*/ 180 w 718"/>
                <a:gd name="T89" fmla="*/ 138 h 306"/>
                <a:gd name="T90" fmla="*/ 174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99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>
                <a:gd name="T0" fmla="*/ 2231 w 2392"/>
                <a:gd name="T1" fmla="*/ 54 h 881"/>
                <a:gd name="T2" fmla="*/ 2189 w 2392"/>
                <a:gd name="T3" fmla="*/ 54 h 881"/>
                <a:gd name="T4" fmla="*/ 2147 w 2392"/>
                <a:gd name="T5" fmla="*/ 66 h 881"/>
                <a:gd name="T6" fmla="*/ 2021 w 2392"/>
                <a:gd name="T7" fmla="*/ 101 h 881"/>
                <a:gd name="T8" fmla="*/ 1956 w 2392"/>
                <a:gd name="T9" fmla="*/ 119 h 881"/>
                <a:gd name="T10" fmla="*/ 1860 w 2392"/>
                <a:gd name="T11" fmla="*/ 167 h 881"/>
                <a:gd name="T12" fmla="*/ 1836 w 2392"/>
                <a:gd name="T13" fmla="*/ 245 h 881"/>
                <a:gd name="T14" fmla="*/ 1842 w 2392"/>
                <a:gd name="T15" fmla="*/ 305 h 881"/>
                <a:gd name="T16" fmla="*/ 1758 w 2392"/>
                <a:gd name="T17" fmla="*/ 317 h 881"/>
                <a:gd name="T18" fmla="*/ 1597 w 2392"/>
                <a:gd name="T19" fmla="*/ 263 h 881"/>
                <a:gd name="T20" fmla="*/ 1507 w 2392"/>
                <a:gd name="T21" fmla="*/ 257 h 881"/>
                <a:gd name="T22" fmla="*/ 1399 w 2392"/>
                <a:gd name="T23" fmla="*/ 311 h 881"/>
                <a:gd name="T24" fmla="*/ 1334 w 2392"/>
                <a:gd name="T25" fmla="*/ 353 h 881"/>
                <a:gd name="T26" fmla="*/ 1310 w 2392"/>
                <a:gd name="T27" fmla="*/ 359 h 881"/>
                <a:gd name="T28" fmla="*/ 1214 w 2392"/>
                <a:gd name="T29" fmla="*/ 371 h 881"/>
                <a:gd name="T30" fmla="*/ 1160 w 2392"/>
                <a:gd name="T31" fmla="*/ 365 h 881"/>
                <a:gd name="T32" fmla="*/ 1053 w 2392"/>
                <a:gd name="T33" fmla="*/ 371 h 881"/>
                <a:gd name="T34" fmla="*/ 957 w 2392"/>
                <a:gd name="T35" fmla="*/ 383 h 881"/>
                <a:gd name="T36" fmla="*/ 921 w 2392"/>
                <a:gd name="T37" fmla="*/ 401 h 881"/>
                <a:gd name="T38" fmla="*/ 819 w 2392"/>
                <a:gd name="T39" fmla="*/ 419 h 881"/>
                <a:gd name="T40" fmla="*/ 778 w 2392"/>
                <a:gd name="T41" fmla="*/ 419 h 881"/>
                <a:gd name="T42" fmla="*/ 664 w 2392"/>
                <a:gd name="T43" fmla="*/ 437 h 881"/>
                <a:gd name="T44" fmla="*/ 598 w 2392"/>
                <a:gd name="T45" fmla="*/ 473 h 881"/>
                <a:gd name="T46" fmla="*/ 503 w 2392"/>
                <a:gd name="T47" fmla="*/ 467 h 881"/>
                <a:gd name="T48" fmla="*/ 431 w 2392"/>
                <a:gd name="T49" fmla="*/ 491 h 881"/>
                <a:gd name="T50" fmla="*/ 413 w 2392"/>
                <a:gd name="T51" fmla="*/ 539 h 881"/>
                <a:gd name="T52" fmla="*/ 347 w 2392"/>
                <a:gd name="T53" fmla="*/ 569 h 881"/>
                <a:gd name="T54" fmla="*/ 222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63 w 2392"/>
                <a:gd name="T65" fmla="*/ 653 h 881"/>
                <a:gd name="T66" fmla="*/ 473 w 2392"/>
                <a:gd name="T67" fmla="*/ 569 h 881"/>
                <a:gd name="T68" fmla="*/ 568 w 2392"/>
                <a:gd name="T69" fmla="*/ 521 h 881"/>
                <a:gd name="T70" fmla="*/ 646 w 2392"/>
                <a:gd name="T71" fmla="*/ 515 h 881"/>
                <a:gd name="T72" fmla="*/ 873 w 2392"/>
                <a:gd name="T73" fmla="*/ 461 h 881"/>
                <a:gd name="T74" fmla="*/ 1148 w 2392"/>
                <a:gd name="T75" fmla="*/ 425 h 881"/>
                <a:gd name="T76" fmla="*/ 1292 w 2392"/>
                <a:gd name="T77" fmla="*/ 461 h 881"/>
                <a:gd name="T78" fmla="*/ 1417 w 2392"/>
                <a:gd name="T79" fmla="*/ 533 h 881"/>
                <a:gd name="T80" fmla="*/ 1435 w 2392"/>
                <a:gd name="T81" fmla="*/ 617 h 881"/>
                <a:gd name="T82" fmla="*/ 1376 w 2392"/>
                <a:gd name="T83" fmla="*/ 653 h 881"/>
                <a:gd name="T84" fmla="*/ 1226 w 2392"/>
                <a:gd name="T85" fmla="*/ 701 h 881"/>
                <a:gd name="T86" fmla="*/ 1112 w 2392"/>
                <a:gd name="T87" fmla="*/ 755 h 881"/>
                <a:gd name="T88" fmla="*/ 1065 w 2392"/>
                <a:gd name="T89" fmla="*/ 809 h 881"/>
                <a:gd name="T90" fmla="*/ 1077 w 2392"/>
                <a:gd name="T91" fmla="*/ 869 h 881"/>
                <a:gd name="T92" fmla="*/ 1106 w 2392"/>
                <a:gd name="T93" fmla="*/ 881 h 881"/>
                <a:gd name="T94" fmla="*/ 1208 w 2392"/>
                <a:gd name="T95" fmla="*/ 869 h 881"/>
                <a:gd name="T96" fmla="*/ 1388 w 2392"/>
                <a:gd name="T97" fmla="*/ 857 h 881"/>
                <a:gd name="T98" fmla="*/ 1441 w 2392"/>
                <a:gd name="T99" fmla="*/ 851 h 881"/>
                <a:gd name="T100" fmla="*/ 1483 w 2392"/>
                <a:gd name="T101" fmla="*/ 833 h 881"/>
                <a:gd name="T102" fmla="*/ 1675 w 2392"/>
                <a:gd name="T103" fmla="*/ 743 h 881"/>
                <a:gd name="T104" fmla="*/ 1806 w 2392"/>
                <a:gd name="T105" fmla="*/ 689 h 881"/>
                <a:gd name="T106" fmla="*/ 1884 w 2392"/>
                <a:gd name="T107" fmla="*/ 581 h 881"/>
                <a:gd name="T108" fmla="*/ 2039 w 2392"/>
                <a:gd name="T109" fmla="*/ 389 h 881"/>
                <a:gd name="T110" fmla="*/ 2207 w 2392"/>
                <a:gd name="T111" fmla="*/ 269 h 881"/>
                <a:gd name="T112" fmla="*/ 2249 w 2392"/>
                <a:gd name="T113" fmla="*/ 239 h 881"/>
                <a:gd name="T114" fmla="*/ 2392 w 2392"/>
                <a:gd name="T115" fmla="*/ 0 h 881"/>
                <a:gd name="T116" fmla="*/ 2302 w 2392"/>
                <a:gd name="T117" fmla="*/ 36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0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>
                <a:gd name="T0" fmla="*/ 30 w 550"/>
                <a:gd name="T1" fmla="*/ 245 h 257"/>
                <a:gd name="T2" fmla="*/ 18 w 550"/>
                <a:gd name="T3" fmla="*/ 251 h 257"/>
                <a:gd name="T4" fmla="*/ 6 w 550"/>
                <a:gd name="T5" fmla="*/ 257 h 257"/>
                <a:gd name="T6" fmla="*/ 0 w 550"/>
                <a:gd name="T7" fmla="*/ 257 h 257"/>
                <a:gd name="T8" fmla="*/ 305 w 550"/>
                <a:gd name="T9" fmla="*/ 113 h 257"/>
                <a:gd name="T10" fmla="*/ 520 w 550"/>
                <a:gd name="T11" fmla="*/ 0 h 257"/>
                <a:gd name="T12" fmla="*/ 526 w 550"/>
                <a:gd name="T13" fmla="*/ 6 h 257"/>
                <a:gd name="T14" fmla="*/ 544 w 550"/>
                <a:gd name="T15" fmla="*/ 18 h 257"/>
                <a:gd name="T16" fmla="*/ 550 w 550"/>
                <a:gd name="T17" fmla="*/ 24 h 257"/>
                <a:gd name="T18" fmla="*/ 550 w 550"/>
                <a:gd name="T19" fmla="*/ 36 h 257"/>
                <a:gd name="T20" fmla="*/ 544 w 550"/>
                <a:gd name="T21" fmla="*/ 42 h 257"/>
                <a:gd name="T22" fmla="*/ 526 w 550"/>
                <a:gd name="T23" fmla="*/ 54 h 257"/>
                <a:gd name="T24" fmla="*/ 514 w 550"/>
                <a:gd name="T25" fmla="*/ 60 h 257"/>
                <a:gd name="T26" fmla="*/ 502 w 550"/>
                <a:gd name="T27" fmla="*/ 66 h 257"/>
                <a:gd name="T28" fmla="*/ 448 w 550"/>
                <a:gd name="T29" fmla="*/ 84 h 257"/>
                <a:gd name="T30" fmla="*/ 382 w 550"/>
                <a:gd name="T31" fmla="*/ 113 h 257"/>
                <a:gd name="T32" fmla="*/ 305 w 550"/>
                <a:gd name="T33" fmla="*/ 143 h 257"/>
                <a:gd name="T34" fmla="*/ 227 w 550"/>
                <a:gd name="T35" fmla="*/ 173 h 257"/>
                <a:gd name="T36" fmla="*/ 149 w 550"/>
                <a:gd name="T37" fmla="*/ 203 h 257"/>
                <a:gd name="T38" fmla="*/ 83 w 550"/>
                <a:gd name="T39" fmla="*/ 227 h 257"/>
                <a:gd name="T40" fmla="*/ 30 w 550"/>
                <a:gd name="T41" fmla="*/ 245 h 257"/>
                <a:gd name="T42" fmla="*/ 30 w 550"/>
                <a:gd name="T43" fmla="*/ 245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1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>
                <a:gd name="T0" fmla="*/ 0 w 5"/>
                <a:gd name="T1" fmla="*/ 5 w 5"/>
                <a:gd name="T2" fmla="*/ 0 w 5"/>
                <a:gd name="T3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2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>
                <a:gd name="T0" fmla="*/ 659 w 716"/>
                <a:gd name="T1" fmla="*/ 6 h 383"/>
                <a:gd name="T2" fmla="*/ 588 w 716"/>
                <a:gd name="T3" fmla="*/ 42 h 383"/>
                <a:gd name="T4" fmla="*/ 515 w 716"/>
                <a:gd name="T5" fmla="*/ 84 h 383"/>
                <a:gd name="T6" fmla="*/ 509 w 716"/>
                <a:gd name="T7" fmla="*/ 90 h 383"/>
                <a:gd name="T8" fmla="*/ 485 w 716"/>
                <a:gd name="T9" fmla="*/ 102 h 383"/>
                <a:gd name="T10" fmla="*/ 455 w 716"/>
                <a:gd name="T11" fmla="*/ 120 h 383"/>
                <a:gd name="T12" fmla="*/ 425 w 716"/>
                <a:gd name="T13" fmla="*/ 138 h 383"/>
                <a:gd name="T14" fmla="*/ 371 w 716"/>
                <a:gd name="T15" fmla="*/ 168 h 383"/>
                <a:gd name="T16" fmla="*/ 306 w 716"/>
                <a:gd name="T17" fmla="*/ 198 h 383"/>
                <a:gd name="T18" fmla="*/ 186 w 716"/>
                <a:gd name="T19" fmla="*/ 251 h 383"/>
                <a:gd name="T20" fmla="*/ 131 w 716"/>
                <a:gd name="T21" fmla="*/ 269 h 383"/>
                <a:gd name="T22" fmla="*/ 89 w 716"/>
                <a:gd name="T23" fmla="*/ 287 h 383"/>
                <a:gd name="T24" fmla="*/ 53 w 716"/>
                <a:gd name="T25" fmla="*/ 305 h 383"/>
                <a:gd name="T26" fmla="*/ 36 w 716"/>
                <a:gd name="T27" fmla="*/ 311 h 383"/>
                <a:gd name="T28" fmla="*/ 12 w 716"/>
                <a:gd name="T29" fmla="*/ 329 h 383"/>
                <a:gd name="T30" fmla="*/ 0 w 716"/>
                <a:gd name="T31" fmla="*/ 353 h 383"/>
                <a:gd name="T32" fmla="*/ 0 w 716"/>
                <a:gd name="T33" fmla="*/ 371 h 383"/>
                <a:gd name="T34" fmla="*/ 0 w 716"/>
                <a:gd name="T35" fmla="*/ 383 h 383"/>
                <a:gd name="T36" fmla="*/ 0 w 716"/>
                <a:gd name="T37" fmla="*/ 383 h 383"/>
                <a:gd name="T38" fmla="*/ 12 w 716"/>
                <a:gd name="T39" fmla="*/ 371 h 383"/>
                <a:gd name="T40" fmla="*/ 30 w 716"/>
                <a:gd name="T41" fmla="*/ 353 h 383"/>
                <a:gd name="T42" fmla="*/ 53 w 716"/>
                <a:gd name="T43" fmla="*/ 335 h 383"/>
                <a:gd name="T44" fmla="*/ 77 w 716"/>
                <a:gd name="T45" fmla="*/ 317 h 383"/>
                <a:gd name="T46" fmla="*/ 101 w 716"/>
                <a:gd name="T47" fmla="*/ 311 h 383"/>
                <a:gd name="T48" fmla="*/ 131 w 716"/>
                <a:gd name="T49" fmla="*/ 299 h 383"/>
                <a:gd name="T50" fmla="*/ 204 w 716"/>
                <a:gd name="T51" fmla="*/ 269 h 383"/>
                <a:gd name="T52" fmla="*/ 240 w 716"/>
                <a:gd name="T53" fmla="*/ 251 h 383"/>
                <a:gd name="T54" fmla="*/ 270 w 716"/>
                <a:gd name="T55" fmla="*/ 239 h 383"/>
                <a:gd name="T56" fmla="*/ 294 w 716"/>
                <a:gd name="T57" fmla="*/ 228 h 383"/>
                <a:gd name="T58" fmla="*/ 312 w 716"/>
                <a:gd name="T59" fmla="*/ 222 h 383"/>
                <a:gd name="T60" fmla="*/ 330 w 716"/>
                <a:gd name="T61" fmla="*/ 210 h 383"/>
                <a:gd name="T62" fmla="*/ 365 w 716"/>
                <a:gd name="T63" fmla="*/ 186 h 383"/>
                <a:gd name="T64" fmla="*/ 419 w 716"/>
                <a:gd name="T65" fmla="*/ 156 h 383"/>
                <a:gd name="T66" fmla="*/ 473 w 716"/>
                <a:gd name="T67" fmla="*/ 120 h 383"/>
                <a:gd name="T68" fmla="*/ 527 w 716"/>
                <a:gd name="T69" fmla="*/ 90 h 383"/>
                <a:gd name="T70" fmla="*/ 576 w 716"/>
                <a:gd name="T71" fmla="*/ 60 h 383"/>
                <a:gd name="T72" fmla="*/ 612 w 716"/>
                <a:gd name="T73" fmla="*/ 42 h 383"/>
                <a:gd name="T74" fmla="*/ 629 w 716"/>
                <a:gd name="T75" fmla="*/ 36 h 383"/>
                <a:gd name="T76" fmla="*/ 647 w 716"/>
                <a:gd name="T77" fmla="*/ 30 h 383"/>
                <a:gd name="T78" fmla="*/ 677 w 716"/>
                <a:gd name="T79" fmla="*/ 18 h 383"/>
                <a:gd name="T80" fmla="*/ 701 w 716"/>
                <a:gd name="T81" fmla="*/ 6 h 383"/>
                <a:gd name="T82" fmla="*/ 713 w 716"/>
                <a:gd name="T83" fmla="*/ 0 h 383"/>
                <a:gd name="T84" fmla="*/ 713 w 716"/>
                <a:gd name="T85" fmla="*/ 0 h 383"/>
                <a:gd name="T86" fmla="*/ 659 w 716"/>
                <a:gd name="T87" fmla="*/ 6 h 383"/>
                <a:gd name="T88" fmla="*/ 716 w 716"/>
                <a:gd name="T89" fmla="*/ 6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3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>
                <a:gd name="T0" fmla="*/ 6 w 318"/>
                <a:gd name="T1" fmla="*/ 225 h 225"/>
                <a:gd name="T2" fmla="*/ 0 w 318"/>
                <a:gd name="T3" fmla="*/ 195 h 225"/>
                <a:gd name="T4" fmla="*/ 315 w 318"/>
                <a:gd name="T5" fmla="*/ 0 h 225"/>
                <a:gd name="T6" fmla="*/ 303 w 318"/>
                <a:gd name="T7" fmla="*/ 27 h 225"/>
                <a:gd name="T8" fmla="*/ 318 w 318"/>
                <a:gd name="T9" fmla="*/ 42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4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>
                <a:gd name="T0" fmla="*/ 1050 w 2595"/>
                <a:gd name="T1" fmla="*/ 657 h 933"/>
                <a:gd name="T2" fmla="*/ 1581 w 2595"/>
                <a:gd name="T3" fmla="*/ 690 h 933"/>
                <a:gd name="T4" fmla="*/ 1671 w 2595"/>
                <a:gd name="T5" fmla="*/ 723 h 933"/>
                <a:gd name="T6" fmla="*/ 1176 w 2595"/>
                <a:gd name="T7" fmla="*/ 621 h 933"/>
                <a:gd name="T8" fmla="*/ 1854 w 2595"/>
                <a:gd name="T9" fmla="*/ 567 h 933"/>
                <a:gd name="T10" fmla="*/ 1869 w 2595"/>
                <a:gd name="T11" fmla="*/ 612 h 933"/>
                <a:gd name="T12" fmla="*/ 2103 w 2595"/>
                <a:gd name="T13" fmla="*/ 861 h 933"/>
                <a:gd name="T14" fmla="*/ 1883 w 2595"/>
                <a:gd name="T15" fmla="*/ 520 h 933"/>
                <a:gd name="T16" fmla="*/ 1842 w 2595"/>
                <a:gd name="T17" fmla="*/ 490 h 933"/>
                <a:gd name="T18" fmla="*/ 1770 w 2595"/>
                <a:gd name="T19" fmla="*/ 466 h 933"/>
                <a:gd name="T20" fmla="*/ 1740 w 2595"/>
                <a:gd name="T21" fmla="*/ 448 h 933"/>
                <a:gd name="T22" fmla="*/ 1758 w 2595"/>
                <a:gd name="T23" fmla="*/ 436 h 933"/>
                <a:gd name="T24" fmla="*/ 1830 w 2595"/>
                <a:gd name="T25" fmla="*/ 430 h 933"/>
                <a:gd name="T26" fmla="*/ 1877 w 2595"/>
                <a:gd name="T27" fmla="*/ 424 h 933"/>
                <a:gd name="T28" fmla="*/ 1955 w 2595"/>
                <a:gd name="T29" fmla="*/ 394 h 933"/>
                <a:gd name="T30" fmla="*/ 2052 w 2595"/>
                <a:gd name="T31" fmla="*/ 396 h 933"/>
                <a:gd name="T32" fmla="*/ 2253 w 2595"/>
                <a:gd name="T33" fmla="*/ 732 h 933"/>
                <a:gd name="T34" fmla="*/ 2415 w 2595"/>
                <a:gd name="T35" fmla="*/ 933 h 933"/>
                <a:gd name="T36" fmla="*/ 2397 w 2595"/>
                <a:gd name="T37" fmla="*/ 828 h 933"/>
                <a:gd name="T38" fmla="*/ 2088 w 2595"/>
                <a:gd name="T39" fmla="*/ 400 h 933"/>
                <a:gd name="T40" fmla="*/ 2046 w 2595"/>
                <a:gd name="T41" fmla="*/ 346 h 933"/>
                <a:gd name="T42" fmla="*/ 1997 w 2595"/>
                <a:gd name="T43" fmla="*/ 304 h 933"/>
                <a:gd name="T44" fmla="*/ 1967 w 2595"/>
                <a:gd name="T45" fmla="*/ 286 h 933"/>
                <a:gd name="T46" fmla="*/ 1973 w 2595"/>
                <a:gd name="T47" fmla="*/ 286 h 933"/>
                <a:gd name="T48" fmla="*/ 2009 w 2595"/>
                <a:gd name="T49" fmla="*/ 286 h 933"/>
                <a:gd name="T50" fmla="*/ 2082 w 2595"/>
                <a:gd name="T51" fmla="*/ 322 h 933"/>
                <a:gd name="T52" fmla="*/ 2199 w 2595"/>
                <a:gd name="T53" fmla="*/ 384 h 933"/>
                <a:gd name="T54" fmla="*/ 2394 w 2595"/>
                <a:gd name="T55" fmla="*/ 448 h 933"/>
                <a:gd name="T56" fmla="*/ 2595 w 2595"/>
                <a:gd name="T57" fmla="*/ 516 h 933"/>
                <a:gd name="T58" fmla="*/ 2388 w 2595"/>
                <a:gd name="T59" fmla="*/ 424 h 933"/>
                <a:gd name="T60" fmla="*/ 2219 w 2595"/>
                <a:gd name="T61" fmla="*/ 340 h 933"/>
                <a:gd name="T62" fmla="*/ 2052 w 2595"/>
                <a:gd name="T63" fmla="*/ 280 h 933"/>
                <a:gd name="T64" fmla="*/ 1955 w 2595"/>
                <a:gd name="T65" fmla="*/ 262 h 933"/>
                <a:gd name="T66" fmla="*/ 1877 w 2595"/>
                <a:gd name="T67" fmla="*/ 274 h 933"/>
                <a:gd name="T68" fmla="*/ 1752 w 2595"/>
                <a:gd name="T69" fmla="*/ 274 h 933"/>
                <a:gd name="T70" fmla="*/ 1661 w 2595"/>
                <a:gd name="T71" fmla="*/ 292 h 933"/>
                <a:gd name="T72" fmla="*/ 1607 w 2595"/>
                <a:gd name="T73" fmla="*/ 316 h 933"/>
                <a:gd name="T74" fmla="*/ 1589 w 2595"/>
                <a:gd name="T75" fmla="*/ 322 h 933"/>
                <a:gd name="T76" fmla="*/ 1409 w 2595"/>
                <a:gd name="T77" fmla="*/ 358 h 933"/>
                <a:gd name="T78" fmla="*/ 1152 w 2595"/>
                <a:gd name="T79" fmla="*/ 442 h 933"/>
                <a:gd name="T80" fmla="*/ 966 w 2595"/>
                <a:gd name="T81" fmla="*/ 460 h 933"/>
                <a:gd name="T82" fmla="*/ 870 w 2595"/>
                <a:gd name="T83" fmla="*/ 442 h 933"/>
                <a:gd name="T84" fmla="*/ 828 w 2595"/>
                <a:gd name="T85" fmla="*/ 430 h 933"/>
                <a:gd name="T86" fmla="*/ 743 w 2595"/>
                <a:gd name="T87" fmla="*/ 388 h 933"/>
                <a:gd name="T88" fmla="*/ 636 w 2595"/>
                <a:gd name="T89" fmla="*/ 334 h 933"/>
                <a:gd name="T90" fmla="*/ 467 w 2595"/>
                <a:gd name="T91" fmla="*/ 256 h 933"/>
                <a:gd name="T92" fmla="*/ 0 w 2595"/>
                <a:gd name="T93" fmla="*/ 0 h 933"/>
                <a:gd name="T94" fmla="*/ 585 w 2595"/>
                <a:gd name="T95" fmla="*/ 390 h 933"/>
                <a:gd name="T96" fmla="*/ 849 w 2595"/>
                <a:gd name="T97" fmla="*/ 543 h 933"/>
                <a:gd name="T98" fmla="*/ 897 w 2595"/>
                <a:gd name="T99" fmla="*/ 621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5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906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7907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7908" name="Rectangle 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7909" name="Rectangle 2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7910" name="Rectangle 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753578A-CA46-4114-BE4A-FAE7FFD9633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CE848D-C50C-45C7-8818-A58CE2D8C1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32944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EE88AD-76A8-45B1-8C25-A438068AB2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73846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132212-5D12-4A87-BC37-1EC1760883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81717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DC797-A77E-400F-B2EA-8C0B79AF8A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04387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1D6DB-6131-47C3-9057-348B5232B6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45050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02B2CD-9494-43A4-946A-AFDB184632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1067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16FF8-88A3-46DE-8E82-FD4640B5AA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20203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B4BFA-336C-469E-841C-8318CF8155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12190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46D5CB-4508-401A-B7FC-6E5CC1AFBC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30352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090A25-D722-494E-A4A6-E0A7FE4BAE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60119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BA111-0B7E-4F58-9C09-E373BC30C3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81110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706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72707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7270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0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713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14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271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7271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72717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271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2719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3831B7F-44D0-4B46-ADB8-D6271391F4F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9BE7D13-2281-40B2-B12E-7FFC78B353C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36359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F38803-1B9F-4716-A4A3-FBA697644D9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519642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1613FD-CC9E-4125-989A-4B34782938A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262976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C49B2D-85AA-4A69-92F5-BA2AF370DB4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773382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1DD5D8-0AE5-49D1-A367-CA07EB4F453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0237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CF50F-C0E7-457D-81BC-7336AFAFF2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7725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43E7BC-1446-4C6D-AA66-35D220DCF91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04585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1F4932-F352-4A21-AA8D-C61551E2327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9567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4D8806-8205-41C0-873C-03AD7D006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598000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1630B9-C82C-4FDA-8C3C-7D28994A9D7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06570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E6DA239-EF0B-49D6-8B7F-775CC6B99A6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470758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600" b="1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26AC6F-EC80-4C40-ABC0-76ADF14B261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7047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7048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87049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050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051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052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053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054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055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056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057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058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059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060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061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7062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4DF4D7-55B9-4773-8FE6-5A81D253B66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491490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F11AF9-772C-4C70-821E-7A9DBDCA0F7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803028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058793-A563-4118-8F0B-F347BFBE88D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671206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2F2F8F-A910-41E4-B44E-31E6E319363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625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95E817-1E30-489C-8A71-D9B2F7AF45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25040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4ACB87-66F1-41FB-A81B-8FB5ED0966D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957265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3D7003D-636B-4893-9C16-A7DE97C4E23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208009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C9C7E7-3E31-480E-9F96-593E05A5975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274091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97C92D-CED5-45F7-B171-4185B138522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874491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79FED3-1C2E-4B3C-9A0E-CDD533437CC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395502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712894-1602-4DC9-ADDD-471EC0B38C7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13304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62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92163" name="Freeform 3"/>
            <p:cNvSpPr>
              <a:spLocks/>
            </p:cNvSpPr>
            <p:nvPr/>
          </p:nvSpPr>
          <p:spPr bwMode="hidden">
            <a:xfrm>
              <a:off x="0" y="0"/>
              <a:ext cx="5758" cy="1043"/>
            </a:xfrm>
            <a:custGeom>
              <a:avLst/>
              <a:gdLst>
                <a:gd name="T0" fmla="*/ 5740 w 5740"/>
                <a:gd name="T1" fmla="*/ 1043 h 1043"/>
                <a:gd name="T2" fmla="*/ 0 w 5740"/>
                <a:gd name="T3" fmla="*/ 1043 h 1043"/>
                <a:gd name="T4" fmla="*/ 0 w 5740"/>
                <a:gd name="T5" fmla="*/ 0 h 1043"/>
                <a:gd name="T6" fmla="*/ 5740 w 5740"/>
                <a:gd name="T7" fmla="*/ 0 h 1043"/>
                <a:gd name="T8" fmla="*/ 5740 w 5740"/>
                <a:gd name="T9" fmla="*/ 1043 h 1043"/>
                <a:gd name="T10" fmla="*/ 5740 w 5740"/>
                <a:gd name="T11" fmla="*/ 104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2164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92165" name="Freeform 5"/>
              <p:cNvSpPr>
                <a:spLocks/>
              </p:cNvSpPr>
              <p:nvPr/>
            </p:nvSpPr>
            <p:spPr bwMode="hidden">
              <a:xfrm>
                <a:off x="1" y="104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66" name="Freeform 6"/>
              <p:cNvSpPr>
                <a:spLocks/>
              </p:cNvSpPr>
              <p:nvPr/>
            </p:nvSpPr>
            <p:spPr bwMode="hidden">
              <a:xfrm>
                <a:off x="0" y="3988"/>
                <a:ext cx="5758" cy="42"/>
              </a:xfrm>
              <a:custGeom>
                <a:avLst/>
                <a:gdLst>
                  <a:gd name="T0" fmla="*/ 0 w 5740"/>
                  <a:gd name="T1" fmla="*/ 42 h 42"/>
                  <a:gd name="T2" fmla="*/ 5740 w 5740"/>
                  <a:gd name="T3" fmla="*/ 42 h 42"/>
                  <a:gd name="T4" fmla="*/ 5740 w 5740"/>
                  <a:gd name="T5" fmla="*/ 0 h 42"/>
                  <a:gd name="T6" fmla="*/ 0 w 5740"/>
                  <a:gd name="T7" fmla="*/ 0 h 42"/>
                  <a:gd name="T8" fmla="*/ 0 w 5740"/>
                  <a:gd name="T9" fmla="*/ 42 h 42"/>
                  <a:gd name="T10" fmla="*/ 0 w 5740"/>
                  <a:gd name="T11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67" name="Freeform 7"/>
              <p:cNvSpPr>
                <a:spLocks/>
              </p:cNvSpPr>
              <p:nvPr/>
            </p:nvSpPr>
            <p:spPr bwMode="hidden">
              <a:xfrm>
                <a:off x="0" y="3665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68" name="Freeform 8"/>
              <p:cNvSpPr>
                <a:spLocks/>
              </p:cNvSpPr>
              <p:nvPr/>
            </p:nvSpPr>
            <p:spPr bwMode="hidden">
              <a:xfrm>
                <a:off x="0" y="3364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69" name="Freeform 9"/>
              <p:cNvSpPr>
                <a:spLocks/>
              </p:cNvSpPr>
              <p:nvPr/>
            </p:nvSpPr>
            <p:spPr bwMode="hidden">
              <a:xfrm>
                <a:off x="0" y="3105"/>
                <a:ext cx="5758" cy="31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70" name="Freeform 10"/>
              <p:cNvSpPr>
                <a:spLocks/>
              </p:cNvSpPr>
              <p:nvPr/>
            </p:nvSpPr>
            <p:spPr bwMode="hidden">
              <a:xfrm>
                <a:off x="0" y="2859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71" name="Freeform 11"/>
              <p:cNvSpPr>
                <a:spLocks/>
              </p:cNvSpPr>
              <p:nvPr/>
            </p:nvSpPr>
            <p:spPr bwMode="hidden">
              <a:xfrm>
                <a:off x="0" y="264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72" name="Freeform 12"/>
              <p:cNvSpPr>
                <a:spLocks/>
              </p:cNvSpPr>
              <p:nvPr/>
            </p:nvSpPr>
            <p:spPr bwMode="hidden">
              <a:xfrm>
                <a:off x="0" y="2433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73" name="Freeform 13"/>
              <p:cNvSpPr>
                <a:spLocks/>
              </p:cNvSpPr>
              <p:nvPr/>
            </p:nvSpPr>
            <p:spPr bwMode="hidden">
              <a:xfrm>
                <a:off x="0" y="2259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74" name="Freeform 14"/>
              <p:cNvSpPr>
                <a:spLocks/>
              </p:cNvSpPr>
              <p:nvPr/>
            </p:nvSpPr>
            <p:spPr bwMode="hidden">
              <a:xfrm>
                <a:off x="0" y="209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75" name="Freeform 15"/>
              <p:cNvSpPr>
                <a:spLocks/>
              </p:cNvSpPr>
              <p:nvPr/>
            </p:nvSpPr>
            <p:spPr bwMode="hidden">
              <a:xfrm>
                <a:off x="0" y="192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76" name="Freeform 16"/>
              <p:cNvSpPr>
                <a:spLocks/>
              </p:cNvSpPr>
              <p:nvPr/>
            </p:nvSpPr>
            <p:spPr bwMode="hidden">
              <a:xfrm>
                <a:off x="0" y="1645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77" name="Freeform 17"/>
              <p:cNvSpPr>
                <a:spLocks/>
              </p:cNvSpPr>
              <p:nvPr/>
            </p:nvSpPr>
            <p:spPr bwMode="hidden">
              <a:xfrm>
                <a:off x="0" y="177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78" name="Freeform 18"/>
              <p:cNvSpPr>
                <a:spLocks/>
              </p:cNvSpPr>
              <p:nvPr/>
            </p:nvSpPr>
            <p:spPr bwMode="hidden">
              <a:xfrm>
                <a:off x="0" y="1520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79" name="Freeform 19"/>
              <p:cNvSpPr>
                <a:spLocks/>
              </p:cNvSpPr>
              <p:nvPr/>
            </p:nvSpPr>
            <p:spPr bwMode="hidden">
              <a:xfrm>
                <a:off x="0" y="1394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80" name="Freeform 20"/>
              <p:cNvSpPr>
                <a:spLocks/>
              </p:cNvSpPr>
              <p:nvPr/>
            </p:nvSpPr>
            <p:spPr bwMode="hidden">
              <a:xfrm>
                <a:off x="0" y="128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81" name="Freeform 21"/>
              <p:cNvSpPr>
                <a:spLocks/>
              </p:cNvSpPr>
              <p:nvPr/>
            </p:nvSpPr>
            <p:spPr bwMode="hidden">
              <a:xfrm>
                <a:off x="0" y="117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82" name="Freeform 22"/>
              <p:cNvSpPr>
                <a:spLocks/>
              </p:cNvSpPr>
              <p:nvPr/>
            </p:nvSpPr>
            <p:spPr bwMode="hidden">
              <a:xfrm>
                <a:off x="0" y="2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83" name="Freeform 23"/>
              <p:cNvSpPr>
                <a:spLocks/>
              </p:cNvSpPr>
              <p:nvPr/>
            </p:nvSpPr>
            <p:spPr bwMode="hidden">
              <a:xfrm>
                <a:off x="0" y="186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84" name="Freeform 24"/>
              <p:cNvSpPr>
                <a:spLocks/>
              </p:cNvSpPr>
              <p:nvPr/>
            </p:nvSpPr>
            <p:spPr bwMode="hidden">
              <a:xfrm>
                <a:off x="0" y="475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85" name="Freeform 25"/>
              <p:cNvSpPr>
                <a:spLocks/>
              </p:cNvSpPr>
              <p:nvPr/>
            </p:nvSpPr>
            <p:spPr bwMode="hidden">
              <a:xfrm>
                <a:off x="0" y="337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86" name="Freeform 26"/>
              <p:cNvSpPr>
                <a:spLocks/>
              </p:cNvSpPr>
              <p:nvPr/>
            </p:nvSpPr>
            <p:spPr bwMode="hidden">
              <a:xfrm>
                <a:off x="0" y="60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87" name="Freeform 27"/>
              <p:cNvSpPr>
                <a:spLocks/>
              </p:cNvSpPr>
              <p:nvPr/>
            </p:nvSpPr>
            <p:spPr bwMode="hidden">
              <a:xfrm>
                <a:off x="0" y="72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88" name="Freeform 28"/>
              <p:cNvSpPr>
                <a:spLocks/>
              </p:cNvSpPr>
              <p:nvPr/>
            </p:nvSpPr>
            <p:spPr bwMode="hidden">
              <a:xfrm>
                <a:off x="0" y="841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89" name="Freeform 29"/>
              <p:cNvSpPr>
                <a:spLocks/>
              </p:cNvSpPr>
              <p:nvPr/>
            </p:nvSpPr>
            <p:spPr bwMode="hidden">
              <a:xfrm>
                <a:off x="0" y="943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2190" name="Group 30"/>
              <p:cNvGrpSpPr>
                <a:grpSpLocks/>
              </p:cNvGrpSpPr>
              <p:nvPr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92191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>
                    <a:gd name="T0" fmla="*/ 18 w 42"/>
                    <a:gd name="T1" fmla="*/ 1043 h 1043"/>
                    <a:gd name="T2" fmla="*/ 42 w 42"/>
                    <a:gd name="T3" fmla="*/ 1043 h 1043"/>
                    <a:gd name="T4" fmla="*/ 42 w 42"/>
                    <a:gd name="T5" fmla="*/ 0 h 1043"/>
                    <a:gd name="T6" fmla="*/ 0 w 42"/>
                    <a:gd name="T7" fmla="*/ 0 h 1043"/>
                    <a:gd name="T8" fmla="*/ 0 w 42"/>
                    <a:gd name="T9" fmla="*/ 1043 h 1043"/>
                    <a:gd name="T10" fmla="*/ 18 w 42"/>
                    <a:gd name="T11" fmla="*/ 1043 h 1043"/>
                    <a:gd name="T12" fmla="*/ 18 w 4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192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>
                    <a:gd name="T0" fmla="*/ 131 w 155"/>
                    <a:gd name="T1" fmla="*/ 1043 h 1043"/>
                    <a:gd name="T2" fmla="*/ 155 w 155"/>
                    <a:gd name="T3" fmla="*/ 1043 h 1043"/>
                    <a:gd name="T4" fmla="*/ 42 w 155"/>
                    <a:gd name="T5" fmla="*/ 0 h 1043"/>
                    <a:gd name="T6" fmla="*/ 0 w 155"/>
                    <a:gd name="T7" fmla="*/ 0 h 1043"/>
                    <a:gd name="T8" fmla="*/ 113 w 155"/>
                    <a:gd name="T9" fmla="*/ 1043 h 1043"/>
                    <a:gd name="T10" fmla="*/ 131 w 155"/>
                    <a:gd name="T11" fmla="*/ 1043 h 1043"/>
                    <a:gd name="T12" fmla="*/ 131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193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>
                    <a:gd name="T0" fmla="*/ 221 w 239"/>
                    <a:gd name="T1" fmla="*/ 1043 h 1043"/>
                    <a:gd name="T2" fmla="*/ 239 w 239"/>
                    <a:gd name="T3" fmla="*/ 1043 h 1043"/>
                    <a:gd name="T4" fmla="*/ 36 w 239"/>
                    <a:gd name="T5" fmla="*/ 0 h 1043"/>
                    <a:gd name="T6" fmla="*/ 0 w 239"/>
                    <a:gd name="T7" fmla="*/ 0 h 1043"/>
                    <a:gd name="T8" fmla="*/ 203 w 239"/>
                    <a:gd name="T9" fmla="*/ 1043 h 1043"/>
                    <a:gd name="T10" fmla="*/ 221 w 239"/>
                    <a:gd name="T11" fmla="*/ 1043 h 1043"/>
                    <a:gd name="T12" fmla="*/ 221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194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>
                    <a:gd name="T0" fmla="*/ 334 w 352"/>
                    <a:gd name="T1" fmla="*/ 1043 h 1043"/>
                    <a:gd name="T2" fmla="*/ 352 w 352"/>
                    <a:gd name="T3" fmla="*/ 1043 h 1043"/>
                    <a:gd name="T4" fmla="*/ 41 w 352"/>
                    <a:gd name="T5" fmla="*/ 0 h 1043"/>
                    <a:gd name="T6" fmla="*/ 0 w 352"/>
                    <a:gd name="T7" fmla="*/ 0 h 1043"/>
                    <a:gd name="T8" fmla="*/ 311 w 352"/>
                    <a:gd name="T9" fmla="*/ 1043 h 1043"/>
                    <a:gd name="T10" fmla="*/ 334 w 352"/>
                    <a:gd name="T11" fmla="*/ 1043 h 1043"/>
                    <a:gd name="T12" fmla="*/ 334 w 35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195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>
                    <a:gd name="T0" fmla="*/ 425 w 449"/>
                    <a:gd name="T1" fmla="*/ 1043 h 1043"/>
                    <a:gd name="T2" fmla="*/ 449 w 449"/>
                    <a:gd name="T3" fmla="*/ 1043 h 1043"/>
                    <a:gd name="T4" fmla="*/ 42 w 449"/>
                    <a:gd name="T5" fmla="*/ 0 h 1043"/>
                    <a:gd name="T6" fmla="*/ 0 w 449"/>
                    <a:gd name="T7" fmla="*/ 0 h 1043"/>
                    <a:gd name="T8" fmla="*/ 407 w 449"/>
                    <a:gd name="T9" fmla="*/ 1043 h 1043"/>
                    <a:gd name="T10" fmla="*/ 425 w 449"/>
                    <a:gd name="T11" fmla="*/ 1043 h 1043"/>
                    <a:gd name="T12" fmla="*/ 425 w 44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196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>
                    <a:gd name="T0" fmla="*/ 520 w 538"/>
                    <a:gd name="T1" fmla="*/ 1043 h 1043"/>
                    <a:gd name="T2" fmla="*/ 538 w 538"/>
                    <a:gd name="T3" fmla="*/ 1043 h 1043"/>
                    <a:gd name="T4" fmla="*/ 41 w 538"/>
                    <a:gd name="T5" fmla="*/ 0 h 1043"/>
                    <a:gd name="T6" fmla="*/ 0 w 538"/>
                    <a:gd name="T7" fmla="*/ 0 h 1043"/>
                    <a:gd name="T8" fmla="*/ 496 w 538"/>
                    <a:gd name="T9" fmla="*/ 1043 h 1043"/>
                    <a:gd name="T10" fmla="*/ 520 w 538"/>
                    <a:gd name="T11" fmla="*/ 1043 h 1043"/>
                    <a:gd name="T12" fmla="*/ 520 w 53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197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>
                    <a:gd name="T0" fmla="*/ 622 w 640"/>
                    <a:gd name="T1" fmla="*/ 1043 h 1043"/>
                    <a:gd name="T2" fmla="*/ 640 w 640"/>
                    <a:gd name="T3" fmla="*/ 1043 h 1043"/>
                    <a:gd name="T4" fmla="*/ 48 w 640"/>
                    <a:gd name="T5" fmla="*/ 0 h 1043"/>
                    <a:gd name="T6" fmla="*/ 0 w 640"/>
                    <a:gd name="T7" fmla="*/ 0 h 1043"/>
                    <a:gd name="T8" fmla="*/ 598 w 640"/>
                    <a:gd name="T9" fmla="*/ 1043 h 1043"/>
                    <a:gd name="T10" fmla="*/ 622 w 640"/>
                    <a:gd name="T11" fmla="*/ 1043 h 1043"/>
                    <a:gd name="T12" fmla="*/ 622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198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>
                    <a:gd name="T0" fmla="*/ 604 w 628"/>
                    <a:gd name="T1" fmla="*/ 935 h 935"/>
                    <a:gd name="T2" fmla="*/ 628 w 628"/>
                    <a:gd name="T3" fmla="*/ 935 h 935"/>
                    <a:gd name="T4" fmla="*/ 0 w 628"/>
                    <a:gd name="T5" fmla="*/ 0 h 935"/>
                    <a:gd name="T6" fmla="*/ 0 w 628"/>
                    <a:gd name="T7" fmla="*/ 66 h 935"/>
                    <a:gd name="T8" fmla="*/ 580 w 628"/>
                    <a:gd name="T9" fmla="*/ 935 h 935"/>
                    <a:gd name="T10" fmla="*/ 604 w 628"/>
                    <a:gd name="T11" fmla="*/ 935 h 935"/>
                    <a:gd name="T12" fmla="*/ 604 w 628"/>
                    <a:gd name="T13" fmla="*/ 935 h 9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199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>
                    <a:gd name="T0" fmla="*/ 18 w 155"/>
                    <a:gd name="T1" fmla="*/ 1043 h 1043"/>
                    <a:gd name="T2" fmla="*/ 42 w 155"/>
                    <a:gd name="T3" fmla="*/ 1043 h 1043"/>
                    <a:gd name="T4" fmla="*/ 155 w 155"/>
                    <a:gd name="T5" fmla="*/ 0 h 1043"/>
                    <a:gd name="T6" fmla="*/ 114 w 155"/>
                    <a:gd name="T7" fmla="*/ 0 h 1043"/>
                    <a:gd name="T8" fmla="*/ 0 w 155"/>
                    <a:gd name="T9" fmla="*/ 1043 h 1043"/>
                    <a:gd name="T10" fmla="*/ 18 w 155"/>
                    <a:gd name="T11" fmla="*/ 1043 h 1043"/>
                    <a:gd name="T12" fmla="*/ 18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200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>
                    <a:gd name="T0" fmla="*/ 18 w 239"/>
                    <a:gd name="T1" fmla="*/ 1043 h 1043"/>
                    <a:gd name="T2" fmla="*/ 36 w 239"/>
                    <a:gd name="T3" fmla="*/ 1043 h 1043"/>
                    <a:gd name="T4" fmla="*/ 239 w 239"/>
                    <a:gd name="T5" fmla="*/ 0 h 1043"/>
                    <a:gd name="T6" fmla="*/ 203 w 239"/>
                    <a:gd name="T7" fmla="*/ 0 h 1043"/>
                    <a:gd name="T8" fmla="*/ 0 w 239"/>
                    <a:gd name="T9" fmla="*/ 1043 h 1043"/>
                    <a:gd name="T10" fmla="*/ 18 w 239"/>
                    <a:gd name="T11" fmla="*/ 1043 h 1043"/>
                    <a:gd name="T12" fmla="*/ 18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201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>
                    <a:gd name="T0" fmla="*/ 24 w 358"/>
                    <a:gd name="T1" fmla="*/ 1043 h 1043"/>
                    <a:gd name="T2" fmla="*/ 42 w 358"/>
                    <a:gd name="T3" fmla="*/ 1043 h 1043"/>
                    <a:gd name="T4" fmla="*/ 358 w 358"/>
                    <a:gd name="T5" fmla="*/ 0 h 1043"/>
                    <a:gd name="T6" fmla="*/ 317 w 358"/>
                    <a:gd name="T7" fmla="*/ 0 h 1043"/>
                    <a:gd name="T8" fmla="*/ 0 w 358"/>
                    <a:gd name="T9" fmla="*/ 1043 h 1043"/>
                    <a:gd name="T10" fmla="*/ 24 w 358"/>
                    <a:gd name="T11" fmla="*/ 1043 h 1043"/>
                    <a:gd name="T12" fmla="*/ 24 w 35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202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>
                    <a:gd name="T0" fmla="*/ 18 w 448"/>
                    <a:gd name="T1" fmla="*/ 1043 h 1043"/>
                    <a:gd name="T2" fmla="*/ 41 w 448"/>
                    <a:gd name="T3" fmla="*/ 1043 h 1043"/>
                    <a:gd name="T4" fmla="*/ 448 w 448"/>
                    <a:gd name="T5" fmla="*/ 0 h 1043"/>
                    <a:gd name="T6" fmla="*/ 406 w 448"/>
                    <a:gd name="T7" fmla="*/ 0 h 1043"/>
                    <a:gd name="T8" fmla="*/ 0 w 448"/>
                    <a:gd name="T9" fmla="*/ 1043 h 1043"/>
                    <a:gd name="T10" fmla="*/ 18 w 448"/>
                    <a:gd name="T11" fmla="*/ 1043 h 1043"/>
                    <a:gd name="T12" fmla="*/ 18 w 44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203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>
                    <a:gd name="T0" fmla="*/ 18 w 539"/>
                    <a:gd name="T1" fmla="*/ 1043 h 1043"/>
                    <a:gd name="T2" fmla="*/ 42 w 539"/>
                    <a:gd name="T3" fmla="*/ 1043 h 1043"/>
                    <a:gd name="T4" fmla="*/ 539 w 539"/>
                    <a:gd name="T5" fmla="*/ 0 h 1043"/>
                    <a:gd name="T6" fmla="*/ 497 w 539"/>
                    <a:gd name="T7" fmla="*/ 0 h 1043"/>
                    <a:gd name="T8" fmla="*/ 0 w 539"/>
                    <a:gd name="T9" fmla="*/ 1043 h 1043"/>
                    <a:gd name="T10" fmla="*/ 18 w 539"/>
                    <a:gd name="T11" fmla="*/ 1043 h 1043"/>
                    <a:gd name="T12" fmla="*/ 18 w 5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204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>
                    <a:gd name="T0" fmla="*/ 18 w 640"/>
                    <a:gd name="T1" fmla="*/ 1043 h 1043"/>
                    <a:gd name="T2" fmla="*/ 42 w 640"/>
                    <a:gd name="T3" fmla="*/ 1043 h 1043"/>
                    <a:gd name="T4" fmla="*/ 640 w 640"/>
                    <a:gd name="T5" fmla="*/ 0 h 1043"/>
                    <a:gd name="T6" fmla="*/ 592 w 640"/>
                    <a:gd name="T7" fmla="*/ 0 h 1043"/>
                    <a:gd name="T8" fmla="*/ 0 w 640"/>
                    <a:gd name="T9" fmla="*/ 1043 h 1043"/>
                    <a:gd name="T10" fmla="*/ 18 w 640"/>
                    <a:gd name="T11" fmla="*/ 1043 h 1043"/>
                    <a:gd name="T12" fmla="*/ 18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205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>
                    <a:gd name="T0" fmla="*/ 24 w 670"/>
                    <a:gd name="T1" fmla="*/ 995 h 995"/>
                    <a:gd name="T2" fmla="*/ 48 w 670"/>
                    <a:gd name="T3" fmla="*/ 995 h 995"/>
                    <a:gd name="T4" fmla="*/ 670 w 670"/>
                    <a:gd name="T5" fmla="*/ 72 h 995"/>
                    <a:gd name="T6" fmla="*/ 670 w 670"/>
                    <a:gd name="T7" fmla="*/ 0 h 995"/>
                    <a:gd name="T8" fmla="*/ 0 w 670"/>
                    <a:gd name="T9" fmla="*/ 995 h 995"/>
                    <a:gd name="T10" fmla="*/ 24 w 670"/>
                    <a:gd name="T11" fmla="*/ 995 h 995"/>
                    <a:gd name="T12" fmla="*/ 24 w 670"/>
                    <a:gd name="T13" fmla="*/ 995 h 9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206" name="Group 46"/>
              <p:cNvGrpSpPr>
                <a:grpSpLocks/>
              </p:cNvGrpSpPr>
              <p:nvPr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92207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>
                    <a:gd name="T0" fmla="*/ 281 w 305"/>
                    <a:gd name="T1" fmla="*/ 426 h 426"/>
                    <a:gd name="T2" fmla="*/ 305 w 305"/>
                    <a:gd name="T3" fmla="*/ 426 h 426"/>
                    <a:gd name="T4" fmla="*/ 0 w 305"/>
                    <a:gd name="T5" fmla="*/ 0 h 426"/>
                    <a:gd name="T6" fmla="*/ 0 w 305"/>
                    <a:gd name="T7" fmla="*/ 66 h 426"/>
                    <a:gd name="T8" fmla="*/ 251 w 305"/>
                    <a:gd name="T9" fmla="*/ 426 h 426"/>
                    <a:gd name="T10" fmla="*/ 281 w 305"/>
                    <a:gd name="T11" fmla="*/ 426 h 426"/>
                    <a:gd name="T12" fmla="*/ 281 w 305"/>
                    <a:gd name="T13" fmla="*/ 42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208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>
                    <a:gd name="T0" fmla="*/ 24 w 347"/>
                    <a:gd name="T1" fmla="*/ 486 h 486"/>
                    <a:gd name="T2" fmla="*/ 48 w 347"/>
                    <a:gd name="T3" fmla="*/ 486 h 486"/>
                    <a:gd name="T4" fmla="*/ 347 w 347"/>
                    <a:gd name="T5" fmla="*/ 72 h 486"/>
                    <a:gd name="T6" fmla="*/ 347 w 347"/>
                    <a:gd name="T7" fmla="*/ 0 h 486"/>
                    <a:gd name="T8" fmla="*/ 0 w 347"/>
                    <a:gd name="T9" fmla="*/ 486 h 486"/>
                    <a:gd name="T10" fmla="*/ 24 w 347"/>
                    <a:gd name="T11" fmla="*/ 486 h 486"/>
                    <a:gd name="T12" fmla="*/ 24 w 347"/>
                    <a:gd name="T13" fmla="*/ 486 h 4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209" name="Group 49"/>
              <p:cNvGrpSpPr>
                <a:grpSpLocks/>
              </p:cNvGrpSpPr>
              <p:nvPr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92210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>
                    <a:gd name="T0" fmla="*/ 18 w 42"/>
                    <a:gd name="T1" fmla="*/ 0 h 3273"/>
                    <a:gd name="T2" fmla="*/ 0 w 42"/>
                    <a:gd name="T3" fmla="*/ 0 h 3273"/>
                    <a:gd name="T4" fmla="*/ 0 w 42"/>
                    <a:gd name="T5" fmla="*/ 3273 h 3273"/>
                    <a:gd name="T6" fmla="*/ 42 w 42"/>
                    <a:gd name="T7" fmla="*/ 3273 h 3273"/>
                    <a:gd name="T8" fmla="*/ 42 w 42"/>
                    <a:gd name="T9" fmla="*/ 0 h 3273"/>
                    <a:gd name="T10" fmla="*/ 18 w 42"/>
                    <a:gd name="T11" fmla="*/ 0 h 3273"/>
                    <a:gd name="T12" fmla="*/ 18 w 42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211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>
                    <a:gd name="T0" fmla="*/ 376 w 400"/>
                    <a:gd name="T1" fmla="*/ 0 h 3273"/>
                    <a:gd name="T2" fmla="*/ 358 w 400"/>
                    <a:gd name="T3" fmla="*/ 0 h 3273"/>
                    <a:gd name="T4" fmla="*/ 0 w 400"/>
                    <a:gd name="T5" fmla="*/ 3273 h 3273"/>
                    <a:gd name="T6" fmla="*/ 41 w 400"/>
                    <a:gd name="T7" fmla="*/ 3273 h 3273"/>
                    <a:gd name="T8" fmla="*/ 400 w 400"/>
                    <a:gd name="T9" fmla="*/ 0 h 3273"/>
                    <a:gd name="T10" fmla="*/ 376 w 400"/>
                    <a:gd name="T11" fmla="*/ 0 h 3273"/>
                    <a:gd name="T12" fmla="*/ 376 w 400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212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>
                    <a:gd name="T0" fmla="*/ 657 w 675"/>
                    <a:gd name="T1" fmla="*/ 0 h 3273"/>
                    <a:gd name="T2" fmla="*/ 639 w 675"/>
                    <a:gd name="T3" fmla="*/ 0 h 3273"/>
                    <a:gd name="T4" fmla="*/ 0 w 675"/>
                    <a:gd name="T5" fmla="*/ 3273 h 3273"/>
                    <a:gd name="T6" fmla="*/ 42 w 675"/>
                    <a:gd name="T7" fmla="*/ 3273 h 3273"/>
                    <a:gd name="T8" fmla="*/ 675 w 675"/>
                    <a:gd name="T9" fmla="*/ 0 h 3273"/>
                    <a:gd name="T10" fmla="*/ 657 w 675"/>
                    <a:gd name="T11" fmla="*/ 0 h 3273"/>
                    <a:gd name="T12" fmla="*/ 657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213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>
                    <a:gd name="T0" fmla="*/ 1013 w 1031"/>
                    <a:gd name="T1" fmla="*/ 0 h 3280"/>
                    <a:gd name="T2" fmla="*/ 990 w 1031"/>
                    <a:gd name="T3" fmla="*/ 0 h 3280"/>
                    <a:gd name="T4" fmla="*/ 0 w 1031"/>
                    <a:gd name="T5" fmla="*/ 3280 h 3280"/>
                    <a:gd name="T6" fmla="*/ 42 w 1031"/>
                    <a:gd name="T7" fmla="*/ 3280 h 3280"/>
                    <a:gd name="T8" fmla="*/ 1031 w 1031"/>
                    <a:gd name="T9" fmla="*/ 4 h 3280"/>
                    <a:gd name="T10" fmla="*/ 1013 w 1031"/>
                    <a:gd name="T11" fmla="*/ 0 h 3280"/>
                    <a:gd name="T12" fmla="*/ 1013 w 1031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214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>
                    <a:gd name="T0" fmla="*/ 1296 w 1319"/>
                    <a:gd name="T1" fmla="*/ 0 h 3280"/>
                    <a:gd name="T2" fmla="*/ 1278 w 1319"/>
                    <a:gd name="T3" fmla="*/ 0 h 3280"/>
                    <a:gd name="T4" fmla="*/ 0 w 1319"/>
                    <a:gd name="T5" fmla="*/ 3280 h 3280"/>
                    <a:gd name="T6" fmla="*/ 42 w 1319"/>
                    <a:gd name="T7" fmla="*/ 3280 h 3280"/>
                    <a:gd name="T8" fmla="*/ 1319 w 1319"/>
                    <a:gd name="T9" fmla="*/ 5 h 3280"/>
                    <a:gd name="T10" fmla="*/ 1296 w 1319"/>
                    <a:gd name="T11" fmla="*/ 0 h 3280"/>
                    <a:gd name="T12" fmla="*/ 1296 w 1319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215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>
                    <a:gd name="T0" fmla="*/ 18 w 401"/>
                    <a:gd name="T1" fmla="*/ 0 h 3273"/>
                    <a:gd name="T2" fmla="*/ 0 w 401"/>
                    <a:gd name="T3" fmla="*/ 0 h 3273"/>
                    <a:gd name="T4" fmla="*/ 359 w 401"/>
                    <a:gd name="T5" fmla="*/ 3273 h 3273"/>
                    <a:gd name="T6" fmla="*/ 401 w 401"/>
                    <a:gd name="T7" fmla="*/ 3273 h 3273"/>
                    <a:gd name="T8" fmla="*/ 42 w 401"/>
                    <a:gd name="T9" fmla="*/ 0 h 3273"/>
                    <a:gd name="T10" fmla="*/ 18 w 401"/>
                    <a:gd name="T11" fmla="*/ 0 h 3273"/>
                    <a:gd name="T12" fmla="*/ 18 w 401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216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>
                    <a:gd name="T0" fmla="*/ 18 w 675"/>
                    <a:gd name="T1" fmla="*/ 0 h 3273"/>
                    <a:gd name="T2" fmla="*/ 0 w 675"/>
                    <a:gd name="T3" fmla="*/ 0 h 3273"/>
                    <a:gd name="T4" fmla="*/ 640 w 675"/>
                    <a:gd name="T5" fmla="*/ 3273 h 3273"/>
                    <a:gd name="T6" fmla="*/ 675 w 675"/>
                    <a:gd name="T7" fmla="*/ 3273 h 3273"/>
                    <a:gd name="T8" fmla="*/ 36 w 675"/>
                    <a:gd name="T9" fmla="*/ 0 h 3273"/>
                    <a:gd name="T10" fmla="*/ 18 w 675"/>
                    <a:gd name="T11" fmla="*/ 0 h 3273"/>
                    <a:gd name="T12" fmla="*/ 18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217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>
                    <a:gd name="T0" fmla="*/ 23 w 1036"/>
                    <a:gd name="T1" fmla="*/ 0 h 3280"/>
                    <a:gd name="T2" fmla="*/ 0 w 1036"/>
                    <a:gd name="T3" fmla="*/ 5 h 3280"/>
                    <a:gd name="T4" fmla="*/ 994 w 1036"/>
                    <a:gd name="T5" fmla="*/ 3280 h 3280"/>
                    <a:gd name="T6" fmla="*/ 1036 w 1036"/>
                    <a:gd name="T7" fmla="*/ 3280 h 3280"/>
                    <a:gd name="T8" fmla="*/ 41 w 1036"/>
                    <a:gd name="T9" fmla="*/ 0 h 3280"/>
                    <a:gd name="T10" fmla="*/ 23 w 1036"/>
                    <a:gd name="T11" fmla="*/ 0 h 3280"/>
                    <a:gd name="T12" fmla="*/ 23 w 1036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218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>
                    <a:gd name="T0" fmla="*/ 20 w 1327"/>
                    <a:gd name="T1" fmla="*/ 0 h 3280"/>
                    <a:gd name="T2" fmla="*/ 0 w 1327"/>
                    <a:gd name="T3" fmla="*/ 7 h 3280"/>
                    <a:gd name="T4" fmla="*/ 1285 w 1327"/>
                    <a:gd name="T5" fmla="*/ 3280 h 3280"/>
                    <a:gd name="T6" fmla="*/ 1327 w 1327"/>
                    <a:gd name="T7" fmla="*/ 3280 h 3280"/>
                    <a:gd name="T8" fmla="*/ 43 w 1327"/>
                    <a:gd name="T9" fmla="*/ 0 h 3280"/>
                    <a:gd name="T10" fmla="*/ 20 w 1327"/>
                    <a:gd name="T11" fmla="*/ 0 h 3280"/>
                    <a:gd name="T12" fmla="*/ 20 w 1327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2219" name="Freeform 59"/>
              <p:cNvSpPr>
                <a:spLocks/>
              </p:cNvSpPr>
              <p:nvPr/>
            </p:nvSpPr>
            <p:spPr bwMode="hidden">
              <a:xfrm>
                <a:off x="0" y="1039"/>
                <a:ext cx="1254" cy="2632"/>
              </a:xfrm>
              <a:custGeom>
                <a:avLst/>
                <a:gdLst>
                  <a:gd name="T0" fmla="*/ 1236 w 1254"/>
                  <a:gd name="T1" fmla="*/ 0 h 2632"/>
                  <a:gd name="T2" fmla="*/ 1212 w 1254"/>
                  <a:gd name="T3" fmla="*/ 0 h 2632"/>
                  <a:gd name="T4" fmla="*/ 0 w 1254"/>
                  <a:gd name="T5" fmla="*/ 2542 h 2632"/>
                  <a:gd name="T6" fmla="*/ 0 w 1254"/>
                  <a:gd name="T7" fmla="*/ 2632 h 2632"/>
                  <a:gd name="T8" fmla="*/ 1254 w 1254"/>
                  <a:gd name="T9" fmla="*/ 7 h 2632"/>
                  <a:gd name="T10" fmla="*/ 1236 w 1254"/>
                  <a:gd name="T11" fmla="*/ 0 h 2632"/>
                  <a:gd name="T12" fmla="*/ 1236 w 1254"/>
                  <a:gd name="T13" fmla="*/ 0 h 2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20" name="Freeform 60"/>
              <p:cNvSpPr>
                <a:spLocks/>
              </p:cNvSpPr>
              <p:nvPr/>
            </p:nvSpPr>
            <p:spPr bwMode="hidden">
              <a:xfrm>
                <a:off x="0" y="1039"/>
                <a:ext cx="948" cy="1676"/>
              </a:xfrm>
              <a:custGeom>
                <a:avLst/>
                <a:gdLst>
                  <a:gd name="T0" fmla="*/ 930 w 948"/>
                  <a:gd name="T1" fmla="*/ 0 h 1676"/>
                  <a:gd name="T2" fmla="*/ 906 w 948"/>
                  <a:gd name="T3" fmla="*/ 0 h 1676"/>
                  <a:gd name="T4" fmla="*/ 0 w 948"/>
                  <a:gd name="T5" fmla="*/ 1593 h 1676"/>
                  <a:gd name="T6" fmla="*/ 0 w 948"/>
                  <a:gd name="T7" fmla="*/ 1676 h 1676"/>
                  <a:gd name="T8" fmla="*/ 948 w 948"/>
                  <a:gd name="T9" fmla="*/ 5 h 1676"/>
                  <a:gd name="T10" fmla="*/ 930 w 948"/>
                  <a:gd name="T11" fmla="*/ 0 h 1676"/>
                  <a:gd name="T12" fmla="*/ 930 w 948"/>
                  <a:gd name="T13" fmla="*/ 0 h 16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21" name="Freeform 61"/>
              <p:cNvSpPr>
                <a:spLocks/>
              </p:cNvSpPr>
              <p:nvPr/>
            </p:nvSpPr>
            <p:spPr bwMode="hidden">
              <a:xfrm>
                <a:off x="0" y="1039"/>
                <a:ext cx="629" cy="937"/>
              </a:xfrm>
              <a:custGeom>
                <a:avLst/>
                <a:gdLst>
                  <a:gd name="T0" fmla="*/ 606 w 629"/>
                  <a:gd name="T1" fmla="*/ 0 h 937"/>
                  <a:gd name="T2" fmla="*/ 582 w 629"/>
                  <a:gd name="T3" fmla="*/ 0 h 937"/>
                  <a:gd name="T4" fmla="*/ 0 w 629"/>
                  <a:gd name="T5" fmla="*/ 871 h 937"/>
                  <a:gd name="T6" fmla="*/ 0 w 629"/>
                  <a:gd name="T7" fmla="*/ 937 h 937"/>
                  <a:gd name="T8" fmla="*/ 629 w 629"/>
                  <a:gd name="T9" fmla="*/ 4 h 937"/>
                  <a:gd name="T10" fmla="*/ 606 w 629"/>
                  <a:gd name="T11" fmla="*/ 0 h 937"/>
                  <a:gd name="T12" fmla="*/ 606 w 629"/>
                  <a:gd name="T13" fmla="*/ 0 h 9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22" name="Freeform 62"/>
              <p:cNvSpPr>
                <a:spLocks/>
              </p:cNvSpPr>
              <p:nvPr/>
            </p:nvSpPr>
            <p:spPr bwMode="hidden">
              <a:xfrm>
                <a:off x="0" y="1039"/>
                <a:ext cx="305" cy="427"/>
              </a:xfrm>
              <a:custGeom>
                <a:avLst/>
                <a:gdLst>
                  <a:gd name="T0" fmla="*/ 282 w 305"/>
                  <a:gd name="T1" fmla="*/ 0 h 427"/>
                  <a:gd name="T2" fmla="*/ 252 w 305"/>
                  <a:gd name="T3" fmla="*/ 0 h 427"/>
                  <a:gd name="T4" fmla="*/ 0 w 305"/>
                  <a:gd name="T5" fmla="*/ 361 h 427"/>
                  <a:gd name="T6" fmla="*/ 0 w 305"/>
                  <a:gd name="T7" fmla="*/ 427 h 427"/>
                  <a:gd name="T8" fmla="*/ 305 w 305"/>
                  <a:gd name="T9" fmla="*/ 5 h 427"/>
                  <a:gd name="T10" fmla="*/ 282 w 305"/>
                  <a:gd name="T11" fmla="*/ 0 h 427"/>
                  <a:gd name="T12" fmla="*/ 282 w 305"/>
                  <a:gd name="T13" fmla="*/ 0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23" name="Freeform 63"/>
              <p:cNvSpPr>
                <a:spLocks/>
              </p:cNvSpPr>
              <p:nvPr/>
            </p:nvSpPr>
            <p:spPr bwMode="hidden">
              <a:xfrm>
                <a:off x="4481" y="1039"/>
                <a:ext cx="1277" cy="2686"/>
              </a:xfrm>
              <a:custGeom>
                <a:avLst/>
                <a:gdLst>
                  <a:gd name="T0" fmla="*/ 41 w 1277"/>
                  <a:gd name="T1" fmla="*/ 0 h 2686"/>
                  <a:gd name="T2" fmla="*/ 17 w 1277"/>
                  <a:gd name="T3" fmla="*/ 0 h 2686"/>
                  <a:gd name="T4" fmla="*/ 0 w 1277"/>
                  <a:gd name="T5" fmla="*/ 4 h 2686"/>
                  <a:gd name="T6" fmla="*/ 1277 w 1277"/>
                  <a:gd name="T7" fmla="*/ 2686 h 2686"/>
                  <a:gd name="T8" fmla="*/ 1277 w 1277"/>
                  <a:gd name="T9" fmla="*/ 2596 h 2686"/>
                  <a:gd name="T10" fmla="*/ 41 w 1277"/>
                  <a:gd name="T11" fmla="*/ 0 h 2686"/>
                  <a:gd name="T12" fmla="*/ 41 w 1277"/>
                  <a:gd name="T13" fmla="*/ 0 h 2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24" name="Freeform 64"/>
              <p:cNvSpPr>
                <a:spLocks/>
              </p:cNvSpPr>
              <p:nvPr/>
            </p:nvSpPr>
            <p:spPr bwMode="hidden">
              <a:xfrm>
                <a:off x="4770" y="1039"/>
                <a:ext cx="988" cy="1730"/>
              </a:xfrm>
              <a:custGeom>
                <a:avLst/>
                <a:gdLst>
                  <a:gd name="T0" fmla="*/ 16 w 988"/>
                  <a:gd name="T1" fmla="*/ 0 h 1730"/>
                  <a:gd name="T2" fmla="*/ 0 w 988"/>
                  <a:gd name="T3" fmla="*/ 7 h 1730"/>
                  <a:gd name="T4" fmla="*/ 988 w 988"/>
                  <a:gd name="T5" fmla="*/ 1730 h 1730"/>
                  <a:gd name="T6" fmla="*/ 988 w 988"/>
                  <a:gd name="T7" fmla="*/ 1653 h 1730"/>
                  <a:gd name="T8" fmla="*/ 40 w 988"/>
                  <a:gd name="T9" fmla="*/ 0 h 1730"/>
                  <a:gd name="T10" fmla="*/ 16 w 988"/>
                  <a:gd name="T11" fmla="*/ 0 h 1730"/>
                  <a:gd name="T12" fmla="*/ 16 w 988"/>
                  <a:gd name="T13" fmla="*/ 0 h 17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25" name="Freeform 65"/>
              <p:cNvSpPr>
                <a:spLocks/>
              </p:cNvSpPr>
              <p:nvPr/>
            </p:nvSpPr>
            <p:spPr bwMode="hidden">
              <a:xfrm>
                <a:off x="5088" y="1039"/>
                <a:ext cx="670" cy="997"/>
              </a:xfrm>
              <a:custGeom>
                <a:avLst/>
                <a:gdLst>
                  <a:gd name="T0" fmla="*/ 22 w 670"/>
                  <a:gd name="T1" fmla="*/ 0 h 997"/>
                  <a:gd name="T2" fmla="*/ 0 w 670"/>
                  <a:gd name="T3" fmla="*/ 4 h 997"/>
                  <a:gd name="T4" fmla="*/ 670 w 670"/>
                  <a:gd name="T5" fmla="*/ 997 h 997"/>
                  <a:gd name="T6" fmla="*/ 670 w 670"/>
                  <a:gd name="T7" fmla="*/ 925 h 997"/>
                  <a:gd name="T8" fmla="*/ 46 w 670"/>
                  <a:gd name="T9" fmla="*/ 0 h 997"/>
                  <a:gd name="T10" fmla="*/ 22 w 670"/>
                  <a:gd name="T11" fmla="*/ 0 h 997"/>
                  <a:gd name="T12" fmla="*/ 22 w 670"/>
                  <a:gd name="T13" fmla="*/ 0 h 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26" name="Freeform 66"/>
              <p:cNvSpPr>
                <a:spLocks/>
              </p:cNvSpPr>
              <p:nvPr/>
            </p:nvSpPr>
            <p:spPr bwMode="hidden">
              <a:xfrm>
                <a:off x="5412" y="1039"/>
                <a:ext cx="346" cy="487"/>
              </a:xfrm>
              <a:custGeom>
                <a:avLst/>
                <a:gdLst>
                  <a:gd name="T0" fmla="*/ 22 w 346"/>
                  <a:gd name="T1" fmla="*/ 0 h 487"/>
                  <a:gd name="T2" fmla="*/ 0 w 346"/>
                  <a:gd name="T3" fmla="*/ 7 h 487"/>
                  <a:gd name="T4" fmla="*/ 346 w 346"/>
                  <a:gd name="T5" fmla="*/ 487 h 487"/>
                  <a:gd name="T6" fmla="*/ 346 w 346"/>
                  <a:gd name="T7" fmla="*/ 415 h 487"/>
                  <a:gd name="T8" fmla="*/ 46 w 346"/>
                  <a:gd name="T9" fmla="*/ 0 h 487"/>
                  <a:gd name="T10" fmla="*/ 22 w 346"/>
                  <a:gd name="T11" fmla="*/ 0 h 487"/>
                  <a:gd name="T12" fmla="*/ 22 w 346"/>
                  <a:gd name="T13" fmla="*/ 0 h 4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2227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920875"/>
            <a:ext cx="8226425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92228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92229" name="Rectangle 6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2230" name="Rectangle 7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2231" name="Rectangle 7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1AA405B-B71E-4DDB-8F93-404BC2713D4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850C04-43CE-470E-B1CC-107FD732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75406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01F18F-1D8B-48B4-A866-62FCA7B48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21313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29671B-637B-49EF-AE82-CB0A4F1B9A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8065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E0029-9751-475B-B01A-BF43EF6F62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118487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A0051F-CB1E-4098-95F9-57C5F1DB0A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277947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2AD3A3-06F0-4E3F-9E04-102429C02A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936125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2946C-A549-4096-A785-7A307ADAC2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450065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E4274B-AF77-4482-B514-AB95F6E80D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13100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D75108-A9CB-4EC6-BCC5-DFEE299569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878435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E5D368-5E06-4860-BB5C-BD5CD8F2BB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365416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3050"/>
            <a:ext cx="2055813" cy="5822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18212" cy="5822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3CFFFD-F6C9-4576-B091-6FB8B78C70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504616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59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11059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10596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597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0598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110599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110600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110601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602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0603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110604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110605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06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0607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110608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09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0610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110611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12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0613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10614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15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0616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110617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18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0619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110620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21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0622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110623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24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0625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0626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27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0628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110629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30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0631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110632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33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0634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110635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36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0637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110638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39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0640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110641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42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0643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10644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45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0646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110647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48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0649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110650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51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0652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110653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54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0655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110656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57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0658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110659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60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0661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110662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63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0664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110665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66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10667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668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10669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110670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71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0672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110673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74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0675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110676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77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0678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110679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80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0681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110682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83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0684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110685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86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0687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110688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89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0690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110691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92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0693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110694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95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0696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110697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98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0699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110700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701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110702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110703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110704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600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600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705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0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0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706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0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0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707" name="Arc 115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0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0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708" name="Arc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0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0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709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0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0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710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>
                      <a:gd name="T0" fmla="*/ 0 w 776"/>
                      <a:gd name="T1" fmla="*/ 64 h 2368"/>
                      <a:gd name="T2" fmla="*/ 240 w 776"/>
                      <a:gd name="T3" fmla="*/ 16 h 2368"/>
                      <a:gd name="T4" fmla="*/ 96 w 776"/>
                      <a:gd name="T5" fmla="*/ 160 h 2368"/>
                      <a:gd name="T6" fmla="*/ 336 w 776"/>
                      <a:gd name="T7" fmla="*/ 160 h 2368"/>
                      <a:gd name="T8" fmla="*/ 192 w 776"/>
                      <a:gd name="T9" fmla="*/ 304 h 2368"/>
                      <a:gd name="T10" fmla="*/ 384 w 776"/>
                      <a:gd name="T11" fmla="*/ 352 h 2368"/>
                      <a:gd name="T12" fmla="*/ 288 w 776"/>
                      <a:gd name="T13" fmla="*/ 448 h 2368"/>
                      <a:gd name="T14" fmla="*/ 480 w 776"/>
                      <a:gd name="T15" fmla="*/ 496 h 2368"/>
                      <a:gd name="T16" fmla="*/ 384 w 776"/>
                      <a:gd name="T17" fmla="*/ 592 h 2368"/>
                      <a:gd name="T18" fmla="*/ 528 w 776"/>
                      <a:gd name="T19" fmla="*/ 640 h 2368"/>
                      <a:gd name="T20" fmla="*/ 480 w 776"/>
                      <a:gd name="T21" fmla="*/ 736 h 2368"/>
                      <a:gd name="T22" fmla="*/ 576 w 776"/>
                      <a:gd name="T23" fmla="*/ 832 h 2368"/>
                      <a:gd name="T24" fmla="*/ 576 w 776"/>
                      <a:gd name="T25" fmla="*/ 928 h 2368"/>
                      <a:gd name="T26" fmla="*/ 672 w 776"/>
                      <a:gd name="T27" fmla="*/ 1072 h 2368"/>
                      <a:gd name="T28" fmla="*/ 624 w 776"/>
                      <a:gd name="T29" fmla="*/ 1216 h 2368"/>
                      <a:gd name="T30" fmla="*/ 720 w 776"/>
                      <a:gd name="T31" fmla="*/ 1312 h 2368"/>
                      <a:gd name="T32" fmla="*/ 672 w 776"/>
                      <a:gd name="T33" fmla="*/ 1456 h 2368"/>
                      <a:gd name="T34" fmla="*/ 720 w 776"/>
                      <a:gd name="T35" fmla="*/ 1600 h 2368"/>
                      <a:gd name="T36" fmla="*/ 672 w 776"/>
                      <a:gd name="T37" fmla="*/ 1696 h 2368"/>
                      <a:gd name="T38" fmla="*/ 768 w 776"/>
                      <a:gd name="T39" fmla="*/ 1840 h 2368"/>
                      <a:gd name="T40" fmla="*/ 720 w 776"/>
                      <a:gd name="T41" fmla="*/ 1984 h 2368"/>
                      <a:gd name="T42" fmla="*/ 768 w 776"/>
                      <a:gd name="T43" fmla="*/ 2176 h 2368"/>
                      <a:gd name="T44" fmla="*/ 720 w 776"/>
                      <a:gd name="T45" fmla="*/ 2224 h 2368"/>
                      <a:gd name="T46" fmla="*/ 768 w 776"/>
                      <a:gd name="T47" fmla="*/ 2368 h 23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0711" name="Freeform 119"/>
                <p:cNvSpPr>
                  <a:spLocks/>
                </p:cNvSpPr>
                <p:nvPr/>
              </p:nvSpPr>
              <p:spPr bwMode="hidden">
                <a:xfrm rot="20253369">
                  <a:off x="3280" y="1529"/>
                  <a:ext cx="442" cy="837"/>
                </a:xfrm>
                <a:custGeom>
                  <a:avLst/>
                  <a:gdLst>
                    <a:gd name="T0" fmla="*/ 0 w 776"/>
                    <a:gd name="T1" fmla="*/ 64 h 2368"/>
                    <a:gd name="T2" fmla="*/ 240 w 776"/>
                    <a:gd name="T3" fmla="*/ 16 h 2368"/>
                    <a:gd name="T4" fmla="*/ 96 w 776"/>
                    <a:gd name="T5" fmla="*/ 160 h 2368"/>
                    <a:gd name="T6" fmla="*/ 336 w 776"/>
                    <a:gd name="T7" fmla="*/ 160 h 2368"/>
                    <a:gd name="T8" fmla="*/ 192 w 776"/>
                    <a:gd name="T9" fmla="*/ 304 h 2368"/>
                    <a:gd name="T10" fmla="*/ 384 w 776"/>
                    <a:gd name="T11" fmla="*/ 352 h 2368"/>
                    <a:gd name="T12" fmla="*/ 288 w 776"/>
                    <a:gd name="T13" fmla="*/ 448 h 2368"/>
                    <a:gd name="T14" fmla="*/ 480 w 776"/>
                    <a:gd name="T15" fmla="*/ 496 h 2368"/>
                    <a:gd name="T16" fmla="*/ 384 w 776"/>
                    <a:gd name="T17" fmla="*/ 592 h 2368"/>
                    <a:gd name="T18" fmla="*/ 528 w 776"/>
                    <a:gd name="T19" fmla="*/ 640 h 2368"/>
                    <a:gd name="T20" fmla="*/ 480 w 776"/>
                    <a:gd name="T21" fmla="*/ 736 h 2368"/>
                    <a:gd name="T22" fmla="*/ 576 w 776"/>
                    <a:gd name="T23" fmla="*/ 832 h 2368"/>
                    <a:gd name="T24" fmla="*/ 576 w 776"/>
                    <a:gd name="T25" fmla="*/ 928 h 2368"/>
                    <a:gd name="T26" fmla="*/ 672 w 776"/>
                    <a:gd name="T27" fmla="*/ 1072 h 2368"/>
                    <a:gd name="T28" fmla="*/ 624 w 776"/>
                    <a:gd name="T29" fmla="*/ 1216 h 2368"/>
                    <a:gd name="T30" fmla="*/ 720 w 776"/>
                    <a:gd name="T31" fmla="*/ 1312 h 2368"/>
                    <a:gd name="T32" fmla="*/ 672 w 776"/>
                    <a:gd name="T33" fmla="*/ 1456 h 2368"/>
                    <a:gd name="T34" fmla="*/ 720 w 776"/>
                    <a:gd name="T35" fmla="*/ 1600 h 2368"/>
                    <a:gd name="T36" fmla="*/ 672 w 776"/>
                    <a:gd name="T37" fmla="*/ 1696 h 2368"/>
                    <a:gd name="T38" fmla="*/ 768 w 776"/>
                    <a:gd name="T39" fmla="*/ 1840 h 2368"/>
                    <a:gd name="T40" fmla="*/ 720 w 776"/>
                    <a:gd name="T41" fmla="*/ 1984 h 2368"/>
                    <a:gd name="T42" fmla="*/ 768 w 776"/>
                    <a:gd name="T43" fmla="*/ 2176 h 2368"/>
                    <a:gd name="T44" fmla="*/ 720 w 776"/>
                    <a:gd name="T45" fmla="*/ 2224 h 2368"/>
                    <a:gd name="T46" fmla="*/ 768 w 776"/>
                    <a:gd name="T47" fmla="*/ 2368 h 23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0712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110713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14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15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0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0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16" name="Arc 124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0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0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17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0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0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18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0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0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19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20" name="Freeform 128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21" name="Freeform 129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22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23" name="Freeform 131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24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25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26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10727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10728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10729" name="Rectangle 13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10730" name="Rectangle 1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10731" name="Rectangle 13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180B4AF-21B4-457E-AB23-6B9A4FEFA06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9565D3-5D40-4808-9CC4-DCE86DE936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480717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93E16-4F85-48C0-A893-F56228EB6C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864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4CC125-595A-4CC4-895B-A08BD48A91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686605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E4472F-9F8E-4F24-8D78-397B1334E2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443181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A4497-28CB-47A2-BEBC-498B2D186F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759484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38D737-6EB0-4920-B0DD-8637EDA870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334537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16802-C253-4764-9452-688085A955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637827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4C2524-67E7-4188-B7D9-ABC1F52919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718956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5E6614-B20A-4EE8-B9C1-994DAA1A84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963404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5E3655-FBAC-4224-827D-53FFCEF63D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583871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F5E0A-3415-4786-8F8A-4D96811609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080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2181F1-0DFC-4CBA-85CF-9D5FBD0BCE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734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6B6F06-AF76-4197-85F6-4DE93B6CB2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1749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3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4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5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75DAB388-BDE6-4C45-BF26-453745DD805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l"/>
        <a:defRPr sz="32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l"/>
        <a:defRPr sz="24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10243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4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5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6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7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8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9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0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1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4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5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6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7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8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9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0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61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6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63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264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265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CADB7C32-AE2E-431E-8563-7D5F188D793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36867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68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69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0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>
                <a:gd name="T0" fmla="*/ 965 w 1968"/>
                <a:gd name="T1" fmla="*/ 165 h 762"/>
                <a:gd name="T2" fmla="*/ 696 w 1968"/>
                <a:gd name="T3" fmla="*/ 200 h 762"/>
                <a:gd name="T4" fmla="*/ 693 w 1968"/>
                <a:gd name="T5" fmla="*/ 237 h 762"/>
                <a:gd name="T6" fmla="*/ 924 w 1968"/>
                <a:gd name="T7" fmla="*/ 258 h 762"/>
                <a:gd name="T8" fmla="*/ 993 w 1968"/>
                <a:gd name="T9" fmla="*/ 267 h 762"/>
                <a:gd name="T10" fmla="*/ 681 w 1968"/>
                <a:gd name="T11" fmla="*/ 291 h 762"/>
                <a:gd name="T12" fmla="*/ 633 w 1968"/>
                <a:gd name="T13" fmla="*/ 309 h 762"/>
                <a:gd name="T14" fmla="*/ 645 w 1968"/>
                <a:gd name="T15" fmla="*/ 336 h 762"/>
                <a:gd name="T16" fmla="*/ 672 w 1968"/>
                <a:gd name="T17" fmla="*/ 351 h 762"/>
                <a:gd name="T18" fmla="*/ 984 w 1968"/>
                <a:gd name="T19" fmla="*/ 333 h 762"/>
                <a:gd name="T20" fmla="*/ 1080 w 1968"/>
                <a:gd name="T21" fmla="*/ 357 h 762"/>
                <a:gd name="T22" fmla="*/ 624 w 1968"/>
                <a:gd name="T23" fmla="*/ 492 h 762"/>
                <a:gd name="T24" fmla="*/ 616 w 1968"/>
                <a:gd name="T25" fmla="*/ 536 h 762"/>
                <a:gd name="T26" fmla="*/ 8 w 1968"/>
                <a:gd name="T27" fmla="*/ 724 h 762"/>
                <a:gd name="T28" fmla="*/ 0 w 1968"/>
                <a:gd name="T29" fmla="*/ 756 h 762"/>
                <a:gd name="T30" fmla="*/ 27 w 1968"/>
                <a:gd name="T31" fmla="*/ 762 h 762"/>
                <a:gd name="T32" fmla="*/ 664 w 1968"/>
                <a:gd name="T33" fmla="*/ 564 h 762"/>
                <a:gd name="T34" fmla="*/ 856 w 1968"/>
                <a:gd name="T35" fmla="*/ 600 h 762"/>
                <a:gd name="T36" fmla="*/ 1158 w 1968"/>
                <a:gd name="T37" fmla="*/ 507 h 762"/>
                <a:gd name="T38" fmla="*/ 1434 w 1968"/>
                <a:gd name="T39" fmla="*/ 465 h 762"/>
                <a:gd name="T40" fmla="*/ 1572 w 1968"/>
                <a:gd name="T41" fmla="*/ 368 h 762"/>
                <a:gd name="T42" fmla="*/ 1712 w 1968"/>
                <a:gd name="T43" fmla="*/ 340 h 762"/>
                <a:gd name="T44" fmla="*/ 1856 w 1968"/>
                <a:gd name="T45" fmla="*/ 328 h 762"/>
                <a:gd name="T46" fmla="*/ 1968 w 1968"/>
                <a:gd name="T47" fmla="*/ 330 h 762"/>
                <a:gd name="T48" fmla="*/ 1968 w 1968"/>
                <a:gd name="T49" fmla="*/ 0 h 762"/>
                <a:gd name="T50" fmla="*/ 1934 w 1968"/>
                <a:gd name="T51" fmla="*/ 3 h 762"/>
                <a:gd name="T52" fmla="*/ 1832 w 1968"/>
                <a:gd name="T53" fmla="*/ 5 h 762"/>
                <a:gd name="T54" fmla="*/ 1682 w 1968"/>
                <a:gd name="T55" fmla="*/ 35 h 762"/>
                <a:gd name="T56" fmla="*/ 1643 w 1968"/>
                <a:gd name="T57" fmla="*/ 72 h 762"/>
                <a:gd name="T58" fmla="*/ 1392 w 1968"/>
                <a:gd name="T59" fmla="*/ 119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1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85 w 185"/>
                <a:gd name="T5" fmla="*/ 18 h 120"/>
                <a:gd name="T6" fmla="*/ 185 w 185"/>
                <a:gd name="T7" fmla="*/ 36 h 120"/>
                <a:gd name="T8" fmla="*/ 179 w 185"/>
                <a:gd name="T9" fmla="*/ 54 h 120"/>
                <a:gd name="T10" fmla="*/ 161 w 185"/>
                <a:gd name="T11" fmla="*/ 72 h 120"/>
                <a:gd name="T12" fmla="*/ 137 w 185"/>
                <a:gd name="T13" fmla="*/ 96 h 120"/>
                <a:gd name="T14" fmla="*/ 101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85 w 185"/>
                <a:gd name="T29" fmla="*/ 0 h 120"/>
                <a:gd name="T30" fmla="*/ 185 w 185"/>
                <a:gd name="T3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2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3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37 w 526"/>
                <a:gd name="T17" fmla="*/ 179 h 275"/>
                <a:gd name="T18" fmla="*/ 209 w 526"/>
                <a:gd name="T19" fmla="*/ 143 h 275"/>
                <a:gd name="T20" fmla="*/ 251 w 526"/>
                <a:gd name="T21" fmla="*/ 120 h 275"/>
                <a:gd name="T22" fmla="*/ 299 w 526"/>
                <a:gd name="T23" fmla="*/ 96 h 275"/>
                <a:gd name="T24" fmla="*/ 394 w 526"/>
                <a:gd name="T25" fmla="*/ 48 h 275"/>
                <a:gd name="T26" fmla="*/ 442 w 526"/>
                <a:gd name="T27" fmla="*/ 30 h 275"/>
                <a:gd name="T28" fmla="*/ 478 w 526"/>
                <a:gd name="T29" fmla="*/ 12 h 275"/>
                <a:gd name="T30" fmla="*/ 502 w 526"/>
                <a:gd name="T31" fmla="*/ 6 h 275"/>
                <a:gd name="T32" fmla="*/ 520 w 526"/>
                <a:gd name="T33" fmla="*/ 0 h 275"/>
                <a:gd name="T34" fmla="*/ 526 w 526"/>
                <a:gd name="T35" fmla="*/ 0 h 275"/>
                <a:gd name="T36" fmla="*/ 520 w 526"/>
                <a:gd name="T37" fmla="*/ 6 h 275"/>
                <a:gd name="T38" fmla="*/ 508 w 526"/>
                <a:gd name="T39" fmla="*/ 12 h 275"/>
                <a:gd name="T40" fmla="*/ 484 w 526"/>
                <a:gd name="T41" fmla="*/ 24 h 275"/>
                <a:gd name="T42" fmla="*/ 460 w 526"/>
                <a:gd name="T43" fmla="*/ 42 h 275"/>
                <a:gd name="T44" fmla="*/ 436 w 526"/>
                <a:gd name="T45" fmla="*/ 54 h 275"/>
                <a:gd name="T46" fmla="*/ 394 w 526"/>
                <a:gd name="T47" fmla="*/ 78 h 275"/>
                <a:gd name="T48" fmla="*/ 340 w 526"/>
                <a:gd name="T49" fmla="*/ 108 h 275"/>
                <a:gd name="T50" fmla="*/ 275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4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0 w 718"/>
                <a:gd name="T17" fmla="*/ 228 h 306"/>
                <a:gd name="T18" fmla="*/ 126 w 718"/>
                <a:gd name="T19" fmla="*/ 228 h 306"/>
                <a:gd name="T20" fmla="*/ 144 w 718"/>
                <a:gd name="T21" fmla="*/ 222 h 306"/>
                <a:gd name="T22" fmla="*/ 168 w 718"/>
                <a:gd name="T23" fmla="*/ 216 h 306"/>
                <a:gd name="T24" fmla="*/ 198 w 718"/>
                <a:gd name="T25" fmla="*/ 204 h 306"/>
                <a:gd name="T26" fmla="*/ 275 w 718"/>
                <a:gd name="T27" fmla="*/ 180 h 306"/>
                <a:gd name="T28" fmla="*/ 371 w 718"/>
                <a:gd name="T29" fmla="*/ 156 h 306"/>
                <a:gd name="T30" fmla="*/ 461 w 718"/>
                <a:gd name="T31" fmla="*/ 126 h 306"/>
                <a:gd name="T32" fmla="*/ 544 w 718"/>
                <a:gd name="T33" fmla="*/ 102 h 306"/>
                <a:gd name="T34" fmla="*/ 574 w 718"/>
                <a:gd name="T35" fmla="*/ 90 h 306"/>
                <a:gd name="T36" fmla="*/ 604 w 718"/>
                <a:gd name="T37" fmla="*/ 84 h 306"/>
                <a:gd name="T38" fmla="*/ 622 w 718"/>
                <a:gd name="T39" fmla="*/ 78 h 306"/>
                <a:gd name="T40" fmla="*/ 628 w 718"/>
                <a:gd name="T41" fmla="*/ 72 h 306"/>
                <a:gd name="T42" fmla="*/ 634 w 718"/>
                <a:gd name="T43" fmla="*/ 66 h 306"/>
                <a:gd name="T44" fmla="*/ 652 w 718"/>
                <a:gd name="T45" fmla="*/ 60 h 306"/>
                <a:gd name="T46" fmla="*/ 694 w 718"/>
                <a:gd name="T47" fmla="*/ 30 h 306"/>
                <a:gd name="T48" fmla="*/ 712 w 718"/>
                <a:gd name="T49" fmla="*/ 18 h 306"/>
                <a:gd name="T50" fmla="*/ 718 w 718"/>
                <a:gd name="T51" fmla="*/ 6 h 306"/>
                <a:gd name="T52" fmla="*/ 712 w 718"/>
                <a:gd name="T53" fmla="*/ 0 h 306"/>
                <a:gd name="T54" fmla="*/ 688 w 718"/>
                <a:gd name="T55" fmla="*/ 0 h 306"/>
                <a:gd name="T56" fmla="*/ 628 w 718"/>
                <a:gd name="T57" fmla="*/ 0 h 306"/>
                <a:gd name="T58" fmla="*/ 580 w 718"/>
                <a:gd name="T59" fmla="*/ 0 h 306"/>
                <a:gd name="T60" fmla="*/ 544 w 718"/>
                <a:gd name="T61" fmla="*/ 0 h 306"/>
                <a:gd name="T62" fmla="*/ 514 w 718"/>
                <a:gd name="T63" fmla="*/ 18 h 306"/>
                <a:gd name="T64" fmla="*/ 485 w 718"/>
                <a:gd name="T65" fmla="*/ 42 h 306"/>
                <a:gd name="T66" fmla="*/ 467 w 718"/>
                <a:gd name="T67" fmla="*/ 54 h 306"/>
                <a:gd name="T68" fmla="*/ 449 w 718"/>
                <a:gd name="T69" fmla="*/ 60 h 306"/>
                <a:gd name="T70" fmla="*/ 425 w 718"/>
                <a:gd name="T71" fmla="*/ 60 h 306"/>
                <a:gd name="T72" fmla="*/ 389 w 718"/>
                <a:gd name="T73" fmla="*/ 66 h 306"/>
                <a:gd name="T74" fmla="*/ 347 w 718"/>
                <a:gd name="T75" fmla="*/ 84 h 306"/>
                <a:gd name="T76" fmla="*/ 311 w 718"/>
                <a:gd name="T77" fmla="*/ 108 h 306"/>
                <a:gd name="T78" fmla="*/ 287 w 718"/>
                <a:gd name="T79" fmla="*/ 126 h 306"/>
                <a:gd name="T80" fmla="*/ 275 w 718"/>
                <a:gd name="T81" fmla="*/ 132 h 306"/>
                <a:gd name="T82" fmla="*/ 257 w 718"/>
                <a:gd name="T83" fmla="*/ 138 h 306"/>
                <a:gd name="T84" fmla="*/ 221 w 718"/>
                <a:gd name="T85" fmla="*/ 138 h 306"/>
                <a:gd name="T86" fmla="*/ 186 w 718"/>
                <a:gd name="T87" fmla="*/ 138 h 306"/>
                <a:gd name="T88" fmla="*/ 180 w 718"/>
                <a:gd name="T89" fmla="*/ 138 h 306"/>
                <a:gd name="T90" fmla="*/ 174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5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>
                <a:gd name="T0" fmla="*/ 2231 w 2392"/>
                <a:gd name="T1" fmla="*/ 54 h 881"/>
                <a:gd name="T2" fmla="*/ 2189 w 2392"/>
                <a:gd name="T3" fmla="*/ 54 h 881"/>
                <a:gd name="T4" fmla="*/ 2147 w 2392"/>
                <a:gd name="T5" fmla="*/ 66 h 881"/>
                <a:gd name="T6" fmla="*/ 2021 w 2392"/>
                <a:gd name="T7" fmla="*/ 101 h 881"/>
                <a:gd name="T8" fmla="*/ 1956 w 2392"/>
                <a:gd name="T9" fmla="*/ 119 h 881"/>
                <a:gd name="T10" fmla="*/ 1860 w 2392"/>
                <a:gd name="T11" fmla="*/ 167 h 881"/>
                <a:gd name="T12" fmla="*/ 1836 w 2392"/>
                <a:gd name="T13" fmla="*/ 245 h 881"/>
                <a:gd name="T14" fmla="*/ 1842 w 2392"/>
                <a:gd name="T15" fmla="*/ 305 h 881"/>
                <a:gd name="T16" fmla="*/ 1758 w 2392"/>
                <a:gd name="T17" fmla="*/ 317 h 881"/>
                <a:gd name="T18" fmla="*/ 1597 w 2392"/>
                <a:gd name="T19" fmla="*/ 263 h 881"/>
                <a:gd name="T20" fmla="*/ 1507 w 2392"/>
                <a:gd name="T21" fmla="*/ 257 h 881"/>
                <a:gd name="T22" fmla="*/ 1399 w 2392"/>
                <a:gd name="T23" fmla="*/ 311 h 881"/>
                <a:gd name="T24" fmla="*/ 1334 w 2392"/>
                <a:gd name="T25" fmla="*/ 353 h 881"/>
                <a:gd name="T26" fmla="*/ 1310 w 2392"/>
                <a:gd name="T27" fmla="*/ 359 h 881"/>
                <a:gd name="T28" fmla="*/ 1214 w 2392"/>
                <a:gd name="T29" fmla="*/ 371 h 881"/>
                <a:gd name="T30" fmla="*/ 1160 w 2392"/>
                <a:gd name="T31" fmla="*/ 365 h 881"/>
                <a:gd name="T32" fmla="*/ 1053 w 2392"/>
                <a:gd name="T33" fmla="*/ 371 h 881"/>
                <a:gd name="T34" fmla="*/ 957 w 2392"/>
                <a:gd name="T35" fmla="*/ 383 h 881"/>
                <a:gd name="T36" fmla="*/ 921 w 2392"/>
                <a:gd name="T37" fmla="*/ 401 h 881"/>
                <a:gd name="T38" fmla="*/ 819 w 2392"/>
                <a:gd name="T39" fmla="*/ 419 h 881"/>
                <a:gd name="T40" fmla="*/ 778 w 2392"/>
                <a:gd name="T41" fmla="*/ 419 h 881"/>
                <a:gd name="T42" fmla="*/ 664 w 2392"/>
                <a:gd name="T43" fmla="*/ 437 h 881"/>
                <a:gd name="T44" fmla="*/ 598 w 2392"/>
                <a:gd name="T45" fmla="*/ 473 h 881"/>
                <a:gd name="T46" fmla="*/ 503 w 2392"/>
                <a:gd name="T47" fmla="*/ 467 h 881"/>
                <a:gd name="T48" fmla="*/ 431 w 2392"/>
                <a:gd name="T49" fmla="*/ 491 h 881"/>
                <a:gd name="T50" fmla="*/ 413 w 2392"/>
                <a:gd name="T51" fmla="*/ 539 h 881"/>
                <a:gd name="T52" fmla="*/ 347 w 2392"/>
                <a:gd name="T53" fmla="*/ 569 h 881"/>
                <a:gd name="T54" fmla="*/ 222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63 w 2392"/>
                <a:gd name="T65" fmla="*/ 653 h 881"/>
                <a:gd name="T66" fmla="*/ 473 w 2392"/>
                <a:gd name="T67" fmla="*/ 569 h 881"/>
                <a:gd name="T68" fmla="*/ 568 w 2392"/>
                <a:gd name="T69" fmla="*/ 521 h 881"/>
                <a:gd name="T70" fmla="*/ 646 w 2392"/>
                <a:gd name="T71" fmla="*/ 515 h 881"/>
                <a:gd name="T72" fmla="*/ 873 w 2392"/>
                <a:gd name="T73" fmla="*/ 461 h 881"/>
                <a:gd name="T74" fmla="*/ 1148 w 2392"/>
                <a:gd name="T75" fmla="*/ 425 h 881"/>
                <a:gd name="T76" fmla="*/ 1292 w 2392"/>
                <a:gd name="T77" fmla="*/ 461 h 881"/>
                <a:gd name="T78" fmla="*/ 1417 w 2392"/>
                <a:gd name="T79" fmla="*/ 533 h 881"/>
                <a:gd name="T80" fmla="*/ 1435 w 2392"/>
                <a:gd name="T81" fmla="*/ 617 h 881"/>
                <a:gd name="T82" fmla="*/ 1376 w 2392"/>
                <a:gd name="T83" fmla="*/ 653 h 881"/>
                <a:gd name="T84" fmla="*/ 1226 w 2392"/>
                <a:gd name="T85" fmla="*/ 701 h 881"/>
                <a:gd name="T86" fmla="*/ 1112 w 2392"/>
                <a:gd name="T87" fmla="*/ 755 h 881"/>
                <a:gd name="T88" fmla="*/ 1065 w 2392"/>
                <a:gd name="T89" fmla="*/ 809 h 881"/>
                <a:gd name="T90" fmla="*/ 1077 w 2392"/>
                <a:gd name="T91" fmla="*/ 869 h 881"/>
                <a:gd name="T92" fmla="*/ 1106 w 2392"/>
                <a:gd name="T93" fmla="*/ 881 h 881"/>
                <a:gd name="T94" fmla="*/ 1208 w 2392"/>
                <a:gd name="T95" fmla="*/ 869 h 881"/>
                <a:gd name="T96" fmla="*/ 1388 w 2392"/>
                <a:gd name="T97" fmla="*/ 857 h 881"/>
                <a:gd name="T98" fmla="*/ 1441 w 2392"/>
                <a:gd name="T99" fmla="*/ 851 h 881"/>
                <a:gd name="T100" fmla="*/ 1483 w 2392"/>
                <a:gd name="T101" fmla="*/ 833 h 881"/>
                <a:gd name="T102" fmla="*/ 1675 w 2392"/>
                <a:gd name="T103" fmla="*/ 743 h 881"/>
                <a:gd name="T104" fmla="*/ 1806 w 2392"/>
                <a:gd name="T105" fmla="*/ 689 h 881"/>
                <a:gd name="T106" fmla="*/ 1884 w 2392"/>
                <a:gd name="T107" fmla="*/ 581 h 881"/>
                <a:gd name="T108" fmla="*/ 2039 w 2392"/>
                <a:gd name="T109" fmla="*/ 389 h 881"/>
                <a:gd name="T110" fmla="*/ 2207 w 2392"/>
                <a:gd name="T111" fmla="*/ 269 h 881"/>
                <a:gd name="T112" fmla="*/ 2249 w 2392"/>
                <a:gd name="T113" fmla="*/ 239 h 881"/>
                <a:gd name="T114" fmla="*/ 2392 w 2392"/>
                <a:gd name="T115" fmla="*/ 0 h 881"/>
                <a:gd name="T116" fmla="*/ 2302 w 2392"/>
                <a:gd name="T117" fmla="*/ 36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6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>
                <a:gd name="T0" fmla="*/ 30 w 550"/>
                <a:gd name="T1" fmla="*/ 245 h 257"/>
                <a:gd name="T2" fmla="*/ 18 w 550"/>
                <a:gd name="T3" fmla="*/ 251 h 257"/>
                <a:gd name="T4" fmla="*/ 6 w 550"/>
                <a:gd name="T5" fmla="*/ 257 h 257"/>
                <a:gd name="T6" fmla="*/ 0 w 550"/>
                <a:gd name="T7" fmla="*/ 257 h 257"/>
                <a:gd name="T8" fmla="*/ 305 w 550"/>
                <a:gd name="T9" fmla="*/ 113 h 257"/>
                <a:gd name="T10" fmla="*/ 520 w 550"/>
                <a:gd name="T11" fmla="*/ 0 h 257"/>
                <a:gd name="T12" fmla="*/ 526 w 550"/>
                <a:gd name="T13" fmla="*/ 6 h 257"/>
                <a:gd name="T14" fmla="*/ 544 w 550"/>
                <a:gd name="T15" fmla="*/ 18 h 257"/>
                <a:gd name="T16" fmla="*/ 550 w 550"/>
                <a:gd name="T17" fmla="*/ 24 h 257"/>
                <a:gd name="T18" fmla="*/ 550 w 550"/>
                <a:gd name="T19" fmla="*/ 36 h 257"/>
                <a:gd name="T20" fmla="*/ 544 w 550"/>
                <a:gd name="T21" fmla="*/ 42 h 257"/>
                <a:gd name="T22" fmla="*/ 526 w 550"/>
                <a:gd name="T23" fmla="*/ 54 h 257"/>
                <a:gd name="T24" fmla="*/ 514 w 550"/>
                <a:gd name="T25" fmla="*/ 60 h 257"/>
                <a:gd name="T26" fmla="*/ 502 w 550"/>
                <a:gd name="T27" fmla="*/ 66 h 257"/>
                <a:gd name="T28" fmla="*/ 448 w 550"/>
                <a:gd name="T29" fmla="*/ 84 h 257"/>
                <a:gd name="T30" fmla="*/ 382 w 550"/>
                <a:gd name="T31" fmla="*/ 113 h 257"/>
                <a:gd name="T32" fmla="*/ 305 w 550"/>
                <a:gd name="T33" fmla="*/ 143 h 257"/>
                <a:gd name="T34" fmla="*/ 227 w 550"/>
                <a:gd name="T35" fmla="*/ 173 h 257"/>
                <a:gd name="T36" fmla="*/ 149 w 550"/>
                <a:gd name="T37" fmla="*/ 203 h 257"/>
                <a:gd name="T38" fmla="*/ 83 w 550"/>
                <a:gd name="T39" fmla="*/ 227 h 257"/>
                <a:gd name="T40" fmla="*/ 30 w 550"/>
                <a:gd name="T41" fmla="*/ 245 h 257"/>
                <a:gd name="T42" fmla="*/ 30 w 550"/>
                <a:gd name="T43" fmla="*/ 245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7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>
                <a:gd name="T0" fmla="*/ 0 w 5"/>
                <a:gd name="T1" fmla="*/ 5 w 5"/>
                <a:gd name="T2" fmla="*/ 0 w 5"/>
                <a:gd name="T3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8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>
                <a:gd name="T0" fmla="*/ 659 w 716"/>
                <a:gd name="T1" fmla="*/ 6 h 383"/>
                <a:gd name="T2" fmla="*/ 588 w 716"/>
                <a:gd name="T3" fmla="*/ 42 h 383"/>
                <a:gd name="T4" fmla="*/ 515 w 716"/>
                <a:gd name="T5" fmla="*/ 84 h 383"/>
                <a:gd name="T6" fmla="*/ 509 w 716"/>
                <a:gd name="T7" fmla="*/ 90 h 383"/>
                <a:gd name="T8" fmla="*/ 485 w 716"/>
                <a:gd name="T9" fmla="*/ 102 h 383"/>
                <a:gd name="T10" fmla="*/ 455 w 716"/>
                <a:gd name="T11" fmla="*/ 120 h 383"/>
                <a:gd name="T12" fmla="*/ 425 w 716"/>
                <a:gd name="T13" fmla="*/ 138 h 383"/>
                <a:gd name="T14" fmla="*/ 371 w 716"/>
                <a:gd name="T15" fmla="*/ 168 h 383"/>
                <a:gd name="T16" fmla="*/ 306 w 716"/>
                <a:gd name="T17" fmla="*/ 198 h 383"/>
                <a:gd name="T18" fmla="*/ 186 w 716"/>
                <a:gd name="T19" fmla="*/ 251 h 383"/>
                <a:gd name="T20" fmla="*/ 131 w 716"/>
                <a:gd name="T21" fmla="*/ 269 h 383"/>
                <a:gd name="T22" fmla="*/ 89 w 716"/>
                <a:gd name="T23" fmla="*/ 287 h 383"/>
                <a:gd name="T24" fmla="*/ 53 w 716"/>
                <a:gd name="T25" fmla="*/ 305 h 383"/>
                <a:gd name="T26" fmla="*/ 36 w 716"/>
                <a:gd name="T27" fmla="*/ 311 h 383"/>
                <a:gd name="T28" fmla="*/ 12 w 716"/>
                <a:gd name="T29" fmla="*/ 329 h 383"/>
                <a:gd name="T30" fmla="*/ 0 w 716"/>
                <a:gd name="T31" fmla="*/ 353 h 383"/>
                <a:gd name="T32" fmla="*/ 0 w 716"/>
                <a:gd name="T33" fmla="*/ 371 h 383"/>
                <a:gd name="T34" fmla="*/ 0 w 716"/>
                <a:gd name="T35" fmla="*/ 383 h 383"/>
                <a:gd name="T36" fmla="*/ 0 w 716"/>
                <a:gd name="T37" fmla="*/ 383 h 383"/>
                <a:gd name="T38" fmla="*/ 12 w 716"/>
                <a:gd name="T39" fmla="*/ 371 h 383"/>
                <a:gd name="T40" fmla="*/ 30 w 716"/>
                <a:gd name="T41" fmla="*/ 353 h 383"/>
                <a:gd name="T42" fmla="*/ 53 w 716"/>
                <a:gd name="T43" fmla="*/ 335 h 383"/>
                <a:gd name="T44" fmla="*/ 77 w 716"/>
                <a:gd name="T45" fmla="*/ 317 h 383"/>
                <a:gd name="T46" fmla="*/ 101 w 716"/>
                <a:gd name="T47" fmla="*/ 311 h 383"/>
                <a:gd name="T48" fmla="*/ 131 w 716"/>
                <a:gd name="T49" fmla="*/ 299 h 383"/>
                <a:gd name="T50" fmla="*/ 204 w 716"/>
                <a:gd name="T51" fmla="*/ 269 h 383"/>
                <a:gd name="T52" fmla="*/ 240 w 716"/>
                <a:gd name="T53" fmla="*/ 251 h 383"/>
                <a:gd name="T54" fmla="*/ 270 w 716"/>
                <a:gd name="T55" fmla="*/ 239 h 383"/>
                <a:gd name="T56" fmla="*/ 294 w 716"/>
                <a:gd name="T57" fmla="*/ 228 h 383"/>
                <a:gd name="T58" fmla="*/ 312 w 716"/>
                <a:gd name="T59" fmla="*/ 222 h 383"/>
                <a:gd name="T60" fmla="*/ 330 w 716"/>
                <a:gd name="T61" fmla="*/ 210 h 383"/>
                <a:gd name="T62" fmla="*/ 365 w 716"/>
                <a:gd name="T63" fmla="*/ 186 h 383"/>
                <a:gd name="T64" fmla="*/ 419 w 716"/>
                <a:gd name="T65" fmla="*/ 156 h 383"/>
                <a:gd name="T66" fmla="*/ 473 w 716"/>
                <a:gd name="T67" fmla="*/ 120 h 383"/>
                <a:gd name="T68" fmla="*/ 527 w 716"/>
                <a:gd name="T69" fmla="*/ 90 h 383"/>
                <a:gd name="T70" fmla="*/ 576 w 716"/>
                <a:gd name="T71" fmla="*/ 60 h 383"/>
                <a:gd name="T72" fmla="*/ 612 w 716"/>
                <a:gd name="T73" fmla="*/ 42 h 383"/>
                <a:gd name="T74" fmla="*/ 629 w 716"/>
                <a:gd name="T75" fmla="*/ 36 h 383"/>
                <a:gd name="T76" fmla="*/ 647 w 716"/>
                <a:gd name="T77" fmla="*/ 30 h 383"/>
                <a:gd name="T78" fmla="*/ 677 w 716"/>
                <a:gd name="T79" fmla="*/ 18 h 383"/>
                <a:gd name="T80" fmla="*/ 701 w 716"/>
                <a:gd name="T81" fmla="*/ 6 h 383"/>
                <a:gd name="T82" fmla="*/ 713 w 716"/>
                <a:gd name="T83" fmla="*/ 0 h 383"/>
                <a:gd name="T84" fmla="*/ 713 w 716"/>
                <a:gd name="T85" fmla="*/ 0 h 383"/>
                <a:gd name="T86" fmla="*/ 659 w 716"/>
                <a:gd name="T87" fmla="*/ 6 h 383"/>
                <a:gd name="T88" fmla="*/ 716 w 716"/>
                <a:gd name="T89" fmla="*/ 6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9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>
                <a:gd name="T0" fmla="*/ 6 w 318"/>
                <a:gd name="T1" fmla="*/ 225 h 225"/>
                <a:gd name="T2" fmla="*/ 0 w 318"/>
                <a:gd name="T3" fmla="*/ 195 h 225"/>
                <a:gd name="T4" fmla="*/ 315 w 318"/>
                <a:gd name="T5" fmla="*/ 0 h 225"/>
                <a:gd name="T6" fmla="*/ 303 w 318"/>
                <a:gd name="T7" fmla="*/ 27 h 225"/>
                <a:gd name="T8" fmla="*/ 318 w 318"/>
                <a:gd name="T9" fmla="*/ 42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0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>
                <a:gd name="T0" fmla="*/ 1050 w 2595"/>
                <a:gd name="T1" fmla="*/ 657 h 933"/>
                <a:gd name="T2" fmla="*/ 1581 w 2595"/>
                <a:gd name="T3" fmla="*/ 690 h 933"/>
                <a:gd name="T4" fmla="*/ 1671 w 2595"/>
                <a:gd name="T5" fmla="*/ 723 h 933"/>
                <a:gd name="T6" fmla="*/ 1176 w 2595"/>
                <a:gd name="T7" fmla="*/ 621 h 933"/>
                <a:gd name="T8" fmla="*/ 1854 w 2595"/>
                <a:gd name="T9" fmla="*/ 567 h 933"/>
                <a:gd name="T10" fmla="*/ 1869 w 2595"/>
                <a:gd name="T11" fmla="*/ 612 h 933"/>
                <a:gd name="T12" fmla="*/ 2103 w 2595"/>
                <a:gd name="T13" fmla="*/ 861 h 933"/>
                <a:gd name="T14" fmla="*/ 1883 w 2595"/>
                <a:gd name="T15" fmla="*/ 520 h 933"/>
                <a:gd name="T16" fmla="*/ 1842 w 2595"/>
                <a:gd name="T17" fmla="*/ 490 h 933"/>
                <a:gd name="T18" fmla="*/ 1770 w 2595"/>
                <a:gd name="T19" fmla="*/ 466 h 933"/>
                <a:gd name="T20" fmla="*/ 1740 w 2595"/>
                <a:gd name="T21" fmla="*/ 448 h 933"/>
                <a:gd name="T22" fmla="*/ 1758 w 2595"/>
                <a:gd name="T23" fmla="*/ 436 h 933"/>
                <a:gd name="T24" fmla="*/ 1830 w 2595"/>
                <a:gd name="T25" fmla="*/ 430 h 933"/>
                <a:gd name="T26" fmla="*/ 1877 w 2595"/>
                <a:gd name="T27" fmla="*/ 424 h 933"/>
                <a:gd name="T28" fmla="*/ 1955 w 2595"/>
                <a:gd name="T29" fmla="*/ 394 h 933"/>
                <a:gd name="T30" fmla="*/ 2052 w 2595"/>
                <a:gd name="T31" fmla="*/ 396 h 933"/>
                <a:gd name="T32" fmla="*/ 2253 w 2595"/>
                <a:gd name="T33" fmla="*/ 732 h 933"/>
                <a:gd name="T34" fmla="*/ 2415 w 2595"/>
                <a:gd name="T35" fmla="*/ 933 h 933"/>
                <a:gd name="T36" fmla="*/ 2397 w 2595"/>
                <a:gd name="T37" fmla="*/ 828 h 933"/>
                <a:gd name="T38" fmla="*/ 2088 w 2595"/>
                <a:gd name="T39" fmla="*/ 400 h 933"/>
                <a:gd name="T40" fmla="*/ 2046 w 2595"/>
                <a:gd name="T41" fmla="*/ 346 h 933"/>
                <a:gd name="T42" fmla="*/ 1997 w 2595"/>
                <a:gd name="T43" fmla="*/ 304 h 933"/>
                <a:gd name="T44" fmla="*/ 1967 w 2595"/>
                <a:gd name="T45" fmla="*/ 286 h 933"/>
                <a:gd name="T46" fmla="*/ 1973 w 2595"/>
                <a:gd name="T47" fmla="*/ 286 h 933"/>
                <a:gd name="T48" fmla="*/ 2009 w 2595"/>
                <a:gd name="T49" fmla="*/ 286 h 933"/>
                <a:gd name="T50" fmla="*/ 2082 w 2595"/>
                <a:gd name="T51" fmla="*/ 322 h 933"/>
                <a:gd name="T52" fmla="*/ 2199 w 2595"/>
                <a:gd name="T53" fmla="*/ 384 h 933"/>
                <a:gd name="T54" fmla="*/ 2394 w 2595"/>
                <a:gd name="T55" fmla="*/ 448 h 933"/>
                <a:gd name="T56" fmla="*/ 2595 w 2595"/>
                <a:gd name="T57" fmla="*/ 516 h 933"/>
                <a:gd name="T58" fmla="*/ 2388 w 2595"/>
                <a:gd name="T59" fmla="*/ 424 h 933"/>
                <a:gd name="T60" fmla="*/ 2219 w 2595"/>
                <a:gd name="T61" fmla="*/ 340 h 933"/>
                <a:gd name="T62" fmla="*/ 2052 w 2595"/>
                <a:gd name="T63" fmla="*/ 280 h 933"/>
                <a:gd name="T64" fmla="*/ 1955 w 2595"/>
                <a:gd name="T65" fmla="*/ 262 h 933"/>
                <a:gd name="T66" fmla="*/ 1877 w 2595"/>
                <a:gd name="T67" fmla="*/ 274 h 933"/>
                <a:gd name="T68" fmla="*/ 1752 w 2595"/>
                <a:gd name="T69" fmla="*/ 274 h 933"/>
                <a:gd name="T70" fmla="*/ 1661 w 2595"/>
                <a:gd name="T71" fmla="*/ 292 h 933"/>
                <a:gd name="T72" fmla="*/ 1607 w 2595"/>
                <a:gd name="T73" fmla="*/ 316 h 933"/>
                <a:gd name="T74" fmla="*/ 1589 w 2595"/>
                <a:gd name="T75" fmla="*/ 322 h 933"/>
                <a:gd name="T76" fmla="*/ 1409 w 2595"/>
                <a:gd name="T77" fmla="*/ 358 h 933"/>
                <a:gd name="T78" fmla="*/ 1152 w 2595"/>
                <a:gd name="T79" fmla="*/ 442 h 933"/>
                <a:gd name="T80" fmla="*/ 966 w 2595"/>
                <a:gd name="T81" fmla="*/ 460 h 933"/>
                <a:gd name="T82" fmla="*/ 870 w 2595"/>
                <a:gd name="T83" fmla="*/ 442 h 933"/>
                <a:gd name="T84" fmla="*/ 828 w 2595"/>
                <a:gd name="T85" fmla="*/ 430 h 933"/>
                <a:gd name="T86" fmla="*/ 743 w 2595"/>
                <a:gd name="T87" fmla="*/ 388 h 933"/>
                <a:gd name="T88" fmla="*/ 636 w 2595"/>
                <a:gd name="T89" fmla="*/ 334 h 933"/>
                <a:gd name="T90" fmla="*/ 467 w 2595"/>
                <a:gd name="T91" fmla="*/ 256 h 933"/>
                <a:gd name="T92" fmla="*/ 0 w 2595"/>
                <a:gd name="T93" fmla="*/ 0 h 933"/>
                <a:gd name="T94" fmla="*/ 585 w 2595"/>
                <a:gd name="T95" fmla="*/ 390 h 933"/>
                <a:gd name="T96" fmla="*/ 849 w 2595"/>
                <a:gd name="T97" fmla="*/ 543 h 933"/>
                <a:gd name="T98" fmla="*/ 897 w 2595"/>
                <a:gd name="T99" fmla="*/ 621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1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88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6883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36884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3688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+mn-lt"/>
              </a:defRPr>
            </a:lvl1pPr>
          </a:lstStyle>
          <a:p>
            <a:fld id="{1DF1CE80-5C34-4DFA-AC64-825E57F6EB9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688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endParaRPr lang="en-US" alt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A8077A4E-BB56-4C01-BC80-442E8FDC806F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71684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71685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7168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68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68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68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69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69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69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69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169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/>
            </a:lvl1pPr>
          </a:lstStyle>
          <a:p>
            <a:endParaRPr lang="en-US" altLang="en-US"/>
          </a:p>
        </p:txBody>
      </p:sp>
      <p:sp>
        <p:nvSpPr>
          <p:cNvPr id="7169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solidFill>
                  <a:schemeClr val="tx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2"/>
                </a:solidFill>
              </a:defRPr>
            </a:lvl1pPr>
          </a:lstStyle>
          <a:p>
            <a:fld id="{0C59A3D7-3A08-4D9A-9C43-5866B3F2882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6022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3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6024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86025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26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27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28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29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30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31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32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33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34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35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36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37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6038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2"/>
                </a:solidFill>
              </a:defRPr>
            </a:lvl1pPr>
          </a:lstStyle>
          <a:p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anose="05000000000000000000" pitchFamily="2" charset="2"/>
        <a:buChar char="o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5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p"/>
        <a:defRPr sz="22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63529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138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91139" name="Freeform 3"/>
            <p:cNvSpPr>
              <a:spLocks/>
            </p:cNvSpPr>
            <p:nvPr userDrawn="1"/>
          </p:nvSpPr>
          <p:spPr bwMode="hidden">
            <a:xfrm>
              <a:off x="0" y="0"/>
              <a:ext cx="5758" cy="1043"/>
            </a:xfrm>
            <a:custGeom>
              <a:avLst/>
              <a:gdLst>
                <a:gd name="T0" fmla="*/ 5740 w 5740"/>
                <a:gd name="T1" fmla="*/ 1043 h 1043"/>
                <a:gd name="T2" fmla="*/ 0 w 5740"/>
                <a:gd name="T3" fmla="*/ 1043 h 1043"/>
                <a:gd name="T4" fmla="*/ 0 w 5740"/>
                <a:gd name="T5" fmla="*/ 0 h 1043"/>
                <a:gd name="T6" fmla="*/ 5740 w 5740"/>
                <a:gd name="T7" fmla="*/ 0 h 1043"/>
                <a:gd name="T8" fmla="*/ 5740 w 5740"/>
                <a:gd name="T9" fmla="*/ 1043 h 1043"/>
                <a:gd name="T10" fmla="*/ 5740 w 5740"/>
                <a:gd name="T11" fmla="*/ 104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1140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91141" name="Freeform 5"/>
              <p:cNvSpPr>
                <a:spLocks/>
              </p:cNvSpPr>
              <p:nvPr userDrawn="1"/>
            </p:nvSpPr>
            <p:spPr bwMode="hidden">
              <a:xfrm>
                <a:off x="1" y="104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42" name="Freeform 6"/>
              <p:cNvSpPr>
                <a:spLocks/>
              </p:cNvSpPr>
              <p:nvPr userDrawn="1"/>
            </p:nvSpPr>
            <p:spPr bwMode="hidden">
              <a:xfrm>
                <a:off x="0" y="3988"/>
                <a:ext cx="5758" cy="42"/>
              </a:xfrm>
              <a:custGeom>
                <a:avLst/>
                <a:gdLst>
                  <a:gd name="T0" fmla="*/ 0 w 5740"/>
                  <a:gd name="T1" fmla="*/ 42 h 42"/>
                  <a:gd name="T2" fmla="*/ 5740 w 5740"/>
                  <a:gd name="T3" fmla="*/ 42 h 42"/>
                  <a:gd name="T4" fmla="*/ 5740 w 5740"/>
                  <a:gd name="T5" fmla="*/ 0 h 42"/>
                  <a:gd name="T6" fmla="*/ 0 w 5740"/>
                  <a:gd name="T7" fmla="*/ 0 h 42"/>
                  <a:gd name="T8" fmla="*/ 0 w 5740"/>
                  <a:gd name="T9" fmla="*/ 42 h 42"/>
                  <a:gd name="T10" fmla="*/ 0 w 5740"/>
                  <a:gd name="T11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43" name="Freeform 7"/>
              <p:cNvSpPr>
                <a:spLocks/>
              </p:cNvSpPr>
              <p:nvPr userDrawn="1"/>
            </p:nvSpPr>
            <p:spPr bwMode="hidden">
              <a:xfrm>
                <a:off x="0" y="3665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44" name="Freeform 8"/>
              <p:cNvSpPr>
                <a:spLocks/>
              </p:cNvSpPr>
              <p:nvPr userDrawn="1"/>
            </p:nvSpPr>
            <p:spPr bwMode="hidden">
              <a:xfrm>
                <a:off x="0" y="3364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45" name="Freeform 9"/>
              <p:cNvSpPr>
                <a:spLocks/>
              </p:cNvSpPr>
              <p:nvPr userDrawn="1"/>
            </p:nvSpPr>
            <p:spPr bwMode="hidden">
              <a:xfrm>
                <a:off x="0" y="3105"/>
                <a:ext cx="5758" cy="31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46" name="Freeform 10"/>
              <p:cNvSpPr>
                <a:spLocks/>
              </p:cNvSpPr>
              <p:nvPr userDrawn="1"/>
            </p:nvSpPr>
            <p:spPr bwMode="hidden">
              <a:xfrm>
                <a:off x="0" y="2859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47" name="Freeform 11"/>
              <p:cNvSpPr>
                <a:spLocks/>
              </p:cNvSpPr>
              <p:nvPr userDrawn="1"/>
            </p:nvSpPr>
            <p:spPr bwMode="hidden">
              <a:xfrm>
                <a:off x="0" y="264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48" name="Freeform 12"/>
              <p:cNvSpPr>
                <a:spLocks/>
              </p:cNvSpPr>
              <p:nvPr userDrawn="1"/>
            </p:nvSpPr>
            <p:spPr bwMode="hidden">
              <a:xfrm>
                <a:off x="0" y="2433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49" name="Freeform 13"/>
              <p:cNvSpPr>
                <a:spLocks/>
              </p:cNvSpPr>
              <p:nvPr userDrawn="1"/>
            </p:nvSpPr>
            <p:spPr bwMode="hidden">
              <a:xfrm>
                <a:off x="0" y="2259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50" name="Freeform 14"/>
              <p:cNvSpPr>
                <a:spLocks/>
              </p:cNvSpPr>
              <p:nvPr userDrawn="1"/>
            </p:nvSpPr>
            <p:spPr bwMode="hidden">
              <a:xfrm>
                <a:off x="0" y="209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51" name="Freeform 15"/>
              <p:cNvSpPr>
                <a:spLocks/>
              </p:cNvSpPr>
              <p:nvPr userDrawn="1"/>
            </p:nvSpPr>
            <p:spPr bwMode="hidden">
              <a:xfrm>
                <a:off x="0" y="192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52" name="Freeform 16"/>
              <p:cNvSpPr>
                <a:spLocks/>
              </p:cNvSpPr>
              <p:nvPr userDrawn="1"/>
            </p:nvSpPr>
            <p:spPr bwMode="hidden">
              <a:xfrm>
                <a:off x="0" y="1645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53" name="Freeform 17"/>
              <p:cNvSpPr>
                <a:spLocks/>
              </p:cNvSpPr>
              <p:nvPr userDrawn="1"/>
            </p:nvSpPr>
            <p:spPr bwMode="hidden">
              <a:xfrm>
                <a:off x="0" y="177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54" name="Freeform 18"/>
              <p:cNvSpPr>
                <a:spLocks/>
              </p:cNvSpPr>
              <p:nvPr userDrawn="1"/>
            </p:nvSpPr>
            <p:spPr bwMode="hidden">
              <a:xfrm>
                <a:off x="0" y="1520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55" name="Freeform 19"/>
              <p:cNvSpPr>
                <a:spLocks/>
              </p:cNvSpPr>
              <p:nvPr userDrawn="1"/>
            </p:nvSpPr>
            <p:spPr bwMode="hidden">
              <a:xfrm>
                <a:off x="0" y="1394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56" name="Freeform 20"/>
              <p:cNvSpPr>
                <a:spLocks/>
              </p:cNvSpPr>
              <p:nvPr userDrawn="1"/>
            </p:nvSpPr>
            <p:spPr bwMode="hidden">
              <a:xfrm>
                <a:off x="0" y="128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57" name="Freeform 21"/>
              <p:cNvSpPr>
                <a:spLocks/>
              </p:cNvSpPr>
              <p:nvPr userDrawn="1"/>
            </p:nvSpPr>
            <p:spPr bwMode="hidden">
              <a:xfrm>
                <a:off x="0" y="117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58" name="Freeform 22"/>
              <p:cNvSpPr>
                <a:spLocks/>
              </p:cNvSpPr>
              <p:nvPr userDrawn="1"/>
            </p:nvSpPr>
            <p:spPr bwMode="hidden">
              <a:xfrm>
                <a:off x="0" y="2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59" name="Freeform 23"/>
              <p:cNvSpPr>
                <a:spLocks/>
              </p:cNvSpPr>
              <p:nvPr userDrawn="1"/>
            </p:nvSpPr>
            <p:spPr bwMode="hidden">
              <a:xfrm>
                <a:off x="0" y="186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60" name="Freeform 24"/>
              <p:cNvSpPr>
                <a:spLocks/>
              </p:cNvSpPr>
              <p:nvPr userDrawn="1"/>
            </p:nvSpPr>
            <p:spPr bwMode="hidden">
              <a:xfrm>
                <a:off x="0" y="475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61" name="Freeform 25"/>
              <p:cNvSpPr>
                <a:spLocks/>
              </p:cNvSpPr>
              <p:nvPr userDrawn="1"/>
            </p:nvSpPr>
            <p:spPr bwMode="hidden">
              <a:xfrm>
                <a:off x="0" y="337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62" name="Freeform 26"/>
              <p:cNvSpPr>
                <a:spLocks/>
              </p:cNvSpPr>
              <p:nvPr userDrawn="1"/>
            </p:nvSpPr>
            <p:spPr bwMode="hidden">
              <a:xfrm>
                <a:off x="0" y="60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63" name="Freeform 27"/>
              <p:cNvSpPr>
                <a:spLocks/>
              </p:cNvSpPr>
              <p:nvPr userDrawn="1"/>
            </p:nvSpPr>
            <p:spPr bwMode="hidden">
              <a:xfrm>
                <a:off x="0" y="72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64" name="Freeform 28"/>
              <p:cNvSpPr>
                <a:spLocks/>
              </p:cNvSpPr>
              <p:nvPr userDrawn="1"/>
            </p:nvSpPr>
            <p:spPr bwMode="hidden">
              <a:xfrm>
                <a:off x="0" y="841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65" name="Freeform 29"/>
              <p:cNvSpPr>
                <a:spLocks/>
              </p:cNvSpPr>
              <p:nvPr userDrawn="1"/>
            </p:nvSpPr>
            <p:spPr bwMode="hidden">
              <a:xfrm>
                <a:off x="0" y="943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1166" name="Group 30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91167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>
                    <a:gd name="T0" fmla="*/ 18 w 42"/>
                    <a:gd name="T1" fmla="*/ 1043 h 1043"/>
                    <a:gd name="T2" fmla="*/ 42 w 42"/>
                    <a:gd name="T3" fmla="*/ 1043 h 1043"/>
                    <a:gd name="T4" fmla="*/ 42 w 42"/>
                    <a:gd name="T5" fmla="*/ 0 h 1043"/>
                    <a:gd name="T6" fmla="*/ 0 w 42"/>
                    <a:gd name="T7" fmla="*/ 0 h 1043"/>
                    <a:gd name="T8" fmla="*/ 0 w 42"/>
                    <a:gd name="T9" fmla="*/ 1043 h 1043"/>
                    <a:gd name="T10" fmla="*/ 18 w 42"/>
                    <a:gd name="T11" fmla="*/ 1043 h 1043"/>
                    <a:gd name="T12" fmla="*/ 18 w 4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68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>
                    <a:gd name="T0" fmla="*/ 131 w 155"/>
                    <a:gd name="T1" fmla="*/ 1043 h 1043"/>
                    <a:gd name="T2" fmla="*/ 155 w 155"/>
                    <a:gd name="T3" fmla="*/ 1043 h 1043"/>
                    <a:gd name="T4" fmla="*/ 42 w 155"/>
                    <a:gd name="T5" fmla="*/ 0 h 1043"/>
                    <a:gd name="T6" fmla="*/ 0 w 155"/>
                    <a:gd name="T7" fmla="*/ 0 h 1043"/>
                    <a:gd name="T8" fmla="*/ 113 w 155"/>
                    <a:gd name="T9" fmla="*/ 1043 h 1043"/>
                    <a:gd name="T10" fmla="*/ 131 w 155"/>
                    <a:gd name="T11" fmla="*/ 1043 h 1043"/>
                    <a:gd name="T12" fmla="*/ 131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69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>
                    <a:gd name="T0" fmla="*/ 221 w 239"/>
                    <a:gd name="T1" fmla="*/ 1043 h 1043"/>
                    <a:gd name="T2" fmla="*/ 239 w 239"/>
                    <a:gd name="T3" fmla="*/ 1043 h 1043"/>
                    <a:gd name="T4" fmla="*/ 36 w 239"/>
                    <a:gd name="T5" fmla="*/ 0 h 1043"/>
                    <a:gd name="T6" fmla="*/ 0 w 239"/>
                    <a:gd name="T7" fmla="*/ 0 h 1043"/>
                    <a:gd name="T8" fmla="*/ 203 w 239"/>
                    <a:gd name="T9" fmla="*/ 1043 h 1043"/>
                    <a:gd name="T10" fmla="*/ 221 w 239"/>
                    <a:gd name="T11" fmla="*/ 1043 h 1043"/>
                    <a:gd name="T12" fmla="*/ 221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70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>
                    <a:gd name="T0" fmla="*/ 334 w 352"/>
                    <a:gd name="T1" fmla="*/ 1043 h 1043"/>
                    <a:gd name="T2" fmla="*/ 352 w 352"/>
                    <a:gd name="T3" fmla="*/ 1043 h 1043"/>
                    <a:gd name="T4" fmla="*/ 41 w 352"/>
                    <a:gd name="T5" fmla="*/ 0 h 1043"/>
                    <a:gd name="T6" fmla="*/ 0 w 352"/>
                    <a:gd name="T7" fmla="*/ 0 h 1043"/>
                    <a:gd name="T8" fmla="*/ 311 w 352"/>
                    <a:gd name="T9" fmla="*/ 1043 h 1043"/>
                    <a:gd name="T10" fmla="*/ 334 w 352"/>
                    <a:gd name="T11" fmla="*/ 1043 h 1043"/>
                    <a:gd name="T12" fmla="*/ 334 w 35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71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>
                    <a:gd name="T0" fmla="*/ 425 w 449"/>
                    <a:gd name="T1" fmla="*/ 1043 h 1043"/>
                    <a:gd name="T2" fmla="*/ 449 w 449"/>
                    <a:gd name="T3" fmla="*/ 1043 h 1043"/>
                    <a:gd name="T4" fmla="*/ 42 w 449"/>
                    <a:gd name="T5" fmla="*/ 0 h 1043"/>
                    <a:gd name="T6" fmla="*/ 0 w 449"/>
                    <a:gd name="T7" fmla="*/ 0 h 1043"/>
                    <a:gd name="T8" fmla="*/ 407 w 449"/>
                    <a:gd name="T9" fmla="*/ 1043 h 1043"/>
                    <a:gd name="T10" fmla="*/ 425 w 449"/>
                    <a:gd name="T11" fmla="*/ 1043 h 1043"/>
                    <a:gd name="T12" fmla="*/ 425 w 44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72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>
                    <a:gd name="T0" fmla="*/ 520 w 538"/>
                    <a:gd name="T1" fmla="*/ 1043 h 1043"/>
                    <a:gd name="T2" fmla="*/ 538 w 538"/>
                    <a:gd name="T3" fmla="*/ 1043 h 1043"/>
                    <a:gd name="T4" fmla="*/ 41 w 538"/>
                    <a:gd name="T5" fmla="*/ 0 h 1043"/>
                    <a:gd name="T6" fmla="*/ 0 w 538"/>
                    <a:gd name="T7" fmla="*/ 0 h 1043"/>
                    <a:gd name="T8" fmla="*/ 496 w 538"/>
                    <a:gd name="T9" fmla="*/ 1043 h 1043"/>
                    <a:gd name="T10" fmla="*/ 520 w 538"/>
                    <a:gd name="T11" fmla="*/ 1043 h 1043"/>
                    <a:gd name="T12" fmla="*/ 520 w 53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73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>
                    <a:gd name="T0" fmla="*/ 622 w 640"/>
                    <a:gd name="T1" fmla="*/ 1043 h 1043"/>
                    <a:gd name="T2" fmla="*/ 640 w 640"/>
                    <a:gd name="T3" fmla="*/ 1043 h 1043"/>
                    <a:gd name="T4" fmla="*/ 48 w 640"/>
                    <a:gd name="T5" fmla="*/ 0 h 1043"/>
                    <a:gd name="T6" fmla="*/ 0 w 640"/>
                    <a:gd name="T7" fmla="*/ 0 h 1043"/>
                    <a:gd name="T8" fmla="*/ 598 w 640"/>
                    <a:gd name="T9" fmla="*/ 1043 h 1043"/>
                    <a:gd name="T10" fmla="*/ 622 w 640"/>
                    <a:gd name="T11" fmla="*/ 1043 h 1043"/>
                    <a:gd name="T12" fmla="*/ 622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74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>
                    <a:gd name="T0" fmla="*/ 604 w 628"/>
                    <a:gd name="T1" fmla="*/ 935 h 935"/>
                    <a:gd name="T2" fmla="*/ 628 w 628"/>
                    <a:gd name="T3" fmla="*/ 935 h 935"/>
                    <a:gd name="T4" fmla="*/ 0 w 628"/>
                    <a:gd name="T5" fmla="*/ 0 h 935"/>
                    <a:gd name="T6" fmla="*/ 0 w 628"/>
                    <a:gd name="T7" fmla="*/ 66 h 935"/>
                    <a:gd name="T8" fmla="*/ 580 w 628"/>
                    <a:gd name="T9" fmla="*/ 935 h 935"/>
                    <a:gd name="T10" fmla="*/ 604 w 628"/>
                    <a:gd name="T11" fmla="*/ 935 h 935"/>
                    <a:gd name="T12" fmla="*/ 604 w 628"/>
                    <a:gd name="T13" fmla="*/ 935 h 9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75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>
                    <a:gd name="T0" fmla="*/ 18 w 155"/>
                    <a:gd name="T1" fmla="*/ 1043 h 1043"/>
                    <a:gd name="T2" fmla="*/ 42 w 155"/>
                    <a:gd name="T3" fmla="*/ 1043 h 1043"/>
                    <a:gd name="T4" fmla="*/ 155 w 155"/>
                    <a:gd name="T5" fmla="*/ 0 h 1043"/>
                    <a:gd name="T6" fmla="*/ 114 w 155"/>
                    <a:gd name="T7" fmla="*/ 0 h 1043"/>
                    <a:gd name="T8" fmla="*/ 0 w 155"/>
                    <a:gd name="T9" fmla="*/ 1043 h 1043"/>
                    <a:gd name="T10" fmla="*/ 18 w 155"/>
                    <a:gd name="T11" fmla="*/ 1043 h 1043"/>
                    <a:gd name="T12" fmla="*/ 18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76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>
                    <a:gd name="T0" fmla="*/ 18 w 239"/>
                    <a:gd name="T1" fmla="*/ 1043 h 1043"/>
                    <a:gd name="T2" fmla="*/ 36 w 239"/>
                    <a:gd name="T3" fmla="*/ 1043 h 1043"/>
                    <a:gd name="T4" fmla="*/ 239 w 239"/>
                    <a:gd name="T5" fmla="*/ 0 h 1043"/>
                    <a:gd name="T6" fmla="*/ 203 w 239"/>
                    <a:gd name="T7" fmla="*/ 0 h 1043"/>
                    <a:gd name="T8" fmla="*/ 0 w 239"/>
                    <a:gd name="T9" fmla="*/ 1043 h 1043"/>
                    <a:gd name="T10" fmla="*/ 18 w 239"/>
                    <a:gd name="T11" fmla="*/ 1043 h 1043"/>
                    <a:gd name="T12" fmla="*/ 18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77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>
                    <a:gd name="T0" fmla="*/ 24 w 358"/>
                    <a:gd name="T1" fmla="*/ 1043 h 1043"/>
                    <a:gd name="T2" fmla="*/ 42 w 358"/>
                    <a:gd name="T3" fmla="*/ 1043 h 1043"/>
                    <a:gd name="T4" fmla="*/ 358 w 358"/>
                    <a:gd name="T5" fmla="*/ 0 h 1043"/>
                    <a:gd name="T6" fmla="*/ 317 w 358"/>
                    <a:gd name="T7" fmla="*/ 0 h 1043"/>
                    <a:gd name="T8" fmla="*/ 0 w 358"/>
                    <a:gd name="T9" fmla="*/ 1043 h 1043"/>
                    <a:gd name="T10" fmla="*/ 24 w 358"/>
                    <a:gd name="T11" fmla="*/ 1043 h 1043"/>
                    <a:gd name="T12" fmla="*/ 24 w 35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78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>
                    <a:gd name="T0" fmla="*/ 18 w 448"/>
                    <a:gd name="T1" fmla="*/ 1043 h 1043"/>
                    <a:gd name="T2" fmla="*/ 41 w 448"/>
                    <a:gd name="T3" fmla="*/ 1043 h 1043"/>
                    <a:gd name="T4" fmla="*/ 448 w 448"/>
                    <a:gd name="T5" fmla="*/ 0 h 1043"/>
                    <a:gd name="T6" fmla="*/ 406 w 448"/>
                    <a:gd name="T7" fmla="*/ 0 h 1043"/>
                    <a:gd name="T8" fmla="*/ 0 w 448"/>
                    <a:gd name="T9" fmla="*/ 1043 h 1043"/>
                    <a:gd name="T10" fmla="*/ 18 w 448"/>
                    <a:gd name="T11" fmla="*/ 1043 h 1043"/>
                    <a:gd name="T12" fmla="*/ 18 w 44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79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>
                    <a:gd name="T0" fmla="*/ 18 w 539"/>
                    <a:gd name="T1" fmla="*/ 1043 h 1043"/>
                    <a:gd name="T2" fmla="*/ 42 w 539"/>
                    <a:gd name="T3" fmla="*/ 1043 h 1043"/>
                    <a:gd name="T4" fmla="*/ 539 w 539"/>
                    <a:gd name="T5" fmla="*/ 0 h 1043"/>
                    <a:gd name="T6" fmla="*/ 497 w 539"/>
                    <a:gd name="T7" fmla="*/ 0 h 1043"/>
                    <a:gd name="T8" fmla="*/ 0 w 539"/>
                    <a:gd name="T9" fmla="*/ 1043 h 1043"/>
                    <a:gd name="T10" fmla="*/ 18 w 539"/>
                    <a:gd name="T11" fmla="*/ 1043 h 1043"/>
                    <a:gd name="T12" fmla="*/ 18 w 5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80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>
                    <a:gd name="T0" fmla="*/ 18 w 640"/>
                    <a:gd name="T1" fmla="*/ 1043 h 1043"/>
                    <a:gd name="T2" fmla="*/ 42 w 640"/>
                    <a:gd name="T3" fmla="*/ 1043 h 1043"/>
                    <a:gd name="T4" fmla="*/ 640 w 640"/>
                    <a:gd name="T5" fmla="*/ 0 h 1043"/>
                    <a:gd name="T6" fmla="*/ 592 w 640"/>
                    <a:gd name="T7" fmla="*/ 0 h 1043"/>
                    <a:gd name="T8" fmla="*/ 0 w 640"/>
                    <a:gd name="T9" fmla="*/ 1043 h 1043"/>
                    <a:gd name="T10" fmla="*/ 18 w 640"/>
                    <a:gd name="T11" fmla="*/ 1043 h 1043"/>
                    <a:gd name="T12" fmla="*/ 18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81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>
                    <a:gd name="T0" fmla="*/ 24 w 670"/>
                    <a:gd name="T1" fmla="*/ 995 h 995"/>
                    <a:gd name="T2" fmla="*/ 48 w 670"/>
                    <a:gd name="T3" fmla="*/ 995 h 995"/>
                    <a:gd name="T4" fmla="*/ 670 w 670"/>
                    <a:gd name="T5" fmla="*/ 72 h 995"/>
                    <a:gd name="T6" fmla="*/ 670 w 670"/>
                    <a:gd name="T7" fmla="*/ 0 h 995"/>
                    <a:gd name="T8" fmla="*/ 0 w 670"/>
                    <a:gd name="T9" fmla="*/ 995 h 995"/>
                    <a:gd name="T10" fmla="*/ 24 w 670"/>
                    <a:gd name="T11" fmla="*/ 995 h 995"/>
                    <a:gd name="T12" fmla="*/ 24 w 670"/>
                    <a:gd name="T13" fmla="*/ 995 h 9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1182" name="Group 46"/>
              <p:cNvGrpSpPr>
                <a:grpSpLocks/>
              </p:cNvGrpSpPr>
              <p:nvPr userDrawn="1"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91183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>
                    <a:gd name="T0" fmla="*/ 281 w 305"/>
                    <a:gd name="T1" fmla="*/ 426 h 426"/>
                    <a:gd name="T2" fmla="*/ 305 w 305"/>
                    <a:gd name="T3" fmla="*/ 426 h 426"/>
                    <a:gd name="T4" fmla="*/ 0 w 305"/>
                    <a:gd name="T5" fmla="*/ 0 h 426"/>
                    <a:gd name="T6" fmla="*/ 0 w 305"/>
                    <a:gd name="T7" fmla="*/ 66 h 426"/>
                    <a:gd name="T8" fmla="*/ 251 w 305"/>
                    <a:gd name="T9" fmla="*/ 426 h 426"/>
                    <a:gd name="T10" fmla="*/ 281 w 305"/>
                    <a:gd name="T11" fmla="*/ 426 h 426"/>
                    <a:gd name="T12" fmla="*/ 281 w 305"/>
                    <a:gd name="T13" fmla="*/ 42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84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>
                    <a:gd name="T0" fmla="*/ 24 w 347"/>
                    <a:gd name="T1" fmla="*/ 486 h 486"/>
                    <a:gd name="T2" fmla="*/ 48 w 347"/>
                    <a:gd name="T3" fmla="*/ 486 h 486"/>
                    <a:gd name="T4" fmla="*/ 347 w 347"/>
                    <a:gd name="T5" fmla="*/ 72 h 486"/>
                    <a:gd name="T6" fmla="*/ 347 w 347"/>
                    <a:gd name="T7" fmla="*/ 0 h 486"/>
                    <a:gd name="T8" fmla="*/ 0 w 347"/>
                    <a:gd name="T9" fmla="*/ 486 h 486"/>
                    <a:gd name="T10" fmla="*/ 24 w 347"/>
                    <a:gd name="T11" fmla="*/ 486 h 486"/>
                    <a:gd name="T12" fmla="*/ 24 w 347"/>
                    <a:gd name="T13" fmla="*/ 486 h 4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1185" name="Group 49"/>
              <p:cNvGrpSpPr>
                <a:grpSpLocks/>
              </p:cNvGrpSpPr>
              <p:nvPr userDrawn="1"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91186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>
                    <a:gd name="T0" fmla="*/ 18 w 42"/>
                    <a:gd name="T1" fmla="*/ 0 h 3273"/>
                    <a:gd name="T2" fmla="*/ 0 w 42"/>
                    <a:gd name="T3" fmla="*/ 0 h 3273"/>
                    <a:gd name="T4" fmla="*/ 0 w 42"/>
                    <a:gd name="T5" fmla="*/ 3273 h 3273"/>
                    <a:gd name="T6" fmla="*/ 42 w 42"/>
                    <a:gd name="T7" fmla="*/ 3273 h 3273"/>
                    <a:gd name="T8" fmla="*/ 42 w 42"/>
                    <a:gd name="T9" fmla="*/ 0 h 3273"/>
                    <a:gd name="T10" fmla="*/ 18 w 42"/>
                    <a:gd name="T11" fmla="*/ 0 h 3273"/>
                    <a:gd name="T12" fmla="*/ 18 w 42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87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>
                    <a:gd name="T0" fmla="*/ 376 w 400"/>
                    <a:gd name="T1" fmla="*/ 0 h 3273"/>
                    <a:gd name="T2" fmla="*/ 358 w 400"/>
                    <a:gd name="T3" fmla="*/ 0 h 3273"/>
                    <a:gd name="T4" fmla="*/ 0 w 400"/>
                    <a:gd name="T5" fmla="*/ 3273 h 3273"/>
                    <a:gd name="T6" fmla="*/ 41 w 400"/>
                    <a:gd name="T7" fmla="*/ 3273 h 3273"/>
                    <a:gd name="T8" fmla="*/ 400 w 400"/>
                    <a:gd name="T9" fmla="*/ 0 h 3273"/>
                    <a:gd name="T10" fmla="*/ 376 w 400"/>
                    <a:gd name="T11" fmla="*/ 0 h 3273"/>
                    <a:gd name="T12" fmla="*/ 376 w 400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88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>
                    <a:gd name="T0" fmla="*/ 657 w 675"/>
                    <a:gd name="T1" fmla="*/ 0 h 3273"/>
                    <a:gd name="T2" fmla="*/ 639 w 675"/>
                    <a:gd name="T3" fmla="*/ 0 h 3273"/>
                    <a:gd name="T4" fmla="*/ 0 w 675"/>
                    <a:gd name="T5" fmla="*/ 3273 h 3273"/>
                    <a:gd name="T6" fmla="*/ 42 w 675"/>
                    <a:gd name="T7" fmla="*/ 3273 h 3273"/>
                    <a:gd name="T8" fmla="*/ 675 w 675"/>
                    <a:gd name="T9" fmla="*/ 0 h 3273"/>
                    <a:gd name="T10" fmla="*/ 657 w 675"/>
                    <a:gd name="T11" fmla="*/ 0 h 3273"/>
                    <a:gd name="T12" fmla="*/ 657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89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>
                    <a:gd name="T0" fmla="*/ 1013 w 1031"/>
                    <a:gd name="T1" fmla="*/ 0 h 3280"/>
                    <a:gd name="T2" fmla="*/ 990 w 1031"/>
                    <a:gd name="T3" fmla="*/ 0 h 3280"/>
                    <a:gd name="T4" fmla="*/ 0 w 1031"/>
                    <a:gd name="T5" fmla="*/ 3280 h 3280"/>
                    <a:gd name="T6" fmla="*/ 42 w 1031"/>
                    <a:gd name="T7" fmla="*/ 3280 h 3280"/>
                    <a:gd name="T8" fmla="*/ 1031 w 1031"/>
                    <a:gd name="T9" fmla="*/ 4 h 3280"/>
                    <a:gd name="T10" fmla="*/ 1013 w 1031"/>
                    <a:gd name="T11" fmla="*/ 0 h 3280"/>
                    <a:gd name="T12" fmla="*/ 1013 w 1031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90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>
                    <a:gd name="T0" fmla="*/ 1296 w 1319"/>
                    <a:gd name="T1" fmla="*/ 0 h 3280"/>
                    <a:gd name="T2" fmla="*/ 1278 w 1319"/>
                    <a:gd name="T3" fmla="*/ 0 h 3280"/>
                    <a:gd name="T4" fmla="*/ 0 w 1319"/>
                    <a:gd name="T5" fmla="*/ 3280 h 3280"/>
                    <a:gd name="T6" fmla="*/ 42 w 1319"/>
                    <a:gd name="T7" fmla="*/ 3280 h 3280"/>
                    <a:gd name="T8" fmla="*/ 1319 w 1319"/>
                    <a:gd name="T9" fmla="*/ 5 h 3280"/>
                    <a:gd name="T10" fmla="*/ 1296 w 1319"/>
                    <a:gd name="T11" fmla="*/ 0 h 3280"/>
                    <a:gd name="T12" fmla="*/ 1296 w 1319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91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>
                    <a:gd name="T0" fmla="*/ 18 w 401"/>
                    <a:gd name="T1" fmla="*/ 0 h 3273"/>
                    <a:gd name="T2" fmla="*/ 0 w 401"/>
                    <a:gd name="T3" fmla="*/ 0 h 3273"/>
                    <a:gd name="T4" fmla="*/ 359 w 401"/>
                    <a:gd name="T5" fmla="*/ 3273 h 3273"/>
                    <a:gd name="T6" fmla="*/ 401 w 401"/>
                    <a:gd name="T7" fmla="*/ 3273 h 3273"/>
                    <a:gd name="T8" fmla="*/ 42 w 401"/>
                    <a:gd name="T9" fmla="*/ 0 h 3273"/>
                    <a:gd name="T10" fmla="*/ 18 w 401"/>
                    <a:gd name="T11" fmla="*/ 0 h 3273"/>
                    <a:gd name="T12" fmla="*/ 18 w 401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92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>
                    <a:gd name="T0" fmla="*/ 18 w 675"/>
                    <a:gd name="T1" fmla="*/ 0 h 3273"/>
                    <a:gd name="T2" fmla="*/ 0 w 675"/>
                    <a:gd name="T3" fmla="*/ 0 h 3273"/>
                    <a:gd name="T4" fmla="*/ 640 w 675"/>
                    <a:gd name="T5" fmla="*/ 3273 h 3273"/>
                    <a:gd name="T6" fmla="*/ 675 w 675"/>
                    <a:gd name="T7" fmla="*/ 3273 h 3273"/>
                    <a:gd name="T8" fmla="*/ 36 w 675"/>
                    <a:gd name="T9" fmla="*/ 0 h 3273"/>
                    <a:gd name="T10" fmla="*/ 18 w 675"/>
                    <a:gd name="T11" fmla="*/ 0 h 3273"/>
                    <a:gd name="T12" fmla="*/ 18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93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>
                    <a:gd name="T0" fmla="*/ 23 w 1036"/>
                    <a:gd name="T1" fmla="*/ 0 h 3280"/>
                    <a:gd name="T2" fmla="*/ 0 w 1036"/>
                    <a:gd name="T3" fmla="*/ 5 h 3280"/>
                    <a:gd name="T4" fmla="*/ 994 w 1036"/>
                    <a:gd name="T5" fmla="*/ 3280 h 3280"/>
                    <a:gd name="T6" fmla="*/ 1036 w 1036"/>
                    <a:gd name="T7" fmla="*/ 3280 h 3280"/>
                    <a:gd name="T8" fmla="*/ 41 w 1036"/>
                    <a:gd name="T9" fmla="*/ 0 h 3280"/>
                    <a:gd name="T10" fmla="*/ 23 w 1036"/>
                    <a:gd name="T11" fmla="*/ 0 h 3280"/>
                    <a:gd name="T12" fmla="*/ 23 w 1036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94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>
                    <a:gd name="T0" fmla="*/ 20 w 1327"/>
                    <a:gd name="T1" fmla="*/ 0 h 3280"/>
                    <a:gd name="T2" fmla="*/ 0 w 1327"/>
                    <a:gd name="T3" fmla="*/ 7 h 3280"/>
                    <a:gd name="T4" fmla="*/ 1285 w 1327"/>
                    <a:gd name="T5" fmla="*/ 3280 h 3280"/>
                    <a:gd name="T6" fmla="*/ 1327 w 1327"/>
                    <a:gd name="T7" fmla="*/ 3280 h 3280"/>
                    <a:gd name="T8" fmla="*/ 43 w 1327"/>
                    <a:gd name="T9" fmla="*/ 0 h 3280"/>
                    <a:gd name="T10" fmla="*/ 20 w 1327"/>
                    <a:gd name="T11" fmla="*/ 0 h 3280"/>
                    <a:gd name="T12" fmla="*/ 20 w 1327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1195" name="Freeform 59"/>
              <p:cNvSpPr>
                <a:spLocks/>
              </p:cNvSpPr>
              <p:nvPr userDrawn="1"/>
            </p:nvSpPr>
            <p:spPr bwMode="hidden">
              <a:xfrm>
                <a:off x="0" y="1039"/>
                <a:ext cx="1254" cy="2632"/>
              </a:xfrm>
              <a:custGeom>
                <a:avLst/>
                <a:gdLst>
                  <a:gd name="T0" fmla="*/ 1236 w 1254"/>
                  <a:gd name="T1" fmla="*/ 0 h 2632"/>
                  <a:gd name="T2" fmla="*/ 1212 w 1254"/>
                  <a:gd name="T3" fmla="*/ 0 h 2632"/>
                  <a:gd name="T4" fmla="*/ 0 w 1254"/>
                  <a:gd name="T5" fmla="*/ 2542 h 2632"/>
                  <a:gd name="T6" fmla="*/ 0 w 1254"/>
                  <a:gd name="T7" fmla="*/ 2632 h 2632"/>
                  <a:gd name="T8" fmla="*/ 1254 w 1254"/>
                  <a:gd name="T9" fmla="*/ 7 h 2632"/>
                  <a:gd name="T10" fmla="*/ 1236 w 1254"/>
                  <a:gd name="T11" fmla="*/ 0 h 2632"/>
                  <a:gd name="T12" fmla="*/ 1236 w 1254"/>
                  <a:gd name="T13" fmla="*/ 0 h 2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96" name="Freeform 60"/>
              <p:cNvSpPr>
                <a:spLocks/>
              </p:cNvSpPr>
              <p:nvPr userDrawn="1"/>
            </p:nvSpPr>
            <p:spPr bwMode="hidden">
              <a:xfrm>
                <a:off x="0" y="1039"/>
                <a:ext cx="948" cy="1676"/>
              </a:xfrm>
              <a:custGeom>
                <a:avLst/>
                <a:gdLst>
                  <a:gd name="T0" fmla="*/ 930 w 948"/>
                  <a:gd name="T1" fmla="*/ 0 h 1676"/>
                  <a:gd name="T2" fmla="*/ 906 w 948"/>
                  <a:gd name="T3" fmla="*/ 0 h 1676"/>
                  <a:gd name="T4" fmla="*/ 0 w 948"/>
                  <a:gd name="T5" fmla="*/ 1593 h 1676"/>
                  <a:gd name="T6" fmla="*/ 0 w 948"/>
                  <a:gd name="T7" fmla="*/ 1676 h 1676"/>
                  <a:gd name="T8" fmla="*/ 948 w 948"/>
                  <a:gd name="T9" fmla="*/ 5 h 1676"/>
                  <a:gd name="T10" fmla="*/ 930 w 948"/>
                  <a:gd name="T11" fmla="*/ 0 h 1676"/>
                  <a:gd name="T12" fmla="*/ 930 w 948"/>
                  <a:gd name="T13" fmla="*/ 0 h 16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97" name="Freeform 61"/>
              <p:cNvSpPr>
                <a:spLocks/>
              </p:cNvSpPr>
              <p:nvPr userDrawn="1"/>
            </p:nvSpPr>
            <p:spPr bwMode="hidden">
              <a:xfrm>
                <a:off x="0" y="1039"/>
                <a:ext cx="629" cy="937"/>
              </a:xfrm>
              <a:custGeom>
                <a:avLst/>
                <a:gdLst>
                  <a:gd name="T0" fmla="*/ 606 w 629"/>
                  <a:gd name="T1" fmla="*/ 0 h 937"/>
                  <a:gd name="T2" fmla="*/ 582 w 629"/>
                  <a:gd name="T3" fmla="*/ 0 h 937"/>
                  <a:gd name="T4" fmla="*/ 0 w 629"/>
                  <a:gd name="T5" fmla="*/ 871 h 937"/>
                  <a:gd name="T6" fmla="*/ 0 w 629"/>
                  <a:gd name="T7" fmla="*/ 937 h 937"/>
                  <a:gd name="T8" fmla="*/ 629 w 629"/>
                  <a:gd name="T9" fmla="*/ 4 h 937"/>
                  <a:gd name="T10" fmla="*/ 606 w 629"/>
                  <a:gd name="T11" fmla="*/ 0 h 937"/>
                  <a:gd name="T12" fmla="*/ 606 w 629"/>
                  <a:gd name="T13" fmla="*/ 0 h 9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98" name="Freeform 62"/>
              <p:cNvSpPr>
                <a:spLocks/>
              </p:cNvSpPr>
              <p:nvPr userDrawn="1"/>
            </p:nvSpPr>
            <p:spPr bwMode="hidden">
              <a:xfrm>
                <a:off x="0" y="1039"/>
                <a:ext cx="305" cy="427"/>
              </a:xfrm>
              <a:custGeom>
                <a:avLst/>
                <a:gdLst>
                  <a:gd name="T0" fmla="*/ 282 w 305"/>
                  <a:gd name="T1" fmla="*/ 0 h 427"/>
                  <a:gd name="T2" fmla="*/ 252 w 305"/>
                  <a:gd name="T3" fmla="*/ 0 h 427"/>
                  <a:gd name="T4" fmla="*/ 0 w 305"/>
                  <a:gd name="T5" fmla="*/ 361 h 427"/>
                  <a:gd name="T6" fmla="*/ 0 w 305"/>
                  <a:gd name="T7" fmla="*/ 427 h 427"/>
                  <a:gd name="T8" fmla="*/ 305 w 305"/>
                  <a:gd name="T9" fmla="*/ 5 h 427"/>
                  <a:gd name="T10" fmla="*/ 282 w 305"/>
                  <a:gd name="T11" fmla="*/ 0 h 427"/>
                  <a:gd name="T12" fmla="*/ 282 w 305"/>
                  <a:gd name="T13" fmla="*/ 0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99" name="Freeform 63"/>
              <p:cNvSpPr>
                <a:spLocks/>
              </p:cNvSpPr>
              <p:nvPr userDrawn="1"/>
            </p:nvSpPr>
            <p:spPr bwMode="hidden">
              <a:xfrm>
                <a:off x="4481" y="1039"/>
                <a:ext cx="1277" cy="2686"/>
              </a:xfrm>
              <a:custGeom>
                <a:avLst/>
                <a:gdLst>
                  <a:gd name="T0" fmla="*/ 41 w 1277"/>
                  <a:gd name="T1" fmla="*/ 0 h 2686"/>
                  <a:gd name="T2" fmla="*/ 17 w 1277"/>
                  <a:gd name="T3" fmla="*/ 0 h 2686"/>
                  <a:gd name="T4" fmla="*/ 0 w 1277"/>
                  <a:gd name="T5" fmla="*/ 4 h 2686"/>
                  <a:gd name="T6" fmla="*/ 1277 w 1277"/>
                  <a:gd name="T7" fmla="*/ 2686 h 2686"/>
                  <a:gd name="T8" fmla="*/ 1277 w 1277"/>
                  <a:gd name="T9" fmla="*/ 2596 h 2686"/>
                  <a:gd name="T10" fmla="*/ 41 w 1277"/>
                  <a:gd name="T11" fmla="*/ 0 h 2686"/>
                  <a:gd name="T12" fmla="*/ 41 w 1277"/>
                  <a:gd name="T13" fmla="*/ 0 h 2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200" name="Freeform 64"/>
              <p:cNvSpPr>
                <a:spLocks/>
              </p:cNvSpPr>
              <p:nvPr userDrawn="1"/>
            </p:nvSpPr>
            <p:spPr bwMode="hidden">
              <a:xfrm>
                <a:off x="4770" y="1039"/>
                <a:ext cx="988" cy="1730"/>
              </a:xfrm>
              <a:custGeom>
                <a:avLst/>
                <a:gdLst>
                  <a:gd name="T0" fmla="*/ 16 w 988"/>
                  <a:gd name="T1" fmla="*/ 0 h 1730"/>
                  <a:gd name="T2" fmla="*/ 0 w 988"/>
                  <a:gd name="T3" fmla="*/ 7 h 1730"/>
                  <a:gd name="T4" fmla="*/ 988 w 988"/>
                  <a:gd name="T5" fmla="*/ 1730 h 1730"/>
                  <a:gd name="T6" fmla="*/ 988 w 988"/>
                  <a:gd name="T7" fmla="*/ 1653 h 1730"/>
                  <a:gd name="T8" fmla="*/ 40 w 988"/>
                  <a:gd name="T9" fmla="*/ 0 h 1730"/>
                  <a:gd name="T10" fmla="*/ 16 w 988"/>
                  <a:gd name="T11" fmla="*/ 0 h 1730"/>
                  <a:gd name="T12" fmla="*/ 16 w 988"/>
                  <a:gd name="T13" fmla="*/ 0 h 17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201" name="Freeform 65"/>
              <p:cNvSpPr>
                <a:spLocks/>
              </p:cNvSpPr>
              <p:nvPr userDrawn="1"/>
            </p:nvSpPr>
            <p:spPr bwMode="hidden">
              <a:xfrm>
                <a:off x="5088" y="1039"/>
                <a:ext cx="670" cy="997"/>
              </a:xfrm>
              <a:custGeom>
                <a:avLst/>
                <a:gdLst>
                  <a:gd name="T0" fmla="*/ 22 w 670"/>
                  <a:gd name="T1" fmla="*/ 0 h 997"/>
                  <a:gd name="T2" fmla="*/ 0 w 670"/>
                  <a:gd name="T3" fmla="*/ 4 h 997"/>
                  <a:gd name="T4" fmla="*/ 670 w 670"/>
                  <a:gd name="T5" fmla="*/ 997 h 997"/>
                  <a:gd name="T6" fmla="*/ 670 w 670"/>
                  <a:gd name="T7" fmla="*/ 925 h 997"/>
                  <a:gd name="T8" fmla="*/ 46 w 670"/>
                  <a:gd name="T9" fmla="*/ 0 h 997"/>
                  <a:gd name="T10" fmla="*/ 22 w 670"/>
                  <a:gd name="T11" fmla="*/ 0 h 997"/>
                  <a:gd name="T12" fmla="*/ 22 w 670"/>
                  <a:gd name="T13" fmla="*/ 0 h 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202" name="Freeform 66"/>
              <p:cNvSpPr>
                <a:spLocks/>
              </p:cNvSpPr>
              <p:nvPr userDrawn="1"/>
            </p:nvSpPr>
            <p:spPr bwMode="hidden">
              <a:xfrm>
                <a:off x="5412" y="1039"/>
                <a:ext cx="346" cy="487"/>
              </a:xfrm>
              <a:custGeom>
                <a:avLst/>
                <a:gdLst>
                  <a:gd name="T0" fmla="*/ 22 w 346"/>
                  <a:gd name="T1" fmla="*/ 0 h 487"/>
                  <a:gd name="T2" fmla="*/ 0 w 346"/>
                  <a:gd name="T3" fmla="*/ 7 h 487"/>
                  <a:gd name="T4" fmla="*/ 346 w 346"/>
                  <a:gd name="T5" fmla="*/ 487 h 487"/>
                  <a:gd name="T6" fmla="*/ 346 w 346"/>
                  <a:gd name="T7" fmla="*/ 415 h 487"/>
                  <a:gd name="T8" fmla="*/ 46 w 346"/>
                  <a:gd name="T9" fmla="*/ 0 h 487"/>
                  <a:gd name="T10" fmla="*/ 22 w 346"/>
                  <a:gd name="T11" fmla="*/ 0 h 487"/>
                  <a:gd name="T12" fmla="*/ 22 w 346"/>
                  <a:gd name="T13" fmla="*/ 0 h 4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120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91204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4205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91205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91206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CA34E04-F397-4B1A-AC93-0BEA23281DA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1207" name="Rectangle 7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98613"/>
            <a:ext cx="8226425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0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anose="05000000000000000000" pitchFamily="2" charset="2"/>
        <a:buChar char="§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570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109571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09572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73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9574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09575" name="Oval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76" name="Oval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9577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09578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79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9580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109581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09582" name="Oval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583" name="Oval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9584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109585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10958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58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588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109589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590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591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10959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59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594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109595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596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597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10959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59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600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109601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602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603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10960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60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606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109607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608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609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10961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61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612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109613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614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615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10961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61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618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109619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620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621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10962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62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624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109625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626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627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10962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62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630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109631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632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633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10963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63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636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109637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638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639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10964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64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642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109643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644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645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10964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64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9648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504 h 504"/>
                    <a:gd name="T2" fmla="*/ 864 w 2736"/>
                    <a:gd name="T3" fmla="*/ 168 h 504"/>
                    <a:gd name="T4" fmla="*/ 1776 w 2736"/>
                    <a:gd name="T5" fmla="*/ 24 h 504"/>
                    <a:gd name="T6" fmla="*/ 2736 w 2736"/>
                    <a:gd name="T7" fmla="*/ 24 h 504"/>
                    <a:gd name="T8" fmla="*/ 2720 w 2736"/>
                    <a:gd name="T9" fmla="*/ 103 h 504"/>
                    <a:gd name="T10" fmla="*/ 1764 w 2736"/>
                    <a:gd name="T11" fmla="*/ 103 h 504"/>
                    <a:gd name="T12" fmla="*/ 654 w 2736"/>
                    <a:gd name="T13" fmla="*/ 292 h 504"/>
                    <a:gd name="T14" fmla="*/ 0 w 2736"/>
                    <a:gd name="T15" fmla="*/ 504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649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>
                    <a:gd name="T0" fmla="*/ 5 w 1769"/>
                    <a:gd name="T1" fmla="*/ 8 h 791"/>
                    <a:gd name="T2" fmla="*/ 485 w 1769"/>
                    <a:gd name="T3" fmla="*/ 56 h 791"/>
                    <a:gd name="T4" fmla="*/ 1157 w 1769"/>
                    <a:gd name="T5" fmla="*/ 200 h 791"/>
                    <a:gd name="T6" fmla="*/ 1611 w 1769"/>
                    <a:gd name="T7" fmla="*/ 432 h 791"/>
                    <a:gd name="T8" fmla="*/ 1756 w 1769"/>
                    <a:gd name="T9" fmla="*/ 609 h 791"/>
                    <a:gd name="T10" fmla="*/ 1689 w 1769"/>
                    <a:gd name="T11" fmla="*/ 787 h 791"/>
                    <a:gd name="T12" fmla="*/ 1589 w 1769"/>
                    <a:gd name="T13" fmla="*/ 632 h 791"/>
                    <a:gd name="T14" fmla="*/ 1389 w 1769"/>
                    <a:gd name="T15" fmla="*/ 454 h 791"/>
                    <a:gd name="T16" fmla="*/ 1109 w 1769"/>
                    <a:gd name="T17" fmla="*/ 296 h 791"/>
                    <a:gd name="T18" fmla="*/ 581 w 1769"/>
                    <a:gd name="T19" fmla="*/ 152 h 791"/>
                    <a:gd name="T20" fmla="*/ 0 w 1769"/>
                    <a:gd name="T21" fmla="*/ 76 h 791"/>
                    <a:gd name="T22" fmla="*/ 5 w 1769"/>
                    <a:gd name="T23" fmla="*/ 8 h 7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09650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109651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652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653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109654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655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656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109657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658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659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109660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661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662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109663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664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665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109666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667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668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109669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670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671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109672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673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674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109675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676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677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109678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679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680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109681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682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09683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84" name="Arc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85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600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600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86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0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0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87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0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0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88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0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0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89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0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0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90" name="Arc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0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0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91" name="Arc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0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0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92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93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94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0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0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95" name="Arc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0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0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96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0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0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97" name="Freeform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98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99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700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701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702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703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4" cy="32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704" name="Freeform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9705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9706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9707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9708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9709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+mn-lt"/>
              </a:defRPr>
            </a:lvl1pPr>
          </a:lstStyle>
          <a:p>
            <a:fld id="{5BE038D8-E6AE-4077-98FE-72219CFD7D4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 New Roman" panose="02020603050405020304" pitchFamily="18" charset="0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 New Roman" panose="02020603050405020304" pitchFamily="18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ofs.org/bka5eni.htm" TargetMode="External"/><Relationship Id="rId1" Type="http://schemas.openxmlformats.org/officeDocument/2006/relationships/slideLayout" Target="../slideLayouts/slideLayout4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PREPARING TO BECOME A SPIRITUAL ASSISTANT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en-US" altLang="en-US"/>
              <a:t> </a:t>
            </a:r>
            <a:r>
              <a:rPr lang="en-US" altLang="en-US" sz="3600"/>
              <a:t>Familiarity with the history of the 	Secular Franciscan Order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altLang="en-US"/>
              <a:t>  </a:t>
            </a:r>
            <a:r>
              <a:rPr lang="en-US" altLang="en-US" sz="3600"/>
              <a:t>Established by St. Francis as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600"/>
              <a:t>		Brothers and Sisters of Penance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3600"/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 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3600"/>
              <a:t>Rules: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600"/>
              <a:t>		</a:t>
            </a:r>
            <a:r>
              <a:rPr lang="en-US" altLang="en-US" sz="3600" i="1"/>
              <a:t>Memorial Propositi - 1221</a:t>
            </a:r>
            <a:endParaRPr lang="en-US" altLang="en-US" sz="360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600"/>
              <a:t>		Rule of Nicholas IV - 1289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600"/>
              <a:t>		Rule of Leo XIII - 1883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600"/>
              <a:t>		Rule of Paul VI - 1978</a:t>
            </a:r>
          </a:p>
          <a:p>
            <a:endParaRPr lang="en-US" altLang="en-US" sz="3600"/>
          </a:p>
          <a:p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●   </a:t>
            </a:r>
            <a:r>
              <a:rPr lang="en-US" altLang="en-US"/>
              <a:t>Familiarity with the documents of the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      Secular Franciscan Order: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		SFO Rule of 1978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		General Constitutions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		SFO Ritual 		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		U.S. Statutes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		Regional Governance Norms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		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WHO ARE THE SECULAR 	FRANCISCANS?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Autonomous – one Order that is 	international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Key to unity is the Regional Fraternity – the link between local fraternities and national fraternities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Can’t be autonomous if not united as ONE Order</a:t>
            </a:r>
          </a:p>
          <a:p>
            <a:pPr>
              <a:buFontTx/>
              <a:buNone/>
            </a:pPr>
            <a:endParaRPr lang="en-US" altLang="en-US"/>
          </a:p>
          <a:p>
            <a:r>
              <a:rPr lang="en-US" altLang="en-US"/>
              <a:t>Can’t be SECULAR if dependent on the religious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Seculars are bonded with the religious Franciscans</a:t>
            </a:r>
          </a:p>
          <a:p>
            <a:endParaRPr lang="en-US" altLang="en-US"/>
          </a:p>
          <a:p>
            <a:r>
              <a:rPr lang="en-US" altLang="en-US"/>
              <a:t>First Order and T.O.R. have the </a:t>
            </a:r>
            <a:r>
              <a:rPr lang="en-US" altLang="en-US" i="1"/>
              <a:t>altius moderamen </a:t>
            </a:r>
            <a:r>
              <a:rPr lang="en-US" altLang="en-US"/>
              <a:t>– Canon 303 – pastoral and spiritual care of the SFO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/>
            </a:r>
            <a:br>
              <a:rPr lang="en-US" altLang="en-US" sz="4000"/>
            </a:br>
            <a:r>
              <a:rPr lang="en-US" altLang="en-US" sz="4000"/>
              <a:t/>
            </a:r>
            <a:br>
              <a:rPr lang="en-US" altLang="en-US" sz="4000"/>
            </a:br>
            <a:r>
              <a:rPr lang="en-US" altLang="en-US" sz="4000"/>
              <a:t>RELATIONSHIP BETWEEN SPIRITUAL ASSISTANTS AND THE FRATERNITY</a:t>
            </a:r>
            <a:br>
              <a:rPr lang="en-US" altLang="en-US" sz="4000"/>
            </a:br>
            <a:endParaRPr lang="en-US" altLang="en-US" sz="400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r>
              <a:rPr lang="en-US" altLang="en-US" sz="3600"/>
              <a:t>Not a “director”</a:t>
            </a:r>
          </a:p>
          <a:p>
            <a:pPr>
              <a:buFontTx/>
              <a:buNone/>
            </a:pPr>
            <a:endParaRPr lang="en-US" altLang="en-US" sz="3600"/>
          </a:p>
          <a:p>
            <a:r>
              <a:rPr lang="en-US" altLang="en-US" sz="3600"/>
              <a:t>Not a “leader”</a:t>
            </a:r>
          </a:p>
          <a:p>
            <a:pPr>
              <a:buFontTx/>
              <a:buNone/>
            </a:pPr>
            <a:endParaRPr lang="en-US" altLang="en-US" sz="3600"/>
          </a:p>
          <a:p>
            <a:r>
              <a:rPr lang="en-US" altLang="en-US" sz="3600"/>
              <a:t>Not in charge of all spiritual teaching</a:t>
            </a:r>
          </a:p>
          <a:p>
            <a:pPr>
              <a:buFontTx/>
              <a:buNone/>
            </a:pPr>
            <a:endParaRPr lang="en-US" altLang="en-US" sz="36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600"/>
              <a:t>Not the secretary or treasurer</a:t>
            </a:r>
          </a:p>
          <a:p>
            <a:endParaRPr lang="en-US" altLang="en-US" sz="3600"/>
          </a:p>
          <a:p>
            <a:r>
              <a:rPr lang="en-US" altLang="en-US" sz="3600"/>
              <a:t>Not an “in absentia” spiritual assistant</a:t>
            </a:r>
          </a:p>
          <a:p>
            <a:pPr>
              <a:buFontTx/>
              <a:buNone/>
            </a:pPr>
            <a:endParaRPr lang="en-US" altLang="en-US" sz="3600"/>
          </a:p>
          <a:p>
            <a:r>
              <a:rPr lang="en-US" altLang="en-US" sz="3600"/>
              <a:t>Is to be “suitable and well-prepared” to be a spiritual assistant</a:t>
            </a:r>
          </a:p>
          <a:p>
            <a:pPr>
              <a:buFontTx/>
              <a:buNone/>
            </a:pPr>
            <a:endParaRPr lang="en-US" altLang="en-US" sz="36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>
                <a:effectLst/>
              </a:rPr>
              <a:t>Spiritual Assistant’s role:</a:t>
            </a:r>
          </a:p>
          <a:p>
            <a:endParaRPr lang="en-US" altLang="en-US">
              <a:effectLst/>
            </a:endParaRPr>
          </a:p>
          <a:p>
            <a:r>
              <a:rPr lang="en-US" altLang="en-US">
                <a:effectLst/>
              </a:rPr>
              <a:t>(1) Be a witness of Franciscan spirituality and of the fraternal affection of the religious;</a:t>
            </a:r>
          </a:p>
          <a:p>
            <a:endParaRPr lang="en-US" altLang="en-US">
              <a:effectLst/>
            </a:endParaRPr>
          </a:p>
          <a:p>
            <a:r>
              <a:rPr lang="en-US" altLang="en-US">
                <a:effectLst/>
              </a:rPr>
              <a:t>(2) Collaborate in the initial and continuing formation of the brothers and sisters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GOALS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From “director” to “assistant”</a:t>
            </a:r>
          </a:p>
          <a:p>
            <a:r>
              <a:rPr lang="en-US" altLang="en-US"/>
              <a:t>From “commanding” to “serving”</a:t>
            </a:r>
          </a:p>
          <a:p>
            <a:r>
              <a:rPr lang="en-US" altLang="en-US"/>
              <a:t>From being “Father with the last word" to being a member who collaborates with council and minister</a:t>
            </a:r>
          </a:p>
          <a:p>
            <a:r>
              <a:rPr lang="en-US" altLang="en-US"/>
              <a:t>Awareness at all times of the SFOs own identity</a:t>
            </a:r>
          </a:p>
          <a:p>
            <a:r>
              <a:rPr lang="en-US" altLang="en-US"/>
              <a:t>Help SFOs to be aware of their international family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MATERIALS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cs typeface="Arial" panose="020B0604020202020204" pitchFamily="34" charset="0"/>
              </a:rPr>
              <a:t>●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Handbook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Spiritual Assistance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by CNSA –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2012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Manual for Spiritual Assistants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by International General Spiritual 	Assistants –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2007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WHO </a:t>
            </a:r>
            <a:r>
              <a:rPr lang="en-US" altLang="en-US" sz="4000" i="1"/>
              <a:t>IS</a:t>
            </a:r>
            <a:r>
              <a:rPr lang="en-US" altLang="en-US" sz="4000"/>
              <a:t> A SPIRITUAL ASSISTANT?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600"/>
              <a:t>A member of the fraternity council</a:t>
            </a:r>
          </a:p>
          <a:p>
            <a:r>
              <a:rPr lang="en-US" altLang="en-US" sz="3600"/>
              <a:t>Has a vote in all things but financial questions  and elections</a:t>
            </a:r>
          </a:p>
          <a:p>
            <a:r>
              <a:rPr lang="en-US" altLang="en-US" sz="3600"/>
              <a:t>Has input on all fraternity issues</a:t>
            </a:r>
          </a:p>
          <a:p>
            <a:r>
              <a:rPr lang="en-US" altLang="en-US" sz="3600"/>
              <a:t>Part of the formation team</a:t>
            </a:r>
          </a:p>
          <a:p>
            <a:r>
              <a:rPr lang="en-US" altLang="en-US" sz="3600"/>
              <a:t>Responsible for animation of liturgical celebrations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As elected council members are servant leaders, so also are spiritual assistants servant leaders.</a:t>
            </a:r>
          </a:p>
          <a:p>
            <a:r>
              <a:rPr lang="en-US" altLang="en-US"/>
              <a:t>Work with councils to give life to our common Franciscan vision</a:t>
            </a:r>
          </a:p>
          <a:p>
            <a:r>
              <a:rPr lang="en-US" altLang="en-US"/>
              <a:t>Proclaim the Franciscan spirit by word, action, prayer and example</a:t>
            </a:r>
          </a:p>
          <a:p>
            <a:r>
              <a:rPr lang="en-US" altLang="en-US"/>
              <a:t>Spiritual assistants share their gifts for the good of the SFO and the Franciscan family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Vote on acceptance of candidates for profession</a:t>
            </a:r>
          </a:p>
          <a:p>
            <a:r>
              <a:rPr lang="en-US" altLang="en-US"/>
              <a:t>Assist council in preparing future leaders</a:t>
            </a:r>
          </a:p>
          <a:p>
            <a:r>
              <a:rPr lang="en-US" altLang="en-US"/>
              <a:t>Help all the leaders be true animators of the fraternity, remembering it is part of a larger family.</a:t>
            </a:r>
          </a:p>
          <a:p>
            <a:r>
              <a:rPr lang="en-US" altLang="en-US"/>
              <a:t>Explore with council members the way the SFO can properly live their secular Franciscan form of life </a:t>
            </a:r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EFCBB9"/>
                </a:solidFill>
              </a:rPr>
              <a:t>WHAT COUNCILS NEED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Guidance to help them remain true to the Franciscan charism</a:t>
            </a:r>
          </a:p>
          <a:p>
            <a:r>
              <a:rPr lang="en-US" altLang="en-US"/>
              <a:t>Active participation by the spiritual assistant in discussion of all issues</a:t>
            </a:r>
          </a:p>
          <a:p>
            <a:r>
              <a:rPr lang="en-US" altLang="en-US"/>
              <a:t>Meaningful help in formation </a:t>
            </a:r>
          </a:p>
          <a:p>
            <a:r>
              <a:rPr lang="en-US" altLang="en-US"/>
              <a:t>A living witness of the Franciscan life</a:t>
            </a:r>
          </a:p>
          <a:p>
            <a:r>
              <a:rPr lang="en-US" altLang="en-US"/>
              <a:t>Encouragement of the council to be peacemakers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Be a gentle reminder that profession is a lifetime commitment</a:t>
            </a:r>
          </a:p>
          <a:p>
            <a:r>
              <a:rPr lang="en-US" altLang="en-US"/>
              <a:t>Help council seek solutions that maintain a good relationship with all</a:t>
            </a:r>
          </a:p>
          <a:p>
            <a:r>
              <a:rPr lang="en-US" altLang="en-US"/>
              <a:t>Share meaningful experiences of justice and peace</a:t>
            </a:r>
          </a:p>
          <a:p>
            <a:r>
              <a:rPr lang="en-US" altLang="en-US"/>
              <a:t>Be a resource for the council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Help council understand the principle of subsidiarity and their own responsibilities</a:t>
            </a:r>
          </a:p>
          <a:p>
            <a:r>
              <a:rPr lang="en-US" altLang="en-US"/>
              <a:t>Encourage council to set up meaningful relationships with their elderly and sick members unable to attend meetings.</a:t>
            </a:r>
          </a:p>
          <a:p>
            <a:r>
              <a:rPr lang="en-US" altLang="en-US"/>
              <a:t>Guide them in the Franciscan way of dealing with those who absent themselves regularly.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Be aware of the necessity of proper balance between the vision and the structure, and between contemplation and action.</a:t>
            </a:r>
          </a:p>
          <a:p>
            <a:r>
              <a:rPr lang="en-US" altLang="en-US"/>
              <a:t>Encourage councils to be creative in resolving difficulties</a:t>
            </a:r>
          </a:p>
          <a:p>
            <a:r>
              <a:rPr lang="en-US" altLang="en-US"/>
              <a:t>Be a skillful listener</a:t>
            </a:r>
          </a:p>
          <a:p>
            <a:r>
              <a:rPr lang="en-US" altLang="en-US"/>
              <a:t>Help the fraternity vary its prayer forms if they are having trouble in that regard</a:t>
            </a:r>
          </a:p>
          <a:p>
            <a:pPr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4000"/>
              <a:t>		HELPING IN FORMATION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 </a:t>
            </a:r>
          </a:p>
          <a:p>
            <a:pPr>
              <a:lnSpc>
                <a:spcPct val="80000"/>
              </a:lnSpc>
            </a:pPr>
            <a:r>
              <a:rPr lang="en-US" altLang="en-US"/>
              <a:t>Councils need ongoing formation, not just 	fraternities</a:t>
            </a:r>
          </a:p>
          <a:p>
            <a:pPr>
              <a:lnSpc>
                <a:spcPct val="80000"/>
              </a:lnSpc>
            </a:pPr>
            <a:r>
              <a:rPr lang="en-US" altLang="en-US"/>
              <a:t> Work in collaboration with the fraternity’s 	formation director</a:t>
            </a:r>
          </a:p>
          <a:p>
            <a:pPr>
              <a:lnSpc>
                <a:spcPct val="80000"/>
              </a:lnSpc>
            </a:pPr>
            <a:r>
              <a:rPr lang="en-US" altLang="en-US"/>
              <a:t>Remember to continue your own ongoing formation in Franciscan life</a:t>
            </a:r>
          </a:p>
          <a:p>
            <a:pPr>
              <a:lnSpc>
                <a:spcPct val="80000"/>
              </a:lnSpc>
            </a:pPr>
            <a:r>
              <a:rPr lang="en-US" altLang="en-US"/>
              <a:t>Be always aware of the </a:t>
            </a:r>
            <a:r>
              <a:rPr lang="en-US" altLang="en-US" i="1"/>
              <a:t>secular</a:t>
            </a:r>
            <a:r>
              <a:rPr lang="en-US" altLang="en-US"/>
              <a:t> status of the SFO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8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8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8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Strive to help leaders revive the evangelical spirit in themselves and their members</a:t>
            </a:r>
          </a:p>
          <a:p>
            <a:r>
              <a:rPr lang="en-US" altLang="en-US"/>
              <a:t>Help council and fraternity to remember that prayer and action are partners, but must be kept in balance</a:t>
            </a:r>
          </a:p>
          <a:p>
            <a:r>
              <a:rPr lang="en-US" altLang="en-US"/>
              <a:t>Help all to remember and more thoroughly understand their profession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cs typeface="Arial" panose="020B0604020202020204" pitchFamily="34" charset="0"/>
              </a:rPr>
              <a:t>●  Statutes for the Spiritual and Pastoral Assistance to the SFO – by CNSA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cs typeface="Arial" panose="020B0604020202020204" pitchFamily="34" charset="0"/>
              </a:rPr>
              <a:t>●  </a:t>
            </a:r>
            <a:r>
              <a:rPr lang="en-US" altLang="en-US" sz="2400"/>
              <a:t>Conference of General Spiritual 	Assistants - 	</a:t>
            </a:r>
            <a:r>
              <a:rPr lang="en-US" altLang="en-US" sz="2400">
                <a:hlinkClick r:id="rId2"/>
              </a:rPr>
              <a:t>www.ciofs.org/bka5eni.htm</a:t>
            </a:r>
            <a:r>
              <a:rPr lang="en-US" altLang="en-US" sz="2400"/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●	Vatican II documents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	    </a:t>
            </a:r>
            <a:r>
              <a:rPr lang="en-US" altLang="en-US" sz="2400" i="1"/>
              <a:t>Lumen Gentium  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i="1"/>
              <a:t>       Gaudium et Spes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i="1"/>
              <a:t>	   Apostolicam Actuositatem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i="1"/>
              <a:t>	   Presbiterorum Ordinis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Be present, as all council members should be from time to time, at initial formation sessions</a:t>
            </a:r>
          </a:p>
          <a:p>
            <a:r>
              <a:rPr lang="en-US" altLang="en-US"/>
              <a:t>Help council and formation team remember that formation must be: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	Active            Communal              Ecclesial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      Secular	     Joyful                  Open-ended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 	Centered on Jesus Christ and His Gospel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  			In a spirit of simplicity            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Remind council and formation team to check documents of those in initial formation</a:t>
            </a:r>
          </a:p>
          <a:p>
            <a:r>
              <a:rPr lang="en-US" altLang="en-US"/>
              <a:t>Formation requires an interchange between the formation team and those in formation.</a:t>
            </a:r>
          </a:p>
          <a:p>
            <a:r>
              <a:rPr lang="en-US" altLang="en-US"/>
              <a:t>Help determine if the material in initial formation is influencing the way those receiving it live their lives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Assist team and those in initial formation to evaluate the influence of Vatican II and its documents</a:t>
            </a:r>
          </a:p>
          <a:p>
            <a:r>
              <a:rPr lang="en-US" altLang="en-US"/>
              <a:t>Don’t diminish the fact that the Franciscan way of life is a demanding way</a:t>
            </a:r>
          </a:p>
          <a:p>
            <a:r>
              <a:rPr lang="en-US" altLang="en-US"/>
              <a:t>Emphasize the God-given human dignity of every individual, noting the need for honest self-knowledge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Encourage all to remember that their priorities must be in favor of the SFO</a:t>
            </a:r>
          </a:p>
          <a:p>
            <a:r>
              <a:rPr lang="en-US" altLang="en-US"/>
              <a:t>Discernment in all things is continually needed and formation must emphasize this.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  </a:t>
            </a:r>
            <a:r>
              <a:rPr lang="en-US" altLang="en-US" dirty="0">
                <a:cs typeface="Times New Roman" panose="02020603050405020304" pitchFamily="18" charset="0"/>
              </a:rPr>
              <a:t>Franciscan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Family Connections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en-US" dirty="0">
                <a:cs typeface="Times New Roman" panose="02020603050405020304" pitchFamily="18" charset="0"/>
              </a:rPr>
              <a:t>CNSA – </a:t>
            </a:r>
            <a:r>
              <a:rPr lang="en-US" altLang="en-US" dirty="0" smtClean="0">
                <a:cs typeface="Times New Roman" panose="02020603050405020304" pitchFamily="18" charset="0"/>
              </a:rPr>
              <a:t>2011</a:t>
            </a:r>
            <a:endParaRPr lang="en-US" altLang="en-US" dirty="0"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en-US" altLang="en-US" dirty="0"/>
              <a:t> </a:t>
            </a:r>
            <a:r>
              <a:rPr lang="en-US" altLang="en-US" i="1" dirty="0"/>
              <a:t>St. Francis and the Third Order</a:t>
            </a:r>
            <a:r>
              <a:rPr lang="en-US" altLang="en-US" dirty="0"/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/>
              <a:t>	 	by Raffaele </a:t>
            </a:r>
            <a:r>
              <a:rPr lang="en-US" altLang="en-US" dirty="0" err="1"/>
              <a:t>Pazzelli</a:t>
            </a:r>
            <a:r>
              <a:rPr lang="en-US" altLang="en-US" dirty="0"/>
              <a:t>, T.O.R.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cs typeface="Arial" panose="020B0604020202020204" pitchFamily="34" charset="0"/>
              </a:rPr>
              <a:t>●  History of the Secular Franciscan Rule, 	by Rob Stewart, O.F.M.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THE SECULAR FRANCISCAN VISION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focus on Jesus as the center of Franciscan life</a:t>
            </a:r>
          </a:p>
          <a:p>
            <a:r>
              <a:rPr lang="en-US" altLang="en-US"/>
              <a:t>Dedication to Mary’s self-giving and prayerfulness</a:t>
            </a:r>
          </a:p>
          <a:p>
            <a:r>
              <a:rPr lang="en-US" altLang="en-US"/>
              <a:t>Faithfulness to the duties proper to the Secular Franciscan’s circumstances of life</a:t>
            </a:r>
          </a:p>
          <a:p>
            <a:r>
              <a:rPr lang="en-US" altLang="en-US"/>
              <a:t>Accepting people as a gift of the Lord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/>
          </a:p>
          <a:p>
            <a:pPr lvl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r>
              <a:rPr lang="en-US" altLang="en-US"/>
              <a:t>Dedicated to building a more fraternal and evangelical world</a:t>
            </a:r>
          </a:p>
          <a:p>
            <a:r>
              <a:rPr lang="en-US" altLang="en-US"/>
              <a:t>In the forefront of promoting justice</a:t>
            </a:r>
          </a:p>
          <a:p>
            <a:r>
              <a:rPr lang="en-US" altLang="en-US"/>
              <a:t>Esteeming work</a:t>
            </a:r>
          </a:p>
          <a:p>
            <a:r>
              <a:rPr lang="en-US" altLang="en-US"/>
              <a:t>Promoting family and married life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Respecting all of creating and avoiding exploitation of creation</a:t>
            </a:r>
          </a:p>
          <a:p>
            <a:r>
              <a:rPr lang="en-US" altLang="en-US"/>
              <a:t>Encouraging members to be ready to serve the fraternity, in offices or any way needed</a:t>
            </a:r>
          </a:p>
          <a:p>
            <a:r>
              <a:rPr lang="en-US" altLang="en-US"/>
              <a:t>Understanding and encouraging a financial “fair share” for supporting higher councils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4000"/>
              <a:t>			TRAINING AND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4000"/>
              <a:t>	UNDERSTANDING THE JOB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aple">
  <a:themeElements>
    <a:clrScheme name="Maple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Map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amwork">
  <a:themeElements>
    <a:clrScheme name="Teamwork 4">
      <a:dk1>
        <a:srgbClr val="006E6B"/>
      </a:dk1>
      <a:lt1>
        <a:srgbClr val="FFFFFF"/>
      </a:lt1>
      <a:dk2>
        <a:srgbClr val="006666"/>
      </a:dk2>
      <a:lt2>
        <a:srgbClr val="B9EFEE"/>
      </a:lt2>
      <a:accent1>
        <a:srgbClr val="33CCCC"/>
      </a:accent1>
      <a:accent2>
        <a:srgbClr val="6AB475"/>
      </a:accent2>
      <a:accent3>
        <a:srgbClr val="AAB8B8"/>
      </a:accent3>
      <a:accent4>
        <a:srgbClr val="DADADA"/>
      </a:accent4>
      <a:accent5>
        <a:srgbClr val="ADE2E2"/>
      </a:accent5>
      <a:accent6>
        <a:srgbClr val="5FA369"/>
      </a:accent6>
      <a:hlink>
        <a:srgbClr val="00FF99"/>
      </a:hlink>
      <a:folHlink>
        <a:srgbClr val="CCFF66"/>
      </a:folHlink>
    </a:clrScheme>
    <a:fontScheme name="Teamwork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Teamwork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ascade">
  <a:themeElements>
    <a:clrScheme name="Cascade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Casca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ascade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cade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Fading Grid">
  <a:themeElements>
    <a:clrScheme name="Fading Grid 4">
      <a:dk1>
        <a:srgbClr val="6B6B99"/>
      </a:dk1>
      <a:lt1>
        <a:srgbClr val="EAEAEA"/>
      </a:lt1>
      <a:dk2>
        <a:srgbClr val="666699"/>
      </a:dk2>
      <a:lt2>
        <a:srgbClr val="CCECFF"/>
      </a:lt2>
      <a:accent1>
        <a:srgbClr val="00CC66"/>
      </a:accent1>
      <a:accent2>
        <a:srgbClr val="54547A"/>
      </a:accent2>
      <a:accent3>
        <a:srgbClr val="B8B8CA"/>
      </a:accent3>
      <a:accent4>
        <a:srgbClr val="C8C8C8"/>
      </a:accent4>
      <a:accent5>
        <a:srgbClr val="AAE2B8"/>
      </a:accent5>
      <a:accent6>
        <a:srgbClr val="4B4B6E"/>
      </a:accent6>
      <a:hlink>
        <a:srgbClr val="65B2FF"/>
      </a:hlink>
      <a:folHlink>
        <a:srgbClr val="9900FF"/>
      </a:folHlink>
    </a:clrScheme>
    <a:fontScheme name="Fading Gri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Fading Grid 1">
        <a:dk1>
          <a:srgbClr val="7E0000"/>
        </a:dk1>
        <a:lt1>
          <a:srgbClr val="FFFFFF"/>
        </a:lt1>
        <a:dk2>
          <a:srgbClr val="800000"/>
        </a:dk2>
        <a:lt2>
          <a:srgbClr val="FCF0B2"/>
        </a:lt2>
        <a:accent1>
          <a:srgbClr val="C5543D"/>
        </a:accent1>
        <a:accent2>
          <a:srgbClr val="660000"/>
        </a:accent2>
        <a:accent3>
          <a:srgbClr val="C0AAAA"/>
        </a:accent3>
        <a:accent4>
          <a:srgbClr val="DADADA"/>
        </a:accent4>
        <a:accent5>
          <a:srgbClr val="DFB3AF"/>
        </a:accent5>
        <a:accent6>
          <a:srgbClr val="5C0000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2">
        <a:dk1>
          <a:srgbClr val="000066"/>
        </a:dk1>
        <a:lt1>
          <a:srgbClr val="FFFFFF"/>
        </a:lt1>
        <a:dk2>
          <a:srgbClr val="000066"/>
        </a:dk2>
        <a:lt2>
          <a:srgbClr val="B2B8C8"/>
        </a:lt2>
        <a:accent1>
          <a:srgbClr val="008080"/>
        </a:accent1>
        <a:accent2>
          <a:srgbClr val="00004E"/>
        </a:accent2>
        <a:accent3>
          <a:srgbClr val="AAAAB8"/>
        </a:accent3>
        <a:accent4>
          <a:srgbClr val="DADADA"/>
        </a:accent4>
        <a:accent5>
          <a:srgbClr val="AAC0C0"/>
        </a:accent5>
        <a:accent6>
          <a:srgbClr val="000046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3">
        <a:dk1>
          <a:srgbClr val="010199"/>
        </a:dk1>
        <a:lt1>
          <a:srgbClr val="FFFFFF"/>
        </a:lt1>
        <a:dk2>
          <a:srgbClr val="000099"/>
        </a:dk2>
        <a:lt2>
          <a:srgbClr val="CCFFFF"/>
        </a:lt2>
        <a:accent1>
          <a:srgbClr val="00C600"/>
        </a:accent1>
        <a:accent2>
          <a:srgbClr val="01017D"/>
        </a:accent2>
        <a:accent3>
          <a:srgbClr val="AAAACA"/>
        </a:accent3>
        <a:accent4>
          <a:srgbClr val="DADADA"/>
        </a:accent4>
        <a:accent5>
          <a:srgbClr val="AADFAA"/>
        </a:accent5>
        <a:accent6>
          <a:srgbClr val="010171"/>
        </a:accent6>
        <a:hlink>
          <a:srgbClr val="FFE701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4">
        <a:dk1>
          <a:srgbClr val="6B6B99"/>
        </a:dk1>
        <a:lt1>
          <a:srgbClr val="EAEAEA"/>
        </a:lt1>
        <a:dk2>
          <a:srgbClr val="666699"/>
        </a:dk2>
        <a:lt2>
          <a:srgbClr val="CCECFF"/>
        </a:lt2>
        <a:accent1>
          <a:srgbClr val="00CC66"/>
        </a:accent1>
        <a:accent2>
          <a:srgbClr val="54547A"/>
        </a:accent2>
        <a:accent3>
          <a:srgbClr val="B8B8CA"/>
        </a:accent3>
        <a:accent4>
          <a:srgbClr val="C8C8C8"/>
        </a:accent4>
        <a:accent5>
          <a:srgbClr val="AAE2B8"/>
        </a:accent5>
        <a:accent6>
          <a:srgbClr val="4B4B6E"/>
        </a:accent6>
        <a:hlink>
          <a:srgbClr val="65B2FF"/>
        </a:hlink>
        <a:folHlink>
          <a:srgbClr val="99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5">
        <a:dk1>
          <a:srgbClr val="00827F"/>
        </a:dk1>
        <a:lt1>
          <a:srgbClr val="FFFFFF"/>
        </a:lt1>
        <a:dk2>
          <a:srgbClr val="008080"/>
        </a:dk2>
        <a:lt2>
          <a:srgbClr val="FFFFCC"/>
        </a:lt2>
        <a:accent1>
          <a:srgbClr val="6D6FC7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BABBE0"/>
        </a:accent5>
        <a:accent6>
          <a:srgbClr val="005A58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6">
        <a:dk1>
          <a:srgbClr val="4D4D4D"/>
        </a:dk1>
        <a:lt1>
          <a:srgbClr val="FFFFFF"/>
        </a:lt1>
        <a:dk2>
          <a:srgbClr val="525252"/>
        </a:dk2>
        <a:lt2>
          <a:srgbClr val="C0C0C0"/>
        </a:lt2>
        <a:accent1>
          <a:srgbClr val="527C3A"/>
        </a:accent1>
        <a:accent2>
          <a:srgbClr val="444444"/>
        </a:accent2>
        <a:accent3>
          <a:srgbClr val="B3B3B3"/>
        </a:accent3>
        <a:accent4>
          <a:srgbClr val="DADADA"/>
        </a:accent4>
        <a:accent5>
          <a:srgbClr val="B3BFAE"/>
        </a:accent5>
        <a:accent6>
          <a:srgbClr val="3D3D3D"/>
        </a:accent6>
        <a:hlink>
          <a:srgbClr val="FAC458"/>
        </a:hlink>
        <a:folHlink>
          <a:srgbClr val="C7780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7">
        <a:dk1>
          <a:srgbClr val="516032"/>
        </a:dk1>
        <a:lt1>
          <a:srgbClr val="FFFFFF"/>
        </a:lt1>
        <a:dk2>
          <a:srgbClr val="546434"/>
        </a:dk2>
        <a:lt2>
          <a:srgbClr val="B2B68A"/>
        </a:lt2>
        <a:accent1>
          <a:srgbClr val="7D8C70"/>
        </a:accent1>
        <a:accent2>
          <a:srgbClr val="414E28"/>
        </a:accent2>
        <a:accent3>
          <a:srgbClr val="B3B8AE"/>
        </a:accent3>
        <a:accent4>
          <a:srgbClr val="DADADA"/>
        </a:accent4>
        <a:accent5>
          <a:srgbClr val="BFC5BB"/>
        </a:accent5>
        <a:accent6>
          <a:srgbClr val="3A4623"/>
        </a:accent6>
        <a:hlink>
          <a:srgbClr val="80C579"/>
        </a:hlink>
        <a:folHlink>
          <a:srgbClr val="7FAD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8">
        <a:dk1>
          <a:srgbClr val="D1CC00"/>
        </a:dk1>
        <a:lt1>
          <a:srgbClr val="FFFFFF"/>
        </a:lt1>
        <a:dk2>
          <a:srgbClr val="CCCC00"/>
        </a:dk2>
        <a:lt2>
          <a:srgbClr val="F3F5B1"/>
        </a:lt2>
        <a:accent1>
          <a:srgbClr val="808000"/>
        </a:accent1>
        <a:accent2>
          <a:srgbClr val="AEAA00"/>
        </a:accent2>
        <a:accent3>
          <a:srgbClr val="E2E2AA"/>
        </a:accent3>
        <a:accent4>
          <a:srgbClr val="DADADA"/>
        </a:accent4>
        <a:accent5>
          <a:srgbClr val="C0C0AA"/>
        </a:accent5>
        <a:accent6>
          <a:srgbClr val="9D9A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9">
        <a:dk1>
          <a:srgbClr val="000000"/>
        </a:dk1>
        <a:lt1>
          <a:srgbClr val="F8F8F8"/>
        </a:lt1>
        <a:dk2>
          <a:srgbClr val="336600"/>
        </a:dk2>
        <a:lt2>
          <a:srgbClr val="FBFBFB"/>
        </a:lt2>
        <a:accent1>
          <a:srgbClr val="009900"/>
        </a:accent1>
        <a:accent2>
          <a:srgbClr val="C6C6C6"/>
        </a:accent2>
        <a:accent3>
          <a:srgbClr val="FBFBFB"/>
        </a:accent3>
        <a:accent4>
          <a:srgbClr val="000000"/>
        </a:accent4>
        <a:accent5>
          <a:srgbClr val="AACAAA"/>
        </a:accent5>
        <a:accent6>
          <a:srgbClr val="B3B3B3"/>
        </a:accent6>
        <a:hlink>
          <a:srgbClr val="00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Arial"/>
      </a:majorFont>
      <a:minorFont>
        <a:latin typeface="Arial Black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672</TotalTime>
  <Words>848</Words>
  <Application>Microsoft Office PowerPoint</Application>
  <PresentationFormat>On-screen Show (4:3)</PresentationFormat>
  <Paragraphs>145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33</vt:i4>
      </vt:variant>
    </vt:vector>
  </HeadingPairs>
  <TitlesOfParts>
    <vt:vector size="45" baseType="lpstr">
      <vt:lpstr>Arial</vt:lpstr>
      <vt:lpstr>Times New Roman</vt:lpstr>
      <vt:lpstr>Wingdings</vt:lpstr>
      <vt:lpstr>Garamond</vt:lpstr>
      <vt:lpstr>Arial Black</vt:lpstr>
      <vt:lpstr>Orbit</vt:lpstr>
      <vt:lpstr>Maple</vt:lpstr>
      <vt:lpstr>Teamwork</vt:lpstr>
      <vt:lpstr>Stream</vt:lpstr>
      <vt:lpstr>Cascade</vt:lpstr>
      <vt:lpstr>Fading Grid</vt:lpstr>
      <vt:lpstr>Fireworks</vt:lpstr>
      <vt:lpstr>PREPARING TO BECOME A SPIRITUAL ASSISTANT </vt:lpstr>
      <vt:lpstr>MATERIALS</vt:lpstr>
      <vt:lpstr>PowerPoint Presentation</vt:lpstr>
      <vt:lpstr>PowerPoint Presentation</vt:lpstr>
      <vt:lpstr>THE SECULAR FRANCISCAN VISION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WHO ARE THE SECULAR  FRANCISCANS?</vt:lpstr>
      <vt:lpstr>PowerPoint Presentation</vt:lpstr>
      <vt:lpstr>PowerPoint Presentation</vt:lpstr>
      <vt:lpstr>  RELATIONSHIP BETWEEN SPIRITUAL ASSISTANTS AND THE FRATERNITY </vt:lpstr>
      <vt:lpstr>PowerPoint Presentation</vt:lpstr>
      <vt:lpstr>PowerPoint Presentation</vt:lpstr>
      <vt:lpstr>GOALS</vt:lpstr>
      <vt:lpstr>WHO IS A SPIRITUAL ASSISTANT?</vt:lpstr>
      <vt:lpstr>PowerPoint Presentation</vt:lpstr>
      <vt:lpstr>PowerPoint Presentation</vt:lpstr>
      <vt:lpstr>WHAT COUNCILS NEED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Paoli &amp; Paoli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TO BECOME A SPIRITUAL ASSISTANT</dc:title>
  <dc:creator>Sylvia Paoli</dc:creator>
  <cp:lastModifiedBy>meksf_000</cp:lastModifiedBy>
  <cp:revision>7</cp:revision>
  <dcterms:created xsi:type="dcterms:W3CDTF">2008-09-19T17:40:48Z</dcterms:created>
  <dcterms:modified xsi:type="dcterms:W3CDTF">2019-09-07T16:58:05Z</dcterms:modified>
</cp:coreProperties>
</file>