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8"/>
  </p:notesMasterIdLst>
  <p:sldIdLst>
    <p:sldId id="256" r:id="rId2"/>
    <p:sldId id="257" r:id="rId3"/>
    <p:sldId id="263" r:id="rId4"/>
    <p:sldId id="275" r:id="rId5"/>
    <p:sldId id="265" r:id="rId6"/>
    <p:sldId id="267" r:id="rId7"/>
    <p:sldId id="289" r:id="rId8"/>
    <p:sldId id="290" r:id="rId9"/>
    <p:sldId id="291" r:id="rId10"/>
    <p:sldId id="292" r:id="rId11"/>
    <p:sldId id="293" r:id="rId12"/>
    <p:sldId id="294" r:id="rId13"/>
    <p:sldId id="280" r:id="rId14"/>
    <p:sldId id="295" r:id="rId15"/>
    <p:sldId id="296" r:id="rId16"/>
    <p:sldId id="284" r:id="rId17"/>
  </p:sldIdLst>
  <p:sldSz cx="9144000" cy="5143500" type="screen16x9"/>
  <p:notesSz cx="6858000" cy="9144000"/>
  <p:embeddedFontLst>
    <p:embeddedFont>
      <p:font typeface="Jua" panose="020B0604020202020204" charset="-127"/>
      <p:regular r:id="rId19"/>
    </p:embeddedFont>
    <p:embeddedFont>
      <p:font typeface="Garamond" panose="02020404030301010803" pitchFamily="18" charset="0"/>
      <p:regular r:id="rId20"/>
      <p:bold r:id="rId21"/>
      <p:italic r:id="rId22"/>
    </p:embeddedFont>
    <p:embeddedFont>
      <p:font typeface="Maven Pro"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7DAB48-8FC4-4429-8F63-3E45AE51815A}">
  <a:tblStyle styleId="{957DAB48-8FC4-4429-8F63-3E45AE5181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e7e504fd2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2e7e504fd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22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e7e504fd2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2e7e504fd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6453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e7e504fd2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2e7e504fd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741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e9f12e5670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e9f12e5670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e9f12e5670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e9f12e5670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4218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e9f12e5670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e9f12e5670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83904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12e7e504fd2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12e7e504fd2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dirty="0">
                <a:latin typeface="Garamond" panose="02020404030301010803" pitchFamily="18" charset="0"/>
              </a:rPr>
              <a:t>© 2024 Carolyn D. Townes, OFS</a:t>
            </a:r>
            <a:endParaRPr sz="1200" b="0" dirty="0">
              <a:latin typeface="Garamond" panose="02020404030301010803"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2e7e504fd2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2e7e504fd2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12e7e504fd2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12e7e504fd2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2e7e504fd2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2e7e504fd2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e7e504fd2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2e7e504fd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e7e504fd2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2e7e504fd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1982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e7e504fd2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2e7e504fd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02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12e7e504fd2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12e7e504fd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latin typeface="Garamond" panose="02020404030301010803" pitchFamily="18" charset="0"/>
              </a:rPr>
              <a:t>© 2024 Carolyn D. Townes, OFS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51591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84">
            <a:off x="2807100" y="3450043"/>
            <a:ext cx="3529800" cy="355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914300" y="1123900"/>
            <a:ext cx="5315400" cy="1593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5000" b="0">
                <a:latin typeface="Merienda One"/>
                <a:ea typeface="Merienda One"/>
                <a:cs typeface="Merienda One"/>
                <a:sym typeface="Merienda One"/>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2"/>
          </p:nvPr>
        </p:nvSpPr>
        <p:spPr>
          <a:xfrm>
            <a:off x="1495800" y="2717500"/>
            <a:ext cx="6152400" cy="49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1pPr>
            <a:lvl2pPr lvl="1">
              <a:spcBef>
                <a:spcPts val="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2pPr>
            <a:lvl3pPr lvl="2">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3pPr>
            <a:lvl4pPr lvl="3">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4pPr>
            <a:lvl5pPr lvl="4">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5pPr>
            <a:lvl6pPr lvl="5">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6pPr>
            <a:lvl7pPr lvl="6">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7pPr>
            <a:lvl8pPr lvl="7">
              <a:spcBef>
                <a:spcPts val="1600"/>
              </a:spcBef>
              <a:spcAft>
                <a:spcPts val="0"/>
              </a:spcAft>
              <a:buClr>
                <a:schemeClr val="accent5"/>
              </a:buClr>
              <a:buSzPts val="3000"/>
              <a:buFont typeface="Merienda One"/>
              <a:buNone/>
              <a:defRPr sz="3000">
                <a:solidFill>
                  <a:schemeClr val="accent5"/>
                </a:solidFill>
                <a:latin typeface="Merienda One"/>
                <a:ea typeface="Merienda One"/>
                <a:cs typeface="Merienda One"/>
                <a:sym typeface="Merienda One"/>
              </a:defRPr>
            </a:lvl8pPr>
            <a:lvl9pPr lvl="8">
              <a:spcBef>
                <a:spcPts val="1600"/>
              </a:spcBef>
              <a:spcAft>
                <a:spcPts val="1600"/>
              </a:spcAft>
              <a:buClr>
                <a:schemeClr val="accent5"/>
              </a:buClr>
              <a:buSzPts val="3000"/>
              <a:buFont typeface="Merienda One"/>
              <a:buNone/>
              <a:defRPr sz="3000">
                <a:solidFill>
                  <a:schemeClr val="accent5"/>
                </a:solidFill>
                <a:latin typeface="Merienda One"/>
                <a:ea typeface="Merienda One"/>
                <a:cs typeface="Merienda One"/>
                <a:sym typeface="Merienda One"/>
              </a:defRPr>
            </a:lvl9pPr>
          </a:lstStyle>
          <a:p>
            <a:endParaRPr/>
          </a:p>
        </p:txBody>
      </p:sp>
      <p:pic>
        <p:nvPicPr>
          <p:cNvPr id="12" name="Google Shape;12;p2"/>
          <p:cNvPicPr preferRelativeResize="0"/>
          <p:nvPr/>
        </p:nvPicPr>
        <p:blipFill>
          <a:blip r:embed="rId3">
            <a:alphaModFix/>
          </a:blip>
          <a:stretch>
            <a:fillRect/>
          </a:stretch>
        </p:blipFill>
        <p:spPr>
          <a:xfrm rot="-1176830">
            <a:off x="8064656" y="1720505"/>
            <a:ext cx="229781" cy="313549"/>
          </a:xfrm>
          <a:prstGeom prst="rect">
            <a:avLst/>
          </a:prstGeom>
          <a:noFill/>
          <a:ln>
            <a:noFill/>
          </a:ln>
        </p:spPr>
      </p:pic>
      <p:pic>
        <p:nvPicPr>
          <p:cNvPr id="13" name="Google Shape;13;p2"/>
          <p:cNvPicPr preferRelativeResize="0"/>
          <p:nvPr/>
        </p:nvPicPr>
        <p:blipFill>
          <a:blip r:embed="rId4">
            <a:alphaModFix/>
          </a:blip>
          <a:stretch>
            <a:fillRect/>
          </a:stretch>
        </p:blipFill>
        <p:spPr>
          <a:xfrm rot="-1813129">
            <a:off x="8517971" y="1631412"/>
            <a:ext cx="585550" cy="595376"/>
          </a:xfrm>
          <a:prstGeom prst="rect">
            <a:avLst/>
          </a:prstGeom>
          <a:noFill/>
          <a:ln>
            <a:noFill/>
          </a:ln>
        </p:spPr>
      </p:pic>
      <p:pic>
        <p:nvPicPr>
          <p:cNvPr id="14" name="Google Shape;14;p2"/>
          <p:cNvPicPr preferRelativeResize="0"/>
          <p:nvPr/>
        </p:nvPicPr>
        <p:blipFill>
          <a:blip r:embed="rId5">
            <a:alphaModFix/>
          </a:blip>
          <a:stretch>
            <a:fillRect/>
          </a:stretch>
        </p:blipFill>
        <p:spPr>
          <a:xfrm>
            <a:off x="7544275" y="2342435"/>
            <a:ext cx="1975124" cy="3436379"/>
          </a:xfrm>
          <a:prstGeom prst="rect">
            <a:avLst/>
          </a:prstGeom>
          <a:noFill/>
          <a:ln>
            <a:noFill/>
          </a:ln>
        </p:spPr>
      </p:pic>
      <p:pic>
        <p:nvPicPr>
          <p:cNvPr id="15" name="Google Shape;15;p2"/>
          <p:cNvPicPr preferRelativeResize="0"/>
          <p:nvPr/>
        </p:nvPicPr>
        <p:blipFill>
          <a:blip r:embed="rId3">
            <a:alphaModFix/>
          </a:blip>
          <a:stretch>
            <a:fillRect/>
          </a:stretch>
        </p:blipFill>
        <p:spPr>
          <a:xfrm rot="9623170">
            <a:off x="933712" y="4030520"/>
            <a:ext cx="229781" cy="313549"/>
          </a:xfrm>
          <a:prstGeom prst="rect">
            <a:avLst/>
          </a:prstGeom>
          <a:noFill/>
          <a:ln>
            <a:noFill/>
          </a:ln>
        </p:spPr>
      </p:pic>
      <p:pic>
        <p:nvPicPr>
          <p:cNvPr id="16" name="Google Shape;16;p2"/>
          <p:cNvPicPr preferRelativeResize="0"/>
          <p:nvPr/>
        </p:nvPicPr>
        <p:blipFill>
          <a:blip r:embed="rId4">
            <a:alphaModFix/>
          </a:blip>
          <a:stretch>
            <a:fillRect/>
          </a:stretch>
        </p:blipFill>
        <p:spPr>
          <a:xfrm rot="8986871">
            <a:off x="124628" y="3837786"/>
            <a:ext cx="585550" cy="595376"/>
          </a:xfrm>
          <a:prstGeom prst="rect">
            <a:avLst/>
          </a:prstGeom>
          <a:noFill/>
          <a:ln>
            <a:noFill/>
          </a:ln>
        </p:spPr>
      </p:pic>
      <p:pic>
        <p:nvPicPr>
          <p:cNvPr id="17" name="Google Shape;17;p2"/>
          <p:cNvPicPr preferRelativeResize="0"/>
          <p:nvPr/>
        </p:nvPicPr>
        <p:blipFill>
          <a:blip r:embed="rId5">
            <a:alphaModFix/>
          </a:blip>
          <a:stretch>
            <a:fillRect/>
          </a:stretch>
        </p:blipFill>
        <p:spPr>
          <a:xfrm rot="10800000">
            <a:off x="-375550" y="-674365"/>
            <a:ext cx="1975124" cy="343637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74" name="Google Shape;74;p13"/>
          <p:cNvPicPr preferRelativeResize="0"/>
          <p:nvPr/>
        </p:nvPicPr>
        <p:blipFill>
          <a:blip r:embed="rId3">
            <a:alphaModFix/>
          </a:blip>
          <a:stretch>
            <a:fillRect/>
          </a:stretch>
        </p:blipFill>
        <p:spPr>
          <a:xfrm rot="10580098">
            <a:off x="11851" y="-196062"/>
            <a:ext cx="732422" cy="173332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77" name="Google Shape;77;p14"/>
          <p:cNvGrpSpPr/>
          <p:nvPr/>
        </p:nvGrpSpPr>
        <p:grpSpPr>
          <a:xfrm rot="-1203961">
            <a:off x="8165310" y="3002578"/>
            <a:ext cx="1073798" cy="2117835"/>
            <a:chOff x="3863200" y="1776983"/>
            <a:chExt cx="1732125" cy="3416243"/>
          </a:xfrm>
        </p:grpSpPr>
        <p:pic>
          <p:nvPicPr>
            <p:cNvPr id="78" name="Google Shape;78;p14"/>
            <p:cNvPicPr preferRelativeResize="0"/>
            <p:nvPr/>
          </p:nvPicPr>
          <p:blipFill>
            <a:blip r:embed="rId2">
              <a:alphaModFix/>
            </a:blip>
            <a:stretch>
              <a:fillRect/>
            </a:stretch>
          </p:blipFill>
          <p:spPr>
            <a:xfrm>
              <a:off x="4005575" y="1776983"/>
              <a:ext cx="1589750" cy="3416234"/>
            </a:xfrm>
            <a:prstGeom prst="rect">
              <a:avLst/>
            </a:prstGeom>
            <a:noFill/>
            <a:ln>
              <a:noFill/>
            </a:ln>
          </p:spPr>
        </p:pic>
        <p:pic>
          <p:nvPicPr>
            <p:cNvPr id="79" name="Google Shape;79;p14"/>
            <p:cNvPicPr preferRelativeResize="0"/>
            <p:nvPr/>
          </p:nvPicPr>
          <p:blipFill>
            <a:blip r:embed="rId3">
              <a:alphaModFix/>
            </a:blip>
            <a:stretch>
              <a:fillRect/>
            </a:stretch>
          </p:blipFill>
          <p:spPr>
            <a:xfrm>
              <a:off x="3863200" y="3635275"/>
              <a:ext cx="881050" cy="1557951"/>
            </a:xfrm>
            <a:prstGeom prst="rect">
              <a:avLst/>
            </a:prstGeom>
            <a:noFill/>
            <a:ln>
              <a:noFill/>
            </a:ln>
          </p:spPr>
        </p:pic>
      </p:grpSp>
      <p:grpSp>
        <p:nvGrpSpPr>
          <p:cNvPr id="80" name="Google Shape;80;p14"/>
          <p:cNvGrpSpPr/>
          <p:nvPr/>
        </p:nvGrpSpPr>
        <p:grpSpPr>
          <a:xfrm rot="-1546888">
            <a:off x="-302188" y="3540499"/>
            <a:ext cx="1102872" cy="2398839"/>
            <a:chOff x="7893675" y="3028750"/>
            <a:chExt cx="1343649" cy="2922551"/>
          </a:xfrm>
        </p:grpSpPr>
        <p:pic>
          <p:nvPicPr>
            <p:cNvPr id="81" name="Google Shape;81;p14"/>
            <p:cNvPicPr preferRelativeResize="0"/>
            <p:nvPr/>
          </p:nvPicPr>
          <p:blipFill>
            <a:blip r:embed="rId4">
              <a:alphaModFix/>
            </a:blip>
            <a:stretch>
              <a:fillRect/>
            </a:stretch>
          </p:blipFill>
          <p:spPr>
            <a:xfrm>
              <a:off x="8171691" y="3028750"/>
              <a:ext cx="995708" cy="2396953"/>
            </a:xfrm>
            <a:prstGeom prst="rect">
              <a:avLst/>
            </a:prstGeom>
            <a:noFill/>
            <a:ln>
              <a:noFill/>
            </a:ln>
          </p:spPr>
        </p:pic>
        <p:pic>
          <p:nvPicPr>
            <p:cNvPr id="82" name="Google Shape;82;p14"/>
            <p:cNvPicPr preferRelativeResize="0"/>
            <p:nvPr/>
          </p:nvPicPr>
          <p:blipFill>
            <a:blip r:embed="rId2">
              <a:alphaModFix/>
            </a:blip>
            <a:stretch>
              <a:fillRect/>
            </a:stretch>
          </p:blipFill>
          <p:spPr>
            <a:xfrm rot="-532350">
              <a:off x="8056337" y="3697603"/>
              <a:ext cx="1018326" cy="218825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4">
  <p:cSld name="TITLE_ONLY_2_1_1">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89" name="Google Shape;89;p16"/>
          <p:cNvPicPr preferRelativeResize="0"/>
          <p:nvPr/>
        </p:nvPicPr>
        <p:blipFill>
          <a:blip r:embed="rId2">
            <a:alphaModFix/>
          </a:blip>
          <a:stretch>
            <a:fillRect/>
          </a:stretch>
        </p:blipFill>
        <p:spPr>
          <a:xfrm rot="-1580621">
            <a:off x="-72902" y="-229050"/>
            <a:ext cx="720000" cy="1211725"/>
          </a:xfrm>
          <a:prstGeom prst="rect">
            <a:avLst/>
          </a:prstGeom>
          <a:noFill/>
          <a:ln>
            <a:noFill/>
          </a:ln>
        </p:spPr>
      </p:pic>
      <p:pic>
        <p:nvPicPr>
          <p:cNvPr id="90" name="Google Shape;90;p16"/>
          <p:cNvPicPr preferRelativeResize="0"/>
          <p:nvPr/>
        </p:nvPicPr>
        <p:blipFill>
          <a:blip r:embed="rId3">
            <a:alphaModFix/>
          </a:blip>
          <a:stretch>
            <a:fillRect/>
          </a:stretch>
        </p:blipFill>
        <p:spPr>
          <a:xfrm rot="1278591">
            <a:off x="8123269" y="3340572"/>
            <a:ext cx="1154463" cy="259172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5">
  <p:cSld name="TITLE_ONLY_2_1_1_1">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93" name="Google Shape;93;p17"/>
          <p:cNvPicPr preferRelativeResize="0"/>
          <p:nvPr/>
        </p:nvPicPr>
        <p:blipFill>
          <a:blip r:embed="rId2">
            <a:alphaModFix/>
          </a:blip>
          <a:stretch>
            <a:fillRect/>
          </a:stretch>
        </p:blipFill>
        <p:spPr>
          <a:xfrm rot="9223983">
            <a:off x="-26678" y="-361225"/>
            <a:ext cx="810400" cy="1433002"/>
          </a:xfrm>
          <a:prstGeom prst="rect">
            <a:avLst/>
          </a:prstGeom>
          <a:noFill/>
          <a:ln>
            <a:noFill/>
          </a:ln>
        </p:spPr>
      </p:pic>
      <p:pic>
        <p:nvPicPr>
          <p:cNvPr id="94" name="Google Shape;94;p17"/>
          <p:cNvPicPr preferRelativeResize="0"/>
          <p:nvPr/>
        </p:nvPicPr>
        <p:blipFill>
          <a:blip r:embed="rId3">
            <a:alphaModFix/>
          </a:blip>
          <a:stretch>
            <a:fillRect/>
          </a:stretch>
        </p:blipFill>
        <p:spPr>
          <a:xfrm rot="10800000">
            <a:off x="484044" y="2378477"/>
            <a:ext cx="229781" cy="313550"/>
          </a:xfrm>
          <a:prstGeom prst="rect">
            <a:avLst/>
          </a:prstGeom>
          <a:noFill/>
          <a:ln>
            <a:noFill/>
          </a:ln>
        </p:spPr>
      </p:pic>
      <p:pic>
        <p:nvPicPr>
          <p:cNvPr id="95" name="Google Shape;95;p17"/>
          <p:cNvPicPr preferRelativeResize="0"/>
          <p:nvPr/>
        </p:nvPicPr>
        <p:blipFill>
          <a:blip r:embed="rId4">
            <a:alphaModFix/>
          </a:blip>
          <a:stretch>
            <a:fillRect/>
          </a:stretch>
        </p:blipFill>
        <p:spPr>
          <a:xfrm rot="10163694">
            <a:off x="49780" y="1541548"/>
            <a:ext cx="585550" cy="595376"/>
          </a:xfrm>
          <a:prstGeom prst="rect">
            <a:avLst/>
          </a:prstGeom>
          <a:noFill/>
          <a:ln>
            <a:noFill/>
          </a:ln>
        </p:spPr>
      </p:pic>
      <p:pic>
        <p:nvPicPr>
          <p:cNvPr id="96" name="Google Shape;96;p17"/>
          <p:cNvPicPr preferRelativeResize="0"/>
          <p:nvPr/>
        </p:nvPicPr>
        <p:blipFill>
          <a:blip r:embed="rId5">
            <a:alphaModFix/>
          </a:blip>
          <a:stretch>
            <a:fillRect/>
          </a:stretch>
        </p:blipFill>
        <p:spPr>
          <a:xfrm rot="-10430621">
            <a:off x="505912" y="962683"/>
            <a:ext cx="386940" cy="428365"/>
          </a:xfrm>
          <a:prstGeom prst="rect">
            <a:avLst/>
          </a:prstGeom>
          <a:noFill/>
          <a:ln>
            <a:noFill/>
          </a:ln>
        </p:spPr>
      </p:pic>
      <p:pic>
        <p:nvPicPr>
          <p:cNvPr id="97" name="Google Shape;97;p17"/>
          <p:cNvPicPr preferRelativeResize="0"/>
          <p:nvPr/>
        </p:nvPicPr>
        <p:blipFill>
          <a:blip r:embed="rId2">
            <a:alphaModFix/>
          </a:blip>
          <a:stretch>
            <a:fillRect/>
          </a:stretch>
        </p:blipFill>
        <p:spPr>
          <a:xfrm rot="-1576017">
            <a:off x="8414575" y="3938850"/>
            <a:ext cx="810400" cy="1433002"/>
          </a:xfrm>
          <a:prstGeom prst="rect">
            <a:avLst/>
          </a:prstGeom>
          <a:noFill/>
          <a:ln>
            <a:noFill/>
          </a:ln>
        </p:spPr>
      </p:pic>
      <p:pic>
        <p:nvPicPr>
          <p:cNvPr id="98" name="Google Shape;98;p17"/>
          <p:cNvPicPr preferRelativeResize="0"/>
          <p:nvPr/>
        </p:nvPicPr>
        <p:blipFill>
          <a:blip r:embed="rId3">
            <a:alphaModFix/>
          </a:blip>
          <a:stretch>
            <a:fillRect/>
          </a:stretch>
        </p:blipFill>
        <p:spPr>
          <a:xfrm>
            <a:off x="8617346" y="2414975"/>
            <a:ext cx="229781" cy="313550"/>
          </a:xfrm>
          <a:prstGeom prst="rect">
            <a:avLst/>
          </a:prstGeom>
          <a:noFill/>
          <a:ln>
            <a:noFill/>
          </a:ln>
        </p:spPr>
      </p:pic>
      <p:pic>
        <p:nvPicPr>
          <p:cNvPr id="99" name="Google Shape;99;p17"/>
          <p:cNvPicPr preferRelativeResize="0"/>
          <p:nvPr/>
        </p:nvPicPr>
        <p:blipFill>
          <a:blip r:embed="rId4">
            <a:alphaModFix/>
          </a:blip>
          <a:stretch>
            <a:fillRect/>
          </a:stretch>
        </p:blipFill>
        <p:spPr>
          <a:xfrm rot="-636306">
            <a:off x="8439466" y="3049654"/>
            <a:ext cx="585550" cy="595376"/>
          </a:xfrm>
          <a:prstGeom prst="rect">
            <a:avLst/>
          </a:prstGeom>
          <a:noFill/>
          <a:ln>
            <a:noFill/>
          </a:ln>
        </p:spPr>
      </p:pic>
      <p:pic>
        <p:nvPicPr>
          <p:cNvPr id="100" name="Google Shape;100;p17"/>
          <p:cNvPicPr preferRelativeResize="0"/>
          <p:nvPr/>
        </p:nvPicPr>
        <p:blipFill>
          <a:blip r:embed="rId5">
            <a:alphaModFix/>
          </a:blip>
          <a:stretch>
            <a:fillRect/>
          </a:stretch>
        </p:blipFill>
        <p:spPr>
          <a:xfrm rot="369379">
            <a:off x="7833695" y="4583980"/>
            <a:ext cx="386940" cy="42836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6">
  <p:cSld name="TITLE_ONLY_2_1_1_1_1">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103" name="Google Shape;103;p18"/>
          <p:cNvPicPr preferRelativeResize="0"/>
          <p:nvPr/>
        </p:nvPicPr>
        <p:blipFill>
          <a:blip r:embed="rId2">
            <a:alphaModFix/>
          </a:blip>
          <a:stretch>
            <a:fillRect/>
          </a:stretch>
        </p:blipFill>
        <p:spPr>
          <a:xfrm rot="-1833445" flipH="1">
            <a:off x="-976451" y="3292602"/>
            <a:ext cx="2244750" cy="2707700"/>
          </a:xfrm>
          <a:prstGeom prst="rect">
            <a:avLst/>
          </a:prstGeom>
          <a:noFill/>
          <a:ln>
            <a:noFill/>
          </a:ln>
        </p:spPr>
      </p:pic>
      <p:pic>
        <p:nvPicPr>
          <p:cNvPr id="104" name="Google Shape;104;p18"/>
          <p:cNvPicPr preferRelativeResize="0"/>
          <p:nvPr/>
        </p:nvPicPr>
        <p:blipFill>
          <a:blip r:embed="rId2">
            <a:alphaModFix/>
          </a:blip>
          <a:stretch>
            <a:fillRect/>
          </a:stretch>
        </p:blipFill>
        <p:spPr>
          <a:xfrm rot="10054008" flipH="1">
            <a:off x="8061825" y="-576885"/>
            <a:ext cx="2244749" cy="27076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391900" y="3113675"/>
            <a:ext cx="4360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title" idx="2" hasCustomPrompt="1"/>
          </p:nvPr>
        </p:nvSpPr>
        <p:spPr>
          <a:xfrm>
            <a:off x="4127400" y="1137925"/>
            <a:ext cx="889200" cy="1917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75000"/>
              </a:lnSpc>
              <a:spcBef>
                <a:spcPts val="100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 name="Google Shape;21;p3"/>
          <p:cNvSpPr txBox="1">
            <a:spLocks noGrp="1"/>
          </p:cNvSpPr>
          <p:nvPr>
            <p:ph type="subTitle" idx="1"/>
          </p:nvPr>
        </p:nvSpPr>
        <p:spPr>
          <a:xfrm rot="473">
            <a:off x="2409675" y="3912800"/>
            <a:ext cx="4360200" cy="39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4" name="Google Shape;24;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2"/>
              </a:buClr>
              <a:buSzPts val="1400"/>
              <a:buChar char="●"/>
              <a:defRPr sz="1200">
                <a:solidFill>
                  <a:srgbClr val="434343"/>
                </a:solidFill>
              </a:defRPr>
            </a:lvl1pPr>
            <a:lvl2pPr marL="914400" lvl="1" indent="-317500" rtl="0">
              <a:lnSpc>
                <a:spcPct val="115000"/>
              </a:lnSpc>
              <a:spcBef>
                <a:spcPts val="0"/>
              </a:spcBef>
              <a:spcAft>
                <a:spcPts val="0"/>
              </a:spcAft>
              <a:buClr>
                <a:srgbClr val="434343"/>
              </a:buClr>
              <a:buSzPts val="1400"/>
              <a:buChar char="○"/>
              <a:defRPr sz="1200">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pic>
        <p:nvPicPr>
          <p:cNvPr id="25" name="Google Shape;25;p4"/>
          <p:cNvPicPr preferRelativeResize="0"/>
          <p:nvPr/>
        </p:nvPicPr>
        <p:blipFill>
          <a:blip r:embed="rId3">
            <a:alphaModFix/>
          </a:blip>
          <a:stretch>
            <a:fillRect/>
          </a:stretch>
        </p:blipFill>
        <p:spPr>
          <a:xfrm rot="-9595682" flipH="1">
            <a:off x="7948825" y="3085275"/>
            <a:ext cx="1468101" cy="2554226"/>
          </a:xfrm>
          <a:prstGeom prst="rect">
            <a:avLst/>
          </a:prstGeom>
          <a:noFill/>
          <a:ln>
            <a:noFill/>
          </a:ln>
        </p:spPr>
      </p:pic>
      <p:pic>
        <p:nvPicPr>
          <p:cNvPr id="26" name="Google Shape;26;p4"/>
          <p:cNvPicPr preferRelativeResize="0"/>
          <p:nvPr/>
        </p:nvPicPr>
        <p:blipFill>
          <a:blip r:embed="rId3">
            <a:alphaModFix/>
          </a:blip>
          <a:stretch>
            <a:fillRect/>
          </a:stretch>
        </p:blipFill>
        <p:spPr>
          <a:xfrm rot="1403733" flipH="1">
            <a:off x="-546751" y="-590925"/>
            <a:ext cx="1468101" cy="25542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1337250" y="2306813"/>
            <a:ext cx="1570200" cy="33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Jua"/>
              <a:buNone/>
              <a:defRPr sz="2000">
                <a:solidFill>
                  <a:schemeClr val="accent5"/>
                </a:solidFill>
                <a:latin typeface="Merienda One"/>
                <a:ea typeface="Merienda One"/>
                <a:cs typeface="Merienda One"/>
                <a:sym typeface="Merienda One"/>
              </a:defRPr>
            </a:lvl1pPr>
            <a:lvl2pPr lvl="1" algn="ctr">
              <a:lnSpc>
                <a:spcPct val="100000"/>
              </a:lnSpc>
              <a:spcBef>
                <a:spcPts val="0"/>
              </a:spcBef>
              <a:spcAft>
                <a:spcPts val="0"/>
              </a:spcAft>
              <a:buSzPts val="2000"/>
              <a:buFont typeface="Jua"/>
              <a:buNone/>
              <a:defRPr sz="2000" b="1">
                <a:latin typeface="Jua"/>
                <a:ea typeface="Jua"/>
                <a:cs typeface="Jua"/>
                <a:sym typeface="Jua"/>
              </a:defRPr>
            </a:lvl2pPr>
            <a:lvl3pPr lvl="2" algn="ctr">
              <a:lnSpc>
                <a:spcPct val="100000"/>
              </a:lnSpc>
              <a:spcBef>
                <a:spcPts val="1600"/>
              </a:spcBef>
              <a:spcAft>
                <a:spcPts val="0"/>
              </a:spcAft>
              <a:buSzPts val="2000"/>
              <a:buFont typeface="Jua"/>
              <a:buNone/>
              <a:defRPr sz="2000" b="1">
                <a:latin typeface="Jua"/>
                <a:ea typeface="Jua"/>
                <a:cs typeface="Jua"/>
                <a:sym typeface="Jua"/>
              </a:defRPr>
            </a:lvl3pPr>
            <a:lvl4pPr lvl="3" algn="ctr">
              <a:lnSpc>
                <a:spcPct val="100000"/>
              </a:lnSpc>
              <a:spcBef>
                <a:spcPts val="1600"/>
              </a:spcBef>
              <a:spcAft>
                <a:spcPts val="0"/>
              </a:spcAft>
              <a:buSzPts val="2000"/>
              <a:buFont typeface="Jua"/>
              <a:buNone/>
              <a:defRPr sz="2000" b="1">
                <a:latin typeface="Jua"/>
                <a:ea typeface="Jua"/>
                <a:cs typeface="Jua"/>
                <a:sym typeface="Jua"/>
              </a:defRPr>
            </a:lvl4pPr>
            <a:lvl5pPr lvl="4" algn="ctr">
              <a:lnSpc>
                <a:spcPct val="100000"/>
              </a:lnSpc>
              <a:spcBef>
                <a:spcPts val="1600"/>
              </a:spcBef>
              <a:spcAft>
                <a:spcPts val="0"/>
              </a:spcAft>
              <a:buSzPts val="2000"/>
              <a:buFont typeface="Jua"/>
              <a:buNone/>
              <a:defRPr sz="2000" b="1">
                <a:latin typeface="Jua"/>
                <a:ea typeface="Jua"/>
                <a:cs typeface="Jua"/>
                <a:sym typeface="Jua"/>
              </a:defRPr>
            </a:lvl5pPr>
            <a:lvl6pPr lvl="5" algn="ctr">
              <a:lnSpc>
                <a:spcPct val="100000"/>
              </a:lnSpc>
              <a:spcBef>
                <a:spcPts val="1600"/>
              </a:spcBef>
              <a:spcAft>
                <a:spcPts val="0"/>
              </a:spcAft>
              <a:buSzPts val="2000"/>
              <a:buFont typeface="Jua"/>
              <a:buNone/>
              <a:defRPr sz="2000" b="1">
                <a:latin typeface="Jua"/>
                <a:ea typeface="Jua"/>
                <a:cs typeface="Jua"/>
                <a:sym typeface="Jua"/>
              </a:defRPr>
            </a:lvl6pPr>
            <a:lvl7pPr lvl="6" algn="ctr">
              <a:lnSpc>
                <a:spcPct val="100000"/>
              </a:lnSpc>
              <a:spcBef>
                <a:spcPts val="1600"/>
              </a:spcBef>
              <a:spcAft>
                <a:spcPts val="0"/>
              </a:spcAft>
              <a:buSzPts val="2000"/>
              <a:buFont typeface="Jua"/>
              <a:buNone/>
              <a:defRPr sz="2000" b="1">
                <a:latin typeface="Jua"/>
                <a:ea typeface="Jua"/>
                <a:cs typeface="Jua"/>
                <a:sym typeface="Jua"/>
              </a:defRPr>
            </a:lvl7pPr>
            <a:lvl8pPr lvl="7" algn="ctr">
              <a:lnSpc>
                <a:spcPct val="100000"/>
              </a:lnSpc>
              <a:spcBef>
                <a:spcPts val="1600"/>
              </a:spcBef>
              <a:spcAft>
                <a:spcPts val="0"/>
              </a:spcAft>
              <a:buSzPts val="2000"/>
              <a:buFont typeface="Jua"/>
              <a:buNone/>
              <a:defRPr sz="2000" b="1">
                <a:latin typeface="Jua"/>
                <a:ea typeface="Jua"/>
                <a:cs typeface="Jua"/>
                <a:sym typeface="Jua"/>
              </a:defRPr>
            </a:lvl8pPr>
            <a:lvl9pPr lvl="8" algn="ctr">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29" name="Google Shape;29;p5"/>
          <p:cNvSpPr txBox="1">
            <a:spLocks noGrp="1"/>
          </p:cNvSpPr>
          <p:nvPr>
            <p:ph type="subTitle" idx="2"/>
          </p:nvPr>
        </p:nvSpPr>
        <p:spPr>
          <a:xfrm>
            <a:off x="6259950" y="2306813"/>
            <a:ext cx="1570200" cy="330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Jua"/>
              <a:buNone/>
              <a:defRPr sz="2000">
                <a:solidFill>
                  <a:schemeClr val="lt2"/>
                </a:solidFill>
                <a:latin typeface="Merienda One"/>
                <a:ea typeface="Merienda One"/>
                <a:cs typeface="Merienda One"/>
                <a:sym typeface="Merienda One"/>
              </a:defRPr>
            </a:lvl1pPr>
            <a:lvl2pPr lvl="1" algn="ctr" rtl="0">
              <a:lnSpc>
                <a:spcPct val="100000"/>
              </a:lnSpc>
              <a:spcBef>
                <a:spcPts val="0"/>
              </a:spcBef>
              <a:spcAft>
                <a:spcPts val="0"/>
              </a:spcAft>
              <a:buSzPts val="2000"/>
              <a:buFont typeface="Jua"/>
              <a:buNone/>
              <a:defRPr sz="2000" b="1">
                <a:latin typeface="Jua"/>
                <a:ea typeface="Jua"/>
                <a:cs typeface="Jua"/>
                <a:sym typeface="Jua"/>
              </a:defRPr>
            </a:lvl2pPr>
            <a:lvl3pPr lvl="2" algn="ctr" rtl="0">
              <a:lnSpc>
                <a:spcPct val="100000"/>
              </a:lnSpc>
              <a:spcBef>
                <a:spcPts val="1600"/>
              </a:spcBef>
              <a:spcAft>
                <a:spcPts val="0"/>
              </a:spcAft>
              <a:buSzPts val="2000"/>
              <a:buFont typeface="Jua"/>
              <a:buNone/>
              <a:defRPr sz="2000" b="1">
                <a:latin typeface="Jua"/>
                <a:ea typeface="Jua"/>
                <a:cs typeface="Jua"/>
                <a:sym typeface="Jua"/>
              </a:defRPr>
            </a:lvl3pPr>
            <a:lvl4pPr lvl="3" algn="ctr" rtl="0">
              <a:lnSpc>
                <a:spcPct val="100000"/>
              </a:lnSpc>
              <a:spcBef>
                <a:spcPts val="1600"/>
              </a:spcBef>
              <a:spcAft>
                <a:spcPts val="0"/>
              </a:spcAft>
              <a:buSzPts val="2000"/>
              <a:buFont typeface="Jua"/>
              <a:buNone/>
              <a:defRPr sz="2000" b="1">
                <a:latin typeface="Jua"/>
                <a:ea typeface="Jua"/>
                <a:cs typeface="Jua"/>
                <a:sym typeface="Jua"/>
              </a:defRPr>
            </a:lvl4pPr>
            <a:lvl5pPr lvl="4" algn="ctr" rtl="0">
              <a:lnSpc>
                <a:spcPct val="100000"/>
              </a:lnSpc>
              <a:spcBef>
                <a:spcPts val="1600"/>
              </a:spcBef>
              <a:spcAft>
                <a:spcPts val="0"/>
              </a:spcAft>
              <a:buSzPts val="2000"/>
              <a:buFont typeface="Jua"/>
              <a:buNone/>
              <a:defRPr sz="2000" b="1">
                <a:latin typeface="Jua"/>
                <a:ea typeface="Jua"/>
                <a:cs typeface="Jua"/>
                <a:sym typeface="Jua"/>
              </a:defRPr>
            </a:lvl5pPr>
            <a:lvl6pPr lvl="5" algn="ctr" rtl="0">
              <a:lnSpc>
                <a:spcPct val="100000"/>
              </a:lnSpc>
              <a:spcBef>
                <a:spcPts val="1600"/>
              </a:spcBef>
              <a:spcAft>
                <a:spcPts val="0"/>
              </a:spcAft>
              <a:buSzPts val="2000"/>
              <a:buFont typeface="Jua"/>
              <a:buNone/>
              <a:defRPr sz="2000" b="1">
                <a:latin typeface="Jua"/>
                <a:ea typeface="Jua"/>
                <a:cs typeface="Jua"/>
                <a:sym typeface="Jua"/>
              </a:defRPr>
            </a:lvl6pPr>
            <a:lvl7pPr lvl="6" algn="ctr" rtl="0">
              <a:lnSpc>
                <a:spcPct val="100000"/>
              </a:lnSpc>
              <a:spcBef>
                <a:spcPts val="1600"/>
              </a:spcBef>
              <a:spcAft>
                <a:spcPts val="0"/>
              </a:spcAft>
              <a:buSzPts val="2000"/>
              <a:buFont typeface="Jua"/>
              <a:buNone/>
              <a:defRPr sz="2000" b="1">
                <a:latin typeface="Jua"/>
                <a:ea typeface="Jua"/>
                <a:cs typeface="Jua"/>
                <a:sym typeface="Jua"/>
              </a:defRPr>
            </a:lvl7pPr>
            <a:lvl8pPr lvl="7" algn="ctr" rtl="0">
              <a:lnSpc>
                <a:spcPct val="100000"/>
              </a:lnSpc>
              <a:spcBef>
                <a:spcPts val="1600"/>
              </a:spcBef>
              <a:spcAft>
                <a:spcPts val="0"/>
              </a:spcAft>
              <a:buSzPts val="2000"/>
              <a:buFont typeface="Jua"/>
              <a:buNone/>
              <a:defRPr sz="2000" b="1">
                <a:latin typeface="Jua"/>
                <a:ea typeface="Jua"/>
                <a:cs typeface="Jua"/>
                <a:sym typeface="Jua"/>
              </a:defRPr>
            </a:lvl8pPr>
            <a:lvl9pPr lvl="8" algn="ctr" rtl="0">
              <a:lnSpc>
                <a:spcPct val="100000"/>
              </a:lnSpc>
              <a:spcBef>
                <a:spcPts val="1600"/>
              </a:spcBef>
              <a:spcAft>
                <a:spcPts val="1600"/>
              </a:spcAft>
              <a:buSzPts val="2000"/>
              <a:buFont typeface="Jua"/>
              <a:buNone/>
              <a:defRPr sz="2000" b="1">
                <a:latin typeface="Jua"/>
                <a:ea typeface="Jua"/>
                <a:cs typeface="Jua"/>
                <a:sym typeface="Jua"/>
              </a:defRPr>
            </a:lvl9pPr>
          </a:lstStyle>
          <a:p>
            <a:endParaRPr/>
          </a:p>
        </p:txBody>
      </p:sp>
      <p:sp>
        <p:nvSpPr>
          <p:cNvPr id="30" name="Google Shape;30;p5"/>
          <p:cNvSpPr txBox="1">
            <a:spLocks noGrp="1"/>
          </p:cNvSpPr>
          <p:nvPr>
            <p:ph type="subTitle" idx="3"/>
          </p:nvPr>
        </p:nvSpPr>
        <p:spPr>
          <a:xfrm>
            <a:off x="819200" y="2637413"/>
            <a:ext cx="2606400" cy="7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 name="Google Shape;31;p5"/>
          <p:cNvSpPr txBox="1">
            <a:spLocks noGrp="1"/>
          </p:cNvSpPr>
          <p:nvPr>
            <p:ph type="subTitle" idx="4"/>
          </p:nvPr>
        </p:nvSpPr>
        <p:spPr>
          <a:xfrm>
            <a:off x="5718475" y="2637413"/>
            <a:ext cx="2606400" cy="71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2" name="Google Shape;32;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pic>
        <p:nvPicPr>
          <p:cNvPr id="33" name="Google Shape;33;p5"/>
          <p:cNvPicPr preferRelativeResize="0"/>
          <p:nvPr/>
        </p:nvPicPr>
        <p:blipFill>
          <a:blip r:embed="rId3">
            <a:alphaModFix/>
          </a:blip>
          <a:stretch>
            <a:fillRect/>
          </a:stretch>
        </p:blipFill>
        <p:spPr>
          <a:xfrm rot="2288479">
            <a:off x="-67880" y="4248004"/>
            <a:ext cx="677162" cy="11973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8"/>
        <p:cNvGrpSpPr/>
        <p:nvPr/>
      </p:nvGrpSpPr>
      <p:grpSpPr>
        <a:xfrm>
          <a:off x="0" y="0"/>
          <a:ext cx="0" cy="0"/>
          <a:chOff x="0" y="0"/>
          <a:chExt cx="0" cy="0"/>
        </a:xfrm>
      </p:grpSpPr>
      <p:pic>
        <p:nvPicPr>
          <p:cNvPr id="39" name="Google Shape;39;p7"/>
          <p:cNvPicPr preferRelativeResize="0"/>
          <p:nvPr/>
        </p:nvPicPr>
        <p:blipFill>
          <a:blip r:embed="rId3">
            <a:alphaModFix/>
          </a:blip>
          <a:stretch>
            <a:fillRect/>
          </a:stretch>
        </p:blipFill>
        <p:spPr>
          <a:xfrm rot="-1566397">
            <a:off x="8378851" y="4111427"/>
            <a:ext cx="802873" cy="1419620"/>
          </a:xfrm>
          <a:prstGeom prst="rect">
            <a:avLst/>
          </a:prstGeom>
          <a:noFill/>
          <a:ln>
            <a:noFill/>
          </a:ln>
        </p:spPr>
      </p:pic>
      <p:sp>
        <p:nvSpPr>
          <p:cNvPr id="40" name="Google Shape;40;p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 name="Google Shape;41;p7"/>
          <p:cNvSpPr txBox="1">
            <a:spLocks noGrp="1"/>
          </p:cNvSpPr>
          <p:nvPr>
            <p:ph type="subTitle" idx="1"/>
          </p:nvPr>
        </p:nvSpPr>
        <p:spPr>
          <a:xfrm rot="-191">
            <a:off x="1866025" y="1408832"/>
            <a:ext cx="5412000" cy="234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595959"/>
              </a:buClr>
              <a:buSzPts val="10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1600"/>
              </a:spcBef>
              <a:spcAft>
                <a:spcPts val="0"/>
              </a:spcAft>
              <a:buClr>
                <a:srgbClr val="595959"/>
              </a:buClr>
              <a:buSzPts val="1400"/>
              <a:buFont typeface="Anaheim"/>
              <a:buChar char="■"/>
              <a:defRPr/>
            </a:lvl3pPr>
            <a:lvl4pPr lvl="3" algn="ctr" rtl="0">
              <a:lnSpc>
                <a:spcPct val="100000"/>
              </a:lnSpc>
              <a:spcBef>
                <a:spcPts val="1600"/>
              </a:spcBef>
              <a:spcAft>
                <a:spcPts val="0"/>
              </a:spcAft>
              <a:buClr>
                <a:srgbClr val="595959"/>
              </a:buClr>
              <a:buSzPts val="1400"/>
              <a:buFont typeface="Anaheim"/>
              <a:buChar char="●"/>
              <a:defRPr/>
            </a:lvl4pPr>
            <a:lvl5pPr lvl="4" algn="ctr" rtl="0">
              <a:lnSpc>
                <a:spcPct val="100000"/>
              </a:lnSpc>
              <a:spcBef>
                <a:spcPts val="1600"/>
              </a:spcBef>
              <a:spcAft>
                <a:spcPts val="0"/>
              </a:spcAft>
              <a:buClr>
                <a:srgbClr val="595959"/>
              </a:buClr>
              <a:buSzPts val="1400"/>
              <a:buFont typeface="Anaheim"/>
              <a:buChar char="○"/>
              <a:defRPr/>
            </a:lvl5pPr>
            <a:lvl6pPr lvl="5" algn="ctr" rtl="0">
              <a:lnSpc>
                <a:spcPct val="100000"/>
              </a:lnSpc>
              <a:spcBef>
                <a:spcPts val="1600"/>
              </a:spcBef>
              <a:spcAft>
                <a:spcPts val="0"/>
              </a:spcAft>
              <a:buClr>
                <a:srgbClr val="595959"/>
              </a:buClr>
              <a:buSzPts val="1400"/>
              <a:buFont typeface="Anaheim"/>
              <a:buChar char="■"/>
              <a:defRPr/>
            </a:lvl6pPr>
            <a:lvl7pPr lvl="6" algn="ctr" rtl="0">
              <a:lnSpc>
                <a:spcPct val="100000"/>
              </a:lnSpc>
              <a:spcBef>
                <a:spcPts val="1600"/>
              </a:spcBef>
              <a:spcAft>
                <a:spcPts val="0"/>
              </a:spcAft>
              <a:buClr>
                <a:srgbClr val="595959"/>
              </a:buClr>
              <a:buSzPts val="1400"/>
              <a:buFont typeface="Anaheim"/>
              <a:buChar char="●"/>
              <a:defRPr/>
            </a:lvl7pPr>
            <a:lvl8pPr lvl="7" algn="ctr" rtl="0">
              <a:lnSpc>
                <a:spcPct val="100000"/>
              </a:lnSpc>
              <a:spcBef>
                <a:spcPts val="1600"/>
              </a:spcBef>
              <a:spcAft>
                <a:spcPts val="0"/>
              </a:spcAft>
              <a:buClr>
                <a:srgbClr val="595959"/>
              </a:buClr>
              <a:buSzPts val="1400"/>
              <a:buFont typeface="Anaheim"/>
              <a:buChar char="○"/>
              <a:defRPr/>
            </a:lvl8pPr>
            <a:lvl9pPr lvl="8" algn="ctr" rtl="0">
              <a:lnSpc>
                <a:spcPct val="100000"/>
              </a:lnSpc>
              <a:spcBef>
                <a:spcPts val="1600"/>
              </a:spcBef>
              <a:spcAft>
                <a:spcPts val="1600"/>
              </a:spcAft>
              <a:buClr>
                <a:srgbClr val="595959"/>
              </a:buClr>
              <a:buSzPts val="1400"/>
              <a:buFont typeface="Anaheim"/>
              <a:buChar char="■"/>
              <a:defRPr/>
            </a:lvl9pPr>
          </a:lstStyle>
          <a:p>
            <a:endParaRPr/>
          </a:p>
        </p:txBody>
      </p:sp>
      <p:pic>
        <p:nvPicPr>
          <p:cNvPr id="42" name="Google Shape;42;p7"/>
          <p:cNvPicPr preferRelativeResize="0"/>
          <p:nvPr/>
        </p:nvPicPr>
        <p:blipFill>
          <a:blip r:embed="rId4">
            <a:alphaModFix/>
          </a:blip>
          <a:stretch>
            <a:fillRect/>
          </a:stretch>
        </p:blipFill>
        <p:spPr>
          <a:xfrm>
            <a:off x="8424002" y="3363105"/>
            <a:ext cx="702623" cy="777821"/>
          </a:xfrm>
          <a:prstGeom prst="rect">
            <a:avLst/>
          </a:prstGeom>
          <a:noFill/>
          <a:ln>
            <a:noFill/>
          </a:ln>
        </p:spPr>
      </p:pic>
      <p:pic>
        <p:nvPicPr>
          <p:cNvPr id="43" name="Google Shape;43;p7"/>
          <p:cNvPicPr preferRelativeResize="0"/>
          <p:nvPr/>
        </p:nvPicPr>
        <p:blipFill>
          <a:blip r:embed="rId5">
            <a:alphaModFix/>
          </a:blip>
          <a:stretch>
            <a:fillRect/>
          </a:stretch>
        </p:blipFill>
        <p:spPr>
          <a:xfrm>
            <a:off x="7824625" y="3910150"/>
            <a:ext cx="504775" cy="513225"/>
          </a:xfrm>
          <a:prstGeom prst="rect">
            <a:avLst/>
          </a:prstGeom>
          <a:noFill/>
          <a:ln>
            <a:noFill/>
          </a:ln>
        </p:spPr>
      </p:pic>
      <p:pic>
        <p:nvPicPr>
          <p:cNvPr id="44" name="Google Shape;44;p7"/>
          <p:cNvPicPr preferRelativeResize="0"/>
          <p:nvPr/>
        </p:nvPicPr>
        <p:blipFill>
          <a:blip r:embed="rId4">
            <a:alphaModFix/>
          </a:blip>
          <a:stretch>
            <a:fillRect/>
          </a:stretch>
        </p:blipFill>
        <p:spPr>
          <a:xfrm>
            <a:off x="7864050" y="3066575"/>
            <a:ext cx="425925" cy="471525"/>
          </a:xfrm>
          <a:prstGeom prst="rect">
            <a:avLst/>
          </a:prstGeom>
          <a:noFill/>
          <a:ln>
            <a:noFill/>
          </a:ln>
        </p:spPr>
      </p:pic>
      <p:pic>
        <p:nvPicPr>
          <p:cNvPr id="45" name="Google Shape;45;p7"/>
          <p:cNvPicPr preferRelativeResize="0"/>
          <p:nvPr/>
        </p:nvPicPr>
        <p:blipFill>
          <a:blip r:embed="rId4">
            <a:alphaModFix/>
          </a:blip>
          <a:stretch>
            <a:fillRect/>
          </a:stretch>
        </p:blipFill>
        <p:spPr>
          <a:xfrm rot="10800000">
            <a:off x="181492" y="1024872"/>
            <a:ext cx="702623" cy="777821"/>
          </a:xfrm>
          <a:prstGeom prst="rect">
            <a:avLst/>
          </a:prstGeom>
          <a:noFill/>
          <a:ln>
            <a:noFill/>
          </a:ln>
        </p:spPr>
      </p:pic>
      <p:pic>
        <p:nvPicPr>
          <p:cNvPr id="46" name="Google Shape;46;p7"/>
          <p:cNvPicPr preferRelativeResize="0"/>
          <p:nvPr/>
        </p:nvPicPr>
        <p:blipFill>
          <a:blip r:embed="rId5">
            <a:alphaModFix/>
          </a:blip>
          <a:stretch>
            <a:fillRect/>
          </a:stretch>
        </p:blipFill>
        <p:spPr>
          <a:xfrm rot="10800000">
            <a:off x="978717" y="742423"/>
            <a:ext cx="504775" cy="513225"/>
          </a:xfrm>
          <a:prstGeom prst="rect">
            <a:avLst/>
          </a:prstGeom>
          <a:noFill/>
          <a:ln>
            <a:noFill/>
          </a:ln>
        </p:spPr>
      </p:pic>
      <p:pic>
        <p:nvPicPr>
          <p:cNvPr id="47" name="Google Shape;47;p7"/>
          <p:cNvPicPr preferRelativeResize="0"/>
          <p:nvPr/>
        </p:nvPicPr>
        <p:blipFill>
          <a:blip r:embed="rId4">
            <a:alphaModFix/>
          </a:blip>
          <a:stretch>
            <a:fillRect/>
          </a:stretch>
        </p:blipFill>
        <p:spPr>
          <a:xfrm rot="10800000">
            <a:off x="1018143" y="1627697"/>
            <a:ext cx="425925" cy="471525"/>
          </a:xfrm>
          <a:prstGeom prst="rect">
            <a:avLst/>
          </a:prstGeom>
          <a:noFill/>
          <a:ln>
            <a:noFill/>
          </a:ln>
        </p:spPr>
      </p:pic>
      <p:pic>
        <p:nvPicPr>
          <p:cNvPr id="48" name="Google Shape;48;p7"/>
          <p:cNvPicPr preferRelativeResize="0"/>
          <p:nvPr/>
        </p:nvPicPr>
        <p:blipFill>
          <a:blip r:embed="rId3">
            <a:alphaModFix/>
          </a:blip>
          <a:stretch>
            <a:fillRect/>
          </a:stretch>
        </p:blipFill>
        <p:spPr>
          <a:xfrm rot="8596455">
            <a:off x="-104133" y="-533998"/>
            <a:ext cx="926541" cy="16382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746375" y="1397700"/>
            <a:ext cx="5651100" cy="2348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51" name="Google Shape;51;p8"/>
          <p:cNvPicPr preferRelativeResize="0"/>
          <p:nvPr/>
        </p:nvPicPr>
        <p:blipFill>
          <a:blip r:embed="rId3">
            <a:alphaModFix/>
          </a:blip>
          <a:stretch>
            <a:fillRect/>
          </a:stretch>
        </p:blipFill>
        <p:spPr>
          <a:xfrm rot="-1176830">
            <a:off x="8064656" y="1720505"/>
            <a:ext cx="229781" cy="313549"/>
          </a:xfrm>
          <a:prstGeom prst="rect">
            <a:avLst/>
          </a:prstGeom>
          <a:noFill/>
          <a:ln>
            <a:noFill/>
          </a:ln>
        </p:spPr>
      </p:pic>
      <p:pic>
        <p:nvPicPr>
          <p:cNvPr id="52" name="Google Shape;52;p8"/>
          <p:cNvPicPr preferRelativeResize="0"/>
          <p:nvPr/>
        </p:nvPicPr>
        <p:blipFill>
          <a:blip r:embed="rId4">
            <a:alphaModFix/>
          </a:blip>
          <a:stretch>
            <a:fillRect/>
          </a:stretch>
        </p:blipFill>
        <p:spPr>
          <a:xfrm rot="-1813129">
            <a:off x="8517971" y="1631412"/>
            <a:ext cx="585550" cy="595376"/>
          </a:xfrm>
          <a:prstGeom prst="rect">
            <a:avLst/>
          </a:prstGeom>
          <a:noFill/>
          <a:ln>
            <a:noFill/>
          </a:ln>
        </p:spPr>
      </p:pic>
      <p:pic>
        <p:nvPicPr>
          <p:cNvPr id="53" name="Google Shape;53;p8"/>
          <p:cNvPicPr preferRelativeResize="0"/>
          <p:nvPr/>
        </p:nvPicPr>
        <p:blipFill>
          <a:blip r:embed="rId5">
            <a:alphaModFix/>
          </a:blip>
          <a:stretch>
            <a:fillRect/>
          </a:stretch>
        </p:blipFill>
        <p:spPr>
          <a:xfrm rot="-807443">
            <a:off x="8503496" y="2458633"/>
            <a:ext cx="386939" cy="428365"/>
          </a:xfrm>
          <a:prstGeom prst="rect">
            <a:avLst/>
          </a:prstGeom>
          <a:noFill/>
          <a:ln>
            <a:noFill/>
          </a:ln>
        </p:spPr>
      </p:pic>
      <p:pic>
        <p:nvPicPr>
          <p:cNvPr id="54" name="Google Shape;54;p8"/>
          <p:cNvPicPr preferRelativeResize="0"/>
          <p:nvPr/>
        </p:nvPicPr>
        <p:blipFill>
          <a:blip r:embed="rId6">
            <a:alphaModFix/>
          </a:blip>
          <a:stretch>
            <a:fillRect/>
          </a:stretch>
        </p:blipFill>
        <p:spPr>
          <a:xfrm>
            <a:off x="7544275" y="2342435"/>
            <a:ext cx="1975124" cy="3436379"/>
          </a:xfrm>
          <a:prstGeom prst="rect">
            <a:avLst/>
          </a:prstGeom>
          <a:noFill/>
          <a:ln>
            <a:noFill/>
          </a:ln>
        </p:spPr>
      </p:pic>
      <p:pic>
        <p:nvPicPr>
          <p:cNvPr id="55" name="Google Shape;55;p8"/>
          <p:cNvPicPr preferRelativeResize="0"/>
          <p:nvPr/>
        </p:nvPicPr>
        <p:blipFill>
          <a:blip r:embed="rId3">
            <a:alphaModFix/>
          </a:blip>
          <a:stretch>
            <a:fillRect/>
          </a:stretch>
        </p:blipFill>
        <p:spPr>
          <a:xfrm rot="9623170">
            <a:off x="849412" y="3070395"/>
            <a:ext cx="229781" cy="313549"/>
          </a:xfrm>
          <a:prstGeom prst="rect">
            <a:avLst/>
          </a:prstGeom>
          <a:noFill/>
          <a:ln>
            <a:noFill/>
          </a:ln>
        </p:spPr>
      </p:pic>
      <p:pic>
        <p:nvPicPr>
          <p:cNvPr id="56" name="Google Shape;56;p8"/>
          <p:cNvPicPr preferRelativeResize="0"/>
          <p:nvPr/>
        </p:nvPicPr>
        <p:blipFill>
          <a:blip r:embed="rId4">
            <a:alphaModFix/>
          </a:blip>
          <a:stretch>
            <a:fillRect/>
          </a:stretch>
        </p:blipFill>
        <p:spPr>
          <a:xfrm rot="8986871">
            <a:off x="40328" y="2877661"/>
            <a:ext cx="585550" cy="595376"/>
          </a:xfrm>
          <a:prstGeom prst="rect">
            <a:avLst/>
          </a:prstGeom>
          <a:noFill/>
          <a:ln>
            <a:noFill/>
          </a:ln>
        </p:spPr>
      </p:pic>
      <p:pic>
        <p:nvPicPr>
          <p:cNvPr id="57" name="Google Shape;57;p8"/>
          <p:cNvPicPr preferRelativeResize="0"/>
          <p:nvPr/>
        </p:nvPicPr>
        <p:blipFill>
          <a:blip r:embed="rId5">
            <a:alphaModFix/>
          </a:blip>
          <a:stretch>
            <a:fillRect/>
          </a:stretch>
        </p:blipFill>
        <p:spPr>
          <a:xfrm rot="9992557">
            <a:off x="253414" y="2217451"/>
            <a:ext cx="386939" cy="428365"/>
          </a:xfrm>
          <a:prstGeom prst="rect">
            <a:avLst/>
          </a:prstGeom>
          <a:noFill/>
          <a:ln>
            <a:noFill/>
          </a:ln>
        </p:spPr>
      </p:pic>
      <p:pic>
        <p:nvPicPr>
          <p:cNvPr id="58" name="Google Shape;58;p8"/>
          <p:cNvPicPr preferRelativeResize="0"/>
          <p:nvPr/>
        </p:nvPicPr>
        <p:blipFill>
          <a:blip r:embed="rId6">
            <a:alphaModFix/>
          </a:blip>
          <a:stretch>
            <a:fillRect/>
          </a:stretch>
        </p:blipFill>
        <p:spPr>
          <a:xfrm rot="10800000">
            <a:off x="-375550" y="-674365"/>
            <a:ext cx="1975124" cy="34363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915863" y="1431125"/>
            <a:ext cx="4162800" cy="8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9"/>
          <p:cNvSpPr txBox="1">
            <a:spLocks noGrp="1"/>
          </p:cNvSpPr>
          <p:nvPr>
            <p:ph type="subTitle" idx="1"/>
          </p:nvPr>
        </p:nvSpPr>
        <p:spPr>
          <a:xfrm>
            <a:off x="915775" y="2265192"/>
            <a:ext cx="4162800" cy="144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2" name="Google Shape;62;p9"/>
          <p:cNvPicPr preferRelativeResize="0"/>
          <p:nvPr/>
        </p:nvPicPr>
        <p:blipFill>
          <a:blip r:embed="rId3">
            <a:alphaModFix/>
          </a:blip>
          <a:stretch>
            <a:fillRect/>
          </a:stretch>
        </p:blipFill>
        <p:spPr>
          <a:xfrm rot="497676">
            <a:off x="7719857" y="143375"/>
            <a:ext cx="2360786" cy="5143499"/>
          </a:xfrm>
          <a:prstGeom prst="rect">
            <a:avLst/>
          </a:prstGeom>
          <a:noFill/>
          <a:ln>
            <a:noFill/>
          </a:ln>
        </p:spPr>
      </p:pic>
      <p:pic>
        <p:nvPicPr>
          <p:cNvPr id="63" name="Google Shape;63;p9"/>
          <p:cNvPicPr preferRelativeResize="0"/>
          <p:nvPr/>
        </p:nvPicPr>
        <p:blipFill>
          <a:blip r:embed="rId4">
            <a:alphaModFix/>
          </a:blip>
          <a:stretch>
            <a:fillRect/>
          </a:stretch>
        </p:blipFill>
        <p:spPr>
          <a:xfrm rot="2288479">
            <a:off x="-67880" y="4248004"/>
            <a:ext cx="677162" cy="119739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720000" y="2108988"/>
            <a:ext cx="4307700" cy="1349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100"/>
              <a:buNone/>
              <a:defRPr sz="3000" b="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rot="303">
            <a:off x="1171900" y="1757850"/>
            <a:ext cx="6800400" cy="1684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8" name="Google Shape;68;p11"/>
          <p:cNvSpPr txBox="1">
            <a:spLocks noGrp="1"/>
          </p:cNvSpPr>
          <p:nvPr>
            <p:ph type="subTitle" idx="1"/>
          </p:nvPr>
        </p:nvSpPr>
        <p:spPr>
          <a:xfrm>
            <a:off x="3246025" y="3442650"/>
            <a:ext cx="2652000" cy="341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9" name="Google Shape;69;p11"/>
          <p:cNvPicPr preferRelativeResize="0"/>
          <p:nvPr/>
        </p:nvPicPr>
        <p:blipFill>
          <a:blip r:embed="rId2">
            <a:alphaModFix/>
          </a:blip>
          <a:stretch>
            <a:fillRect/>
          </a:stretch>
        </p:blipFill>
        <p:spPr>
          <a:xfrm rot="10107309" flipH="1">
            <a:off x="8080116" y="-745446"/>
            <a:ext cx="1976369" cy="2383966"/>
          </a:xfrm>
          <a:prstGeom prst="rect">
            <a:avLst/>
          </a:prstGeom>
          <a:noFill/>
          <a:ln>
            <a:noFill/>
          </a:ln>
        </p:spPr>
      </p:pic>
      <p:pic>
        <p:nvPicPr>
          <p:cNvPr id="70" name="Google Shape;70;p11"/>
          <p:cNvPicPr preferRelativeResize="0"/>
          <p:nvPr/>
        </p:nvPicPr>
        <p:blipFill>
          <a:blip r:embed="rId2">
            <a:alphaModFix/>
          </a:blip>
          <a:stretch>
            <a:fillRect/>
          </a:stretch>
        </p:blipFill>
        <p:spPr>
          <a:xfrm rot="-692691" flipH="1">
            <a:off x="-782259" y="3530929"/>
            <a:ext cx="1976369" cy="238396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1pPr>
            <a:lvl2pPr lvl="1"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2pPr>
            <a:lvl3pPr lvl="2"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3pPr>
            <a:lvl4pPr lvl="3"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4pPr>
            <a:lvl5pPr lvl="4"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5pPr>
            <a:lvl6pPr lvl="5"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6pPr>
            <a:lvl7pPr lvl="6"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7pPr>
            <a:lvl8pPr lvl="7"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8pPr>
            <a:lvl9pPr lvl="8" rtl="0">
              <a:spcBef>
                <a:spcPts val="0"/>
              </a:spcBef>
              <a:spcAft>
                <a:spcPts val="0"/>
              </a:spcAft>
              <a:buClr>
                <a:schemeClr val="dk1"/>
              </a:buClr>
              <a:buSzPts val="3100"/>
              <a:buFont typeface="Merienda One"/>
              <a:buNone/>
              <a:defRPr sz="3100">
                <a:solidFill>
                  <a:schemeClr val="dk1"/>
                </a:solidFill>
                <a:latin typeface="Merienda One"/>
                <a:ea typeface="Merienda One"/>
                <a:cs typeface="Merienda One"/>
                <a:sym typeface="Meriend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1pPr>
            <a:lvl2pPr marL="914400" lvl="1"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lnSpc>
                <a:spcPct val="100000"/>
              </a:lnSpc>
              <a:spcBef>
                <a:spcPts val="160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lnSpc>
                <a:spcPct val="100000"/>
              </a:lnSpc>
              <a:spcBef>
                <a:spcPts val="1600"/>
              </a:spcBef>
              <a:spcAft>
                <a:spcPts val="1600"/>
              </a:spcAft>
              <a:buClr>
                <a:schemeClr val="dk1"/>
              </a:buClr>
              <a:buSzPts val="1400"/>
              <a:buFont typeface="Maven Pro"/>
              <a:buChar char="■"/>
              <a:defRPr>
                <a:solidFill>
                  <a:schemeClr val="dk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3" name="Subtitle 2">
            <a:extLst>
              <a:ext uri="{FF2B5EF4-FFF2-40B4-BE49-F238E27FC236}">
                <a16:creationId xmlns:a16="http://schemas.microsoft.com/office/drawing/2014/main" id="{8B76719D-6634-C616-6148-D881BEEC928A}"/>
              </a:ext>
            </a:extLst>
          </p:cNvPr>
          <p:cNvSpPr>
            <a:spLocks noGrp="1"/>
          </p:cNvSpPr>
          <p:nvPr>
            <p:ph type="subTitle" idx="2"/>
          </p:nvPr>
        </p:nvSpPr>
        <p:spPr>
          <a:xfrm>
            <a:off x="1439354" y="769761"/>
            <a:ext cx="6598333" cy="2009422"/>
          </a:xfrm>
        </p:spPr>
        <p:txBody>
          <a:bodyPr/>
          <a:lstStyle/>
          <a:p>
            <a:r>
              <a:rPr lang="en-US" sz="4000" b="1" kern="100" dirty="0">
                <a:solidFill>
                  <a:schemeClr val="tx2">
                    <a:lumMod val="50000"/>
                  </a:schemeClr>
                </a:solidFill>
                <a:effectLst/>
                <a:latin typeface="Garamond" panose="02020404030301010803" pitchFamily="18" charset="0"/>
                <a:ea typeface="Aptos" panose="020B0004020202020204" pitchFamily="34" charset="0"/>
                <a:cs typeface="Times New Roman" panose="02020603050405020304" pitchFamily="18" charset="0"/>
              </a:rPr>
              <a:t>The Stigmata of St. Francis and our Wounded World</a:t>
            </a:r>
            <a:endParaRPr lang="en-US" sz="4000" dirty="0">
              <a:solidFill>
                <a:schemeClr val="tx2">
                  <a:lumMod val="50000"/>
                </a:schemeClr>
              </a:solidFill>
            </a:endParaRPr>
          </a:p>
        </p:txBody>
      </p:sp>
      <p:sp>
        <p:nvSpPr>
          <p:cNvPr id="5" name="Subtitle 4">
            <a:extLst>
              <a:ext uri="{FF2B5EF4-FFF2-40B4-BE49-F238E27FC236}">
                <a16:creationId xmlns:a16="http://schemas.microsoft.com/office/drawing/2014/main" id="{6B58D009-A078-6499-CE9E-C8D6DC570D56}"/>
              </a:ext>
            </a:extLst>
          </p:cNvPr>
          <p:cNvSpPr>
            <a:spLocks noGrp="1"/>
          </p:cNvSpPr>
          <p:nvPr>
            <p:ph type="subTitle" idx="1"/>
          </p:nvPr>
        </p:nvSpPr>
        <p:spPr>
          <a:xfrm rot="-584">
            <a:off x="1621783" y="3109369"/>
            <a:ext cx="5715993" cy="552684"/>
          </a:xfrm>
        </p:spPr>
        <p:txBody>
          <a:bodyPr/>
          <a:lstStyle/>
          <a:p>
            <a:r>
              <a:rPr lang="en-US" sz="2400" b="1" dirty="0">
                <a:latin typeface="Garamond" panose="02020404030301010803" pitchFamily="18" charset="0"/>
              </a:rPr>
              <a:t>A Personal Examination of Conscience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9" name="Google Shape;669;p33"/>
          <p:cNvSpPr txBox="1">
            <a:spLocks noGrp="1"/>
          </p:cNvSpPr>
          <p:nvPr>
            <p:ph type="title"/>
          </p:nvPr>
        </p:nvSpPr>
        <p:spPr>
          <a:xfrm>
            <a:off x="930088" y="901245"/>
            <a:ext cx="4653512"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effectLst/>
                <a:latin typeface="Garamond" panose="02020404030301010803" pitchFamily="18" charset="0"/>
                <a:ea typeface="Aptos" panose="020B0004020202020204" pitchFamily="34" charset="0"/>
                <a:cs typeface="Times New Roman" panose="02020603050405020304" pitchFamily="18" charset="0"/>
              </a:rPr>
              <a:t>Prayer and Action:</a:t>
            </a:r>
            <a:endParaRPr sz="5400" b="1" dirty="0">
              <a:latin typeface="Garamond" panose="02020404030301010803" pitchFamily="18" charset="0"/>
            </a:endParaRPr>
          </a:p>
        </p:txBody>
      </p:sp>
      <p:sp>
        <p:nvSpPr>
          <p:cNvPr id="3" name="TextBox 2">
            <a:extLst>
              <a:ext uri="{FF2B5EF4-FFF2-40B4-BE49-F238E27FC236}">
                <a16:creationId xmlns:a16="http://schemas.microsoft.com/office/drawing/2014/main" id="{25EFA2EC-0551-8770-F000-D5C96BF6EC63}"/>
              </a:ext>
            </a:extLst>
          </p:cNvPr>
          <p:cNvSpPr txBox="1"/>
          <p:nvPr/>
        </p:nvSpPr>
        <p:spPr>
          <a:xfrm>
            <a:off x="930088" y="1591734"/>
            <a:ext cx="7283823" cy="2308324"/>
          </a:xfrm>
          <a:prstGeom prst="rect">
            <a:avLst/>
          </a:prstGeom>
          <a:noFill/>
        </p:spPr>
        <p:txBody>
          <a:bodyPr wrap="square">
            <a:spAutoFit/>
          </a:bodyPr>
          <a:lstStyle/>
          <a:p>
            <a:pPr marL="0" marR="0" algn="just">
              <a:spcBef>
                <a:spcPts val="0"/>
              </a:spcBef>
              <a:spcAft>
                <a:spcPts val="0"/>
              </a:spcAft>
            </a:pPr>
            <a:r>
              <a:rPr lang="en-US" sz="2400"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Are you actively praying and working for the healing and restoration of the world's wounds?</a:t>
            </a:r>
          </a:p>
          <a:p>
            <a:pPr marL="0" marR="0">
              <a:spcBef>
                <a:spcPts val="0"/>
              </a:spcBef>
              <a:spcAft>
                <a:spcPts val="0"/>
              </a:spcAft>
            </a:pPr>
            <a:endParaRPr lang="en-US" sz="2400"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
            </a:pPr>
            <a:r>
              <a:rPr lang="en-US" sz="2400"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How can you integrate prayerful reflection into concrete actions that promote peace, justice, reconciliation and healing?</a:t>
            </a:r>
          </a:p>
        </p:txBody>
      </p:sp>
    </p:spTree>
    <p:extLst>
      <p:ext uri="{BB962C8B-B14F-4D97-AF65-F5344CB8AC3E}">
        <p14:creationId xmlns:p14="http://schemas.microsoft.com/office/powerpoint/2010/main" val="27280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9" name="Google Shape;669;p33"/>
          <p:cNvSpPr txBox="1">
            <a:spLocks noGrp="1"/>
          </p:cNvSpPr>
          <p:nvPr>
            <p:ph type="title"/>
          </p:nvPr>
        </p:nvSpPr>
        <p:spPr>
          <a:xfrm>
            <a:off x="922244" y="1093156"/>
            <a:ext cx="7299512" cy="2327377"/>
          </a:xfrm>
          <a:prstGeom prst="rect">
            <a:avLst/>
          </a:prstGeom>
        </p:spPr>
        <p:txBody>
          <a:bodyPr spcFirstLastPara="1" wrap="square" lIns="91425" tIns="91425" rIns="91425" bIns="91425" anchor="ctr" anchorCtr="0">
            <a:noAutofit/>
          </a:bodyPr>
          <a:lstStyle/>
          <a:p>
            <a:pPr marL="0" marR="0" algn="just">
              <a:spcBef>
                <a:spcPts val="0"/>
              </a:spcBef>
              <a:spcAft>
                <a:spcPts val="0"/>
              </a:spcAft>
            </a:pPr>
            <a:r>
              <a:rPr lang="en-US" sz="2800" kern="100" dirty="0">
                <a:effectLst/>
                <a:latin typeface="Garamond" panose="02020404030301010803" pitchFamily="18" charset="0"/>
                <a:ea typeface="Aptos" panose="020B0004020202020204" pitchFamily="34" charset="0"/>
                <a:cs typeface="Times New Roman" panose="02020603050405020304" pitchFamily="18" charset="0"/>
              </a:rPr>
              <a:t>Take a moment to ask for God's forgiveness and guidance. Commit to specific actions or changes in behavior that will contribute to the healing of the wounds of the world and foster a deeper connection with others and creation.</a:t>
            </a:r>
          </a:p>
        </p:txBody>
      </p:sp>
    </p:spTree>
    <p:extLst>
      <p:ext uri="{BB962C8B-B14F-4D97-AF65-F5344CB8AC3E}">
        <p14:creationId xmlns:p14="http://schemas.microsoft.com/office/powerpoint/2010/main" val="83044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9" name="Google Shape;669;p33"/>
          <p:cNvSpPr txBox="1">
            <a:spLocks noGrp="1"/>
          </p:cNvSpPr>
          <p:nvPr>
            <p:ph type="title"/>
          </p:nvPr>
        </p:nvSpPr>
        <p:spPr>
          <a:xfrm>
            <a:off x="922244" y="462845"/>
            <a:ext cx="7299512" cy="3804356"/>
          </a:xfrm>
          <a:prstGeom prst="rect">
            <a:avLst/>
          </a:prstGeom>
        </p:spPr>
        <p:txBody>
          <a:bodyPr spcFirstLastPara="1" wrap="square" lIns="91425" tIns="91425" rIns="91425" bIns="91425" anchor="ctr" anchorCtr="0">
            <a:noAutofit/>
          </a:bodyPr>
          <a:lstStyle/>
          <a:p>
            <a:pPr marL="0" marR="0" algn="l">
              <a:spcBef>
                <a:spcPts val="0"/>
              </a:spcBef>
              <a:spcAft>
                <a:spcPts val="0"/>
              </a:spcAft>
            </a:pPr>
            <a:r>
              <a:rPr lang="en-US" sz="3200" b="1" kern="100" dirty="0">
                <a:effectLst/>
                <a:latin typeface="Garamond" panose="02020404030301010803" pitchFamily="18" charset="0"/>
                <a:ea typeface="Aptos" panose="020B0004020202020204" pitchFamily="34" charset="0"/>
                <a:cs typeface="Times New Roman" panose="02020603050405020304" pitchFamily="18" charset="0"/>
              </a:rPr>
              <a:t>Closing Prayer</a:t>
            </a:r>
            <a:br>
              <a:rPr lang="en-US" sz="2800" kern="100" dirty="0">
                <a:effectLst/>
                <a:latin typeface="Garamond" panose="02020404030301010803" pitchFamily="18" charset="0"/>
                <a:ea typeface="Aptos" panose="020B0004020202020204" pitchFamily="34" charset="0"/>
                <a:cs typeface="Times New Roman" panose="02020603050405020304" pitchFamily="18" charset="0"/>
              </a:rPr>
            </a:br>
            <a:br>
              <a:rPr lang="en-US" sz="2800" kern="100" dirty="0">
                <a:effectLst/>
                <a:latin typeface="Garamond" panose="02020404030301010803" pitchFamily="18" charset="0"/>
                <a:ea typeface="Aptos" panose="020B0004020202020204" pitchFamily="34" charset="0"/>
                <a:cs typeface="Times New Roman" panose="02020603050405020304" pitchFamily="18" charset="0"/>
              </a:rPr>
            </a:br>
            <a:r>
              <a:rPr lang="en-US" sz="2800" kern="100" dirty="0">
                <a:effectLst/>
                <a:latin typeface="Garamond" panose="02020404030301010803" pitchFamily="18" charset="0"/>
                <a:ea typeface="Aptos" panose="020B0004020202020204" pitchFamily="34" charset="0"/>
                <a:cs typeface="Times New Roman" panose="02020603050405020304" pitchFamily="18" charset="0"/>
              </a:rPr>
              <a:t>Lord Jesus, through the intercession of St. Francis, help me to bear my own wounds with grace and to be a healing presence in a wounded world. May your love transform me and empower me to work for a more just, compassionate, and sustainable world. Amen.</a:t>
            </a:r>
          </a:p>
        </p:txBody>
      </p:sp>
    </p:spTree>
    <p:extLst>
      <p:ext uri="{BB962C8B-B14F-4D97-AF65-F5344CB8AC3E}">
        <p14:creationId xmlns:p14="http://schemas.microsoft.com/office/powerpoint/2010/main" val="15319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7" name="Google Shape;1417;p46"/>
          <p:cNvSpPr txBox="1">
            <a:spLocks noGrp="1"/>
          </p:cNvSpPr>
          <p:nvPr>
            <p:ph type="title"/>
          </p:nvPr>
        </p:nvSpPr>
        <p:spPr>
          <a:xfrm>
            <a:off x="979644" y="848527"/>
            <a:ext cx="5037333"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latin typeface="Garamond" panose="02020404030301010803" pitchFamily="18" charset="0"/>
              </a:rPr>
              <a:t>Benediction &amp; Blessing</a:t>
            </a:r>
            <a:endParaRPr sz="3600" b="1" dirty="0">
              <a:latin typeface="Garamond" panose="02020404030301010803" pitchFamily="18" charset="0"/>
            </a:endParaRPr>
          </a:p>
        </p:txBody>
      </p:sp>
      <p:grpSp>
        <p:nvGrpSpPr>
          <p:cNvPr id="1418" name="Google Shape;1418;p46"/>
          <p:cNvGrpSpPr/>
          <p:nvPr/>
        </p:nvGrpSpPr>
        <p:grpSpPr>
          <a:xfrm flipH="1">
            <a:off x="-255835" y="2571748"/>
            <a:ext cx="1378688" cy="3185107"/>
            <a:chOff x="7833877" y="2136354"/>
            <a:chExt cx="1701874" cy="3931746"/>
          </a:xfrm>
        </p:grpSpPr>
        <p:pic>
          <p:nvPicPr>
            <p:cNvPr id="1419" name="Google Shape;1419;p46"/>
            <p:cNvPicPr preferRelativeResize="0"/>
            <p:nvPr/>
          </p:nvPicPr>
          <p:blipFill>
            <a:blip r:embed="rId3">
              <a:alphaModFix/>
            </a:blip>
            <a:stretch>
              <a:fillRect/>
            </a:stretch>
          </p:blipFill>
          <p:spPr>
            <a:xfrm rot="634681">
              <a:off x="8034052" y="3666859"/>
              <a:ext cx="1301526" cy="2301332"/>
            </a:xfrm>
            <a:prstGeom prst="rect">
              <a:avLst/>
            </a:prstGeom>
            <a:noFill/>
            <a:ln>
              <a:noFill/>
            </a:ln>
          </p:spPr>
        </p:pic>
        <p:pic>
          <p:nvPicPr>
            <p:cNvPr id="1420" name="Google Shape;1420;p46"/>
            <p:cNvPicPr preferRelativeResize="0"/>
            <p:nvPr/>
          </p:nvPicPr>
          <p:blipFill>
            <a:blip r:embed="rId4">
              <a:alphaModFix/>
            </a:blip>
            <a:stretch>
              <a:fillRect/>
            </a:stretch>
          </p:blipFill>
          <p:spPr>
            <a:xfrm>
              <a:off x="8806249" y="2136354"/>
              <a:ext cx="272550" cy="257800"/>
            </a:xfrm>
            <a:prstGeom prst="rect">
              <a:avLst/>
            </a:prstGeom>
            <a:noFill/>
            <a:ln>
              <a:noFill/>
            </a:ln>
          </p:spPr>
        </p:pic>
        <p:pic>
          <p:nvPicPr>
            <p:cNvPr id="1421" name="Google Shape;1421;p46"/>
            <p:cNvPicPr preferRelativeResize="0"/>
            <p:nvPr/>
          </p:nvPicPr>
          <p:blipFill>
            <a:blip r:embed="rId5">
              <a:alphaModFix/>
            </a:blip>
            <a:stretch>
              <a:fillRect/>
            </a:stretch>
          </p:blipFill>
          <p:spPr>
            <a:xfrm>
              <a:off x="8490734" y="2867468"/>
              <a:ext cx="509729" cy="564300"/>
            </a:xfrm>
            <a:prstGeom prst="rect">
              <a:avLst/>
            </a:prstGeom>
            <a:noFill/>
            <a:ln>
              <a:noFill/>
            </a:ln>
          </p:spPr>
        </p:pic>
        <p:pic>
          <p:nvPicPr>
            <p:cNvPr id="1422" name="Google Shape;1422;p46"/>
            <p:cNvPicPr preferRelativeResize="0"/>
            <p:nvPr/>
          </p:nvPicPr>
          <p:blipFill>
            <a:blip r:embed="rId6">
              <a:alphaModFix/>
            </a:blip>
            <a:stretch>
              <a:fillRect/>
            </a:stretch>
          </p:blipFill>
          <p:spPr>
            <a:xfrm rot="-1348745">
              <a:off x="8270350" y="4334320"/>
              <a:ext cx="950499" cy="966410"/>
            </a:xfrm>
            <a:prstGeom prst="rect">
              <a:avLst/>
            </a:prstGeom>
            <a:noFill/>
            <a:ln>
              <a:noFill/>
            </a:ln>
          </p:spPr>
        </p:pic>
      </p:grpSp>
      <p:sp>
        <p:nvSpPr>
          <p:cNvPr id="3" name="TextBox 2">
            <a:extLst>
              <a:ext uri="{FF2B5EF4-FFF2-40B4-BE49-F238E27FC236}">
                <a16:creationId xmlns:a16="http://schemas.microsoft.com/office/drawing/2014/main" id="{64B7ADEF-C3D1-658F-0CA0-F45EAE0A25F5}"/>
              </a:ext>
            </a:extLst>
          </p:cNvPr>
          <p:cNvSpPr txBox="1"/>
          <p:nvPr/>
        </p:nvSpPr>
        <p:spPr>
          <a:xfrm>
            <a:off x="1004711" y="1611041"/>
            <a:ext cx="7597422" cy="1938992"/>
          </a:xfrm>
          <a:prstGeom prst="rect">
            <a:avLst/>
          </a:prstGeom>
          <a:noFill/>
        </p:spPr>
        <p:txBody>
          <a:bodyPr wrap="square">
            <a:spAutoFit/>
          </a:bodyPr>
          <a:lstStyle/>
          <a:p>
            <a:pPr marL="0" marR="0" algn="just">
              <a:spcBef>
                <a:spcPts val="0"/>
              </a:spcBef>
              <a:spcAft>
                <a:spcPts val="0"/>
              </a:spcAft>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As I conclude this examination of conscience, I hold in my heart the image of St. Francis, who bore the wounds of Christ with humility and love. His stigmata remind me that true transformation comes through embracing and healing our own wounds and extending that healing to others.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7" name="Google Shape;1417;p46"/>
          <p:cNvSpPr txBox="1">
            <a:spLocks noGrp="1"/>
          </p:cNvSpPr>
          <p:nvPr>
            <p:ph type="title"/>
          </p:nvPr>
        </p:nvSpPr>
        <p:spPr>
          <a:xfrm>
            <a:off x="979644" y="848527"/>
            <a:ext cx="5037333"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latin typeface="Garamond" panose="02020404030301010803" pitchFamily="18" charset="0"/>
              </a:rPr>
              <a:t>Benediction &amp; Blessing</a:t>
            </a:r>
            <a:endParaRPr sz="3600" b="1" dirty="0">
              <a:latin typeface="Garamond" panose="02020404030301010803" pitchFamily="18" charset="0"/>
            </a:endParaRPr>
          </a:p>
        </p:txBody>
      </p:sp>
      <p:grpSp>
        <p:nvGrpSpPr>
          <p:cNvPr id="1418" name="Google Shape;1418;p46"/>
          <p:cNvGrpSpPr/>
          <p:nvPr/>
        </p:nvGrpSpPr>
        <p:grpSpPr>
          <a:xfrm flipH="1">
            <a:off x="-255835" y="2571748"/>
            <a:ext cx="1378688" cy="3185107"/>
            <a:chOff x="7833877" y="2136354"/>
            <a:chExt cx="1701874" cy="3931746"/>
          </a:xfrm>
        </p:grpSpPr>
        <p:pic>
          <p:nvPicPr>
            <p:cNvPr id="1419" name="Google Shape;1419;p46"/>
            <p:cNvPicPr preferRelativeResize="0"/>
            <p:nvPr/>
          </p:nvPicPr>
          <p:blipFill>
            <a:blip r:embed="rId3">
              <a:alphaModFix/>
            </a:blip>
            <a:stretch>
              <a:fillRect/>
            </a:stretch>
          </p:blipFill>
          <p:spPr>
            <a:xfrm rot="634681">
              <a:off x="8034052" y="3666859"/>
              <a:ext cx="1301526" cy="2301332"/>
            </a:xfrm>
            <a:prstGeom prst="rect">
              <a:avLst/>
            </a:prstGeom>
            <a:noFill/>
            <a:ln>
              <a:noFill/>
            </a:ln>
          </p:spPr>
        </p:pic>
        <p:pic>
          <p:nvPicPr>
            <p:cNvPr id="1420" name="Google Shape;1420;p46"/>
            <p:cNvPicPr preferRelativeResize="0"/>
            <p:nvPr/>
          </p:nvPicPr>
          <p:blipFill>
            <a:blip r:embed="rId4">
              <a:alphaModFix/>
            </a:blip>
            <a:stretch>
              <a:fillRect/>
            </a:stretch>
          </p:blipFill>
          <p:spPr>
            <a:xfrm>
              <a:off x="8806249" y="2136354"/>
              <a:ext cx="272550" cy="257800"/>
            </a:xfrm>
            <a:prstGeom prst="rect">
              <a:avLst/>
            </a:prstGeom>
            <a:noFill/>
            <a:ln>
              <a:noFill/>
            </a:ln>
          </p:spPr>
        </p:pic>
        <p:pic>
          <p:nvPicPr>
            <p:cNvPr id="1421" name="Google Shape;1421;p46"/>
            <p:cNvPicPr preferRelativeResize="0"/>
            <p:nvPr/>
          </p:nvPicPr>
          <p:blipFill>
            <a:blip r:embed="rId5">
              <a:alphaModFix/>
            </a:blip>
            <a:stretch>
              <a:fillRect/>
            </a:stretch>
          </p:blipFill>
          <p:spPr>
            <a:xfrm>
              <a:off x="8490734" y="2867468"/>
              <a:ext cx="509729" cy="564300"/>
            </a:xfrm>
            <a:prstGeom prst="rect">
              <a:avLst/>
            </a:prstGeom>
            <a:noFill/>
            <a:ln>
              <a:noFill/>
            </a:ln>
          </p:spPr>
        </p:pic>
        <p:pic>
          <p:nvPicPr>
            <p:cNvPr id="1422" name="Google Shape;1422;p46"/>
            <p:cNvPicPr preferRelativeResize="0"/>
            <p:nvPr/>
          </p:nvPicPr>
          <p:blipFill>
            <a:blip r:embed="rId6">
              <a:alphaModFix/>
            </a:blip>
            <a:stretch>
              <a:fillRect/>
            </a:stretch>
          </p:blipFill>
          <p:spPr>
            <a:xfrm rot="-1348745">
              <a:off x="8270350" y="4334320"/>
              <a:ext cx="950499" cy="966410"/>
            </a:xfrm>
            <a:prstGeom prst="rect">
              <a:avLst/>
            </a:prstGeom>
            <a:noFill/>
            <a:ln>
              <a:noFill/>
            </a:ln>
          </p:spPr>
        </p:pic>
      </p:grpSp>
      <p:sp>
        <p:nvSpPr>
          <p:cNvPr id="3" name="TextBox 2">
            <a:extLst>
              <a:ext uri="{FF2B5EF4-FFF2-40B4-BE49-F238E27FC236}">
                <a16:creationId xmlns:a16="http://schemas.microsoft.com/office/drawing/2014/main" id="{64B7ADEF-C3D1-658F-0CA0-F45EAE0A25F5}"/>
              </a:ext>
            </a:extLst>
          </p:cNvPr>
          <p:cNvSpPr txBox="1"/>
          <p:nvPr/>
        </p:nvSpPr>
        <p:spPr>
          <a:xfrm>
            <a:off x="1004711" y="1611041"/>
            <a:ext cx="7597422" cy="1938992"/>
          </a:xfrm>
          <a:prstGeom prst="rect">
            <a:avLst/>
          </a:prstGeom>
          <a:noFill/>
        </p:spPr>
        <p:txBody>
          <a:bodyPr wrap="square">
            <a:spAutoFit/>
          </a:bodyPr>
          <a:lstStyle/>
          <a:p>
            <a:pPr marL="0" marR="0" algn="just">
              <a:spcBef>
                <a:spcPts val="0"/>
              </a:spcBef>
              <a:spcAft>
                <a:spcPts val="0"/>
              </a:spcAft>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In a world fraught with pain and division, I recognize the profound impact of small, compassionate actions. Each gesture of kindness, each effort to promote justice, and each step towards environmental stewardship contributes to the larger tapestry of healing and hope.</a:t>
            </a:r>
          </a:p>
        </p:txBody>
      </p:sp>
    </p:spTree>
    <p:extLst>
      <p:ext uri="{BB962C8B-B14F-4D97-AF65-F5344CB8AC3E}">
        <p14:creationId xmlns:p14="http://schemas.microsoft.com/office/powerpoint/2010/main" val="152453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7" name="Google Shape;1417;p46"/>
          <p:cNvSpPr txBox="1">
            <a:spLocks noGrp="1"/>
          </p:cNvSpPr>
          <p:nvPr>
            <p:ph type="title"/>
          </p:nvPr>
        </p:nvSpPr>
        <p:spPr>
          <a:xfrm>
            <a:off x="979644" y="848527"/>
            <a:ext cx="5037333"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latin typeface="Garamond" panose="02020404030301010803" pitchFamily="18" charset="0"/>
              </a:rPr>
              <a:t>Benediction &amp; Blessing</a:t>
            </a:r>
            <a:endParaRPr sz="3600" b="1" dirty="0">
              <a:latin typeface="Garamond" panose="02020404030301010803" pitchFamily="18" charset="0"/>
            </a:endParaRPr>
          </a:p>
        </p:txBody>
      </p:sp>
      <p:grpSp>
        <p:nvGrpSpPr>
          <p:cNvPr id="1418" name="Google Shape;1418;p46"/>
          <p:cNvGrpSpPr/>
          <p:nvPr/>
        </p:nvGrpSpPr>
        <p:grpSpPr>
          <a:xfrm flipH="1">
            <a:off x="-255835" y="2571748"/>
            <a:ext cx="1378688" cy="3185107"/>
            <a:chOff x="7833877" y="2136354"/>
            <a:chExt cx="1701874" cy="3931746"/>
          </a:xfrm>
        </p:grpSpPr>
        <p:pic>
          <p:nvPicPr>
            <p:cNvPr id="1419" name="Google Shape;1419;p46"/>
            <p:cNvPicPr preferRelativeResize="0"/>
            <p:nvPr/>
          </p:nvPicPr>
          <p:blipFill>
            <a:blip r:embed="rId3">
              <a:alphaModFix/>
            </a:blip>
            <a:stretch>
              <a:fillRect/>
            </a:stretch>
          </p:blipFill>
          <p:spPr>
            <a:xfrm rot="634681">
              <a:off x="8034052" y="3666859"/>
              <a:ext cx="1301526" cy="2301332"/>
            </a:xfrm>
            <a:prstGeom prst="rect">
              <a:avLst/>
            </a:prstGeom>
            <a:noFill/>
            <a:ln>
              <a:noFill/>
            </a:ln>
          </p:spPr>
        </p:pic>
        <p:pic>
          <p:nvPicPr>
            <p:cNvPr id="1420" name="Google Shape;1420;p46"/>
            <p:cNvPicPr preferRelativeResize="0"/>
            <p:nvPr/>
          </p:nvPicPr>
          <p:blipFill>
            <a:blip r:embed="rId4">
              <a:alphaModFix/>
            </a:blip>
            <a:stretch>
              <a:fillRect/>
            </a:stretch>
          </p:blipFill>
          <p:spPr>
            <a:xfrm>
              <a:off x="8806249" y="2136354"/>
              <a:ext cx="272550" cy="257800"/>
            </a:xfrm>
            <a:prstGeom prst="rect">
              <a:avLst/>
            </a:prstGeom>
            <a:noFill/>
            <a:ln>
              <a:noFill/>
            </a:ln>
          </p:spPr>
        </p:pic>
        <p:pic>
          <p:nvPicPr>
            <p:cNvPr id="1421" name="Google Shape;1421;p46"/>
            <p:cNvPicPr preferRelativeResize="0"/>
            <p:nvPr/>
          </p:nvPicPr>
          <p:blipFill>
            <a:blip r:embed="rId5">
              <a:alphaModFix/>
            </a:blip>
            <a:stretch>
              <a:fillRect/>
            </a:stretch>
          </p:blipFill>
          <p:spPr>
            <a:xfrm>
              <a:off x="8490734" y="2867468"/>
              <a:ext cx="509729" cy="564300"/>
            </a:xfrm>
            <a:prstGeom prst="rect">
              <a:avLst/>
            </a:prstGeom>
            <a:noFill/>
            <a:ln>
              <a:noFill/>
            </a:ln>
          </p:spPr>
        </p:pic>
        <p:pic>
          <p:nvPicPr>
            <p:cNvPr id="1422" name="Google Shape;1422;p46"/>
            <p:cNvPicPr preferRelativeResize="0"/>
            <p:nvPr/>
          </p:nvPicPr>
          <p:blipFill>
            <a:blip r:embed="rId6">
              <a:alphaModFix/>
            </a:blip>
            <a:stretch>
              <a:fillRect/>
            </a:stretch>
          </p:blipFill>
          <p:spPr>
            <a:xfrm rot="-1348745">
              <a:off x="8270350" y="4334320"/>
              <a:ext cx="950499" cy="966410"/>
            </a:xfrm>
            <a:prstGeom prst="rect">
              <a:avLst/>
            </a:prstGeom>
            <a:noFill/>
            <a:ln>
              <a:noFill/>
            </a:ln>
          </p:spPr>
        </p:pic>
      </p:grpSp>
      <p:sp>
        <p:nvSpPr>
          <p:cNvPr id="3" name="TextBox 2">
            <a:extLst>
              <a:ext uri="{FF2B5EF4-FFF2-40B4-BE49-F238E27FC236}">
                <a16:creationId xmlns:a16="http://schemas.microsoft.com/office/drawing/2014/main" id="{64B7ADEF-C3D1-658F-0CA0-F45EAE0A25F5}"/>
              </a:ext>
            </a:extLst>
          </p:cNvPr>
          <p:cNvSpPr txBox="1"/>
          <p:nvPr/>
        </p:nvSpPr>
        <p:spPr>
          <a:xfrm>
            <a:off x="1004711" y="1611041"/>
            <a:ext cx="7597422" cy="2308324"/>
          </a:xfrm>
          <a:prstGeom prst="rect">
            <a:avLst/>
          </a:prstGeom>
          <a:noFill/>
        </p:spPr>
        <p:txBody>
          <a:bodyPr wrap="square">
            <a:spAutoFit/>
          </a:bodyPr>
          <a:lstStyle/>
          <a:p>
            <a:pPr marL="0" marR="0" algn="just">
              <a:spcBef>
                <a:spcPts val="0"/>
              </a:spcBef>
              <a:spcAft>
                <a:spcPts val="0"/>
              </a:spcAft>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May this examination inspire not just reflection but tangible action. Let it be a catalyst for deeper empathy, greater solidarity, and a renewed commitment to living out the Gospel in everyday life. As I move forward, I carry the spirit of St. Francis, striving to be an instrument of peace and a beacon of love in a wounded world. Amen. </a:t>
            </a:r>
          </a:p>
        </p:txBody>
      </p:sp>
    </p:spTree>
    <p:extLst>
      <p:ext uri="{BB962C8B-B14F-4D97-AF65-F5344CB8AC3E}">
        <p14:creationId xmlns:p14="http://schemas.microsoft.com/office/powerpoint/2010/main" val="22478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23"/>
          <p:cNvSpPr txBox="1">
            <a:spLocks noGrp="1"/>
          </p:cNvSpPr>
          <p:nvPr>
            <p:ph type="body" idx="1"/>
          </p:nvPr>
        </p:nvSpPr>
        <p:spPr>
          <a:xfrm>
            <a:off x="854377" y="597853"/>
            <a:ext cx="7704000" cy="3366300"/>
          </a:xfrm>
          <a:prstGeom prst="rect">
            <a:avLst/>
          </a:prstGeom>
        </p:spPr>
        <p:txBody>
          <a:bodyPr spcFirstLastPara="1" wrap="square" lIns="91425" tIns="91425" rIns="91425" bIns="91425" anchor="t" anchorCtr="0">
            <a:noAutofit/>
          </a:bodyPr>
          <a:lstStyle/>
          <a:p>
            <a:pPr marL="0" indent="0" algn="just">
              <a:buNone/>
            </a:pPr>
            <a:r>
              <a:rPr lang="en-US" sz="2500"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This examination of conscience draws upon the example of St. Francis of Assisi, who embraced Christ's suffering through his stigmata and lived a life of humility and compassion towards all God’s creatures. It encourages introspection not only on personal actions but also on our role in addressing the broader wounds of society and creation.</a:t>
            </a:r>
          </a:p>
          <a:p>
            <a:pPr marL="0" lvl="0" indent="0" algn="l" rtl="0">
              <a:spcBef>
                <a:spcPts val="0"/>
              </a:spcBef>
              <a:spcAft>
                <a:spcPts val="0"/>
              </a:spcAft>
              <a:buNone/>
            </a:pPr>
            <a:endParaRPr dirty="0">
              <a:solidFill>
                <a:schemeClr val="dk1"/>
              </a:solidFill>
            </a:endParaRPr>
          </a:p>
        </p:txBody>
      </p:sp>
      <p:pic>
        <p:nvPicPr>
          <p:cNvPr id="127" name="Google Shape;127;p23"/>
          <p:cNvPicPr preferRelativeResize="0"/>
          <p:nvPr/>
        </p:nvPicPr>
        <p:blipFill>
          <a:blip r:embed="rId3">
            <a:alphaModFix/>
          </a:blip>
          <a:stretch>
            <a:fillRect/>
          </a:stretch>
        </p:blipFill>
        <p:spPr>
          <a:xfrm>
            <a:off x="854377" y="4258105"/>
            <a:ext cx="702623" cy="777821"/>
          </a:xfrm>
          <a:prstGeom prst="rect">
            <a:avLst/>
          </a:prstGeom>
          <a:noFill/>
          <a:ln>
            <a:noFill/>
          </a:ln>
        </p:spPr>
      </p:pic>
      <p:pic>
        <p:nvPicPr>
          <p:cNvPr id="128" name="Google Shape;128;p23"/>
          <p:cNvPicPr preferRelativeResize="0"/>
          <p:nvPr/>
        </p:nvPicPr>
        <p:blipFill>
          <a:blip r:embed="rId4">
            <a:alphaModFix/>
          </a:blip>
          <a:stretch>
            <a:fillRect/>
          </a:stretch>
        </p:blipFill>
        <p:spPr>
          <a:xfrm>
            <a:off x="147925" y="3583762"/>
            <a:ext cx="946067" cy="961885"/>
          </a:xfrm>
          <a:prstGeom prst="rect">
            <a:avLst/>
          </a:prstGeom>
          <a:noFill/>
          <a:ln>
            <a:noFill/>
          </a:ln>
        </p:spPr>
      </p:pic>
      <p:pic>
        <p:nvPicPr>
          <p:cNvPr id="129" name="Google Shape;129;p23"/>
          <p:cNvPicPr preferRelativeResize="0"/>
          <p:nvPr/>
        </p:nvPicPr>
        <p:blipFill>
          <a:blip r:embed="rId4">
            <a:alphaModFix/>
          </a:blip>
          <a:stretch>
            <a:fillRect/>
          </a:stretch>
        </p:blipFill>
        <p:spPr>
          <a:xfrm>
            <a:off x="8486175" y="1708225"/>
            <a:ext cx="504775" cy="513225"/>
          </a:xfrm>
          <a:prstGeom prst="rect">
            <a:avLst/>
          </a:prstGeom>
          <a:noFill/>
          <a:ln>
            <a:noFill/>
          </a:ln>
        </p:spPr>
      </p:pic>
      <p:pic>
        <p:nvPicPr>
          <p:cNvPr id="130" name="Google Shape;130;p23"/>
          <p:cNvPicPr preferRelativeResize="0"/>
          <p:nvPr/>
        </p:nvPicPr>
        <p:blipFill>
          <a:blip r:embed="rId3">
            <a:alphaModFix/>
          </a:blip>
          <a:stretch>
            <a:fillRect/>
          </a:stretch>
        </p:blipFill>
        <p:spPr>
          <a:xfrm>
            <a:off x="8665800" y="2481600"/>
            <a:ext cx="425925" cy="471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3" name="Title 2">
            <a:extLst>
              <a:ext uri="{FF2B5EF4-FFF2-40B4-BE49-F238E27FC236}">
                <a16:creationId xmlns:a16="http://schemas.microsoft.com/office/drawing/2014/main" id="{31283ED4-A403-EA4E-EBDA-8CFE337ADB02}"/>
              </a:ext>
            </a:extLst>
          </p:cNvPr>
          <p:cNvSpPr>
            <a:spLocks noGrp="1"/>
          </p:cNvSpPr>
          <p:nvPr>
            <p:ph type="title"/>
          </p:nvPr>
        </p:nvSpPr>
        <p:spPr>
          <a:xfrm>
            <a:off x="516800" y="1018593"/>
            <a:ext cx="7704000" cy="3361495"/>
          </a:xfrm>
        </p:spPr>
        <p:txBody>
          <a:bodyPr/>
          <a:lstStyle/>
          <a:p>
            <a:pPr marL="0" marR="0" algn="l">
              <a:spcBef>
                <a:spcPts val="0"/>
              </a:spcBef>
              <a:spcAft>
                <a:spcPts val="0"/>
              </a:spcAft>
            </a:pPr>
            <a:br>
              <a:rPr lang="en-US" sz="1800" kern="100" dirty="0">
                <a:latin typeface="Aptos" panose="020B0004020202020204" pitchFamily="34" charset="0"/>
                <a:ea typeface="Aptos" panose="020B0004020202020204" pitchFamily="34" charset="0"/>
                <a:cs typeface="Times New Roman" panose="02020603050405020304" pitchFamily="18" charset="0"/>
              </a:rPr>
            </a:br>
            <a:r>
              <a:rPr lang="en-US" sz="3200" b="1"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Opening Prayer</a:t>
            </a:r>
            <a:br>
              <a:rPr lang="en-US" sz="2800" b="1"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Loving Creator God, as I reflect on the wounds of St. Francis and the woundedness of our world, grant me the grace to see my own heart with clarity and to understand my role in healing the brokenness around me.  </a:t>
            </a:r>
            <a:br>
              <a:rPr lang="en-US" sz="2400"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br>
            <a:br>
              <a:rPr lang="en-US" sz="2400"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br>
            <a:r>
              <a:rPr lang="en-US" sz="2400" kern="100"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Through Christ our Lord. Amen.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41"/>
          <p:cNvSpPr txBox="1">
            <a:spLocks noGrp="1"/>
          </p:cNvSpPr>
          <p:nvPr>
            <p:ph type="title"/>
          </p:nvPr>
        </p:nvSpPr>
        <p:spPr>
          <a:xfrm>
            <a:off x="496711" y="1002845"/>
            <a:ext cx="3411733" cy="7469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tx1"/>
                </a:solidFill>
                <a:latin typeface="Garamond" panose="02020404030301010803" pitchFamily="18" charset="0"/>
              </a:rPr>
              <a:t>Introduction</a:t>
            </a:r>
            <a:endParaRPr sz="3600" b="1" dirty="0">
              <a:solidFill>
                <a:schemeClr val="tx1"/>
              </a:solidFill>
              <a:latin typeface="Garamond" panose="02020404030301010803" pitchFamily="18" charset="0"/>
            </a:endParaRPr>
          </a:p>
        </p:txBody>
      </p:sp>
      <p:sp>
        <p:nvSpPr>
          <p:cNvPr id="3" name="TextBox 2">
            <a:extLst>
              <a:ext uri="{FF2B5EF4-FFF2-40B4-BE49-F238E27FC236}">
                <a16:creationId xmlns:a16="http://schemas.microsoft.com/office/drawing/2014/main" id="{DCF270AA-055C-89A7-7376-1ADAEF582191}"/>
              </a:ext>
            </a:extLst>
          </p:cNvPr>
          <p:cNvSpPr txBox="1"/>
          <p:nvPr/>
        </p:nvSpPr>
        <p:spPr>
          <a:xfrm>
            <a:off x="1075266" y="2062947"/>
            <a:ext cx="6993468" cy="1569660"/>
          </a:xfrm>
          <a:prstGeom prst="rect">
            <a:avLst/>
          </a:prstGeom>
          <a:noFill/>
        </p:spPr>
        <p:txBody>
          <a:bodyPr wrap="square">
            <a:spAutoFit/>
          </a:bodyPr>
          <a:lstStyle/>
          <a:p>
            <a:pPr marL="0" marR="0">
              <a:spcBef>
                <a:spcPts val="0"/>
              </a:spcBef>
              <a:spcAft>
                <a:spcPts val="0"/>
              </a:spcAft>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Take a moment to center yourself and acknowledge the presence of God. Recognize the interconnectedness of all life and the responsibility we have towards each other and the world our Creator God has entrusted to 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3" name="Title 2">
            <a:extLst>
              <a:ext uri="{FF2B5EF4-FFF2-40B4-BE49-F238E27FC236}">
                <a16:creationId xmlns:a16="http://schemas.microsoft.com/office/drawing/2014/main" id="{0CCAAFBA-56BB-C41C-BB53-445BA19E2D1D}"/>
              </a:ext>
            </a:extLst>
          </p:cNvPr>
          <p:cNvSpPr>
            <a:spLocks noGrp="1"/>
          </p:cNvSpPr>
          <p:nvPr>
            <p:ph type="title"/>
          </p:nvPr>
        </p:nvSpPr>
        <p:spPr>
          <a:xfrm>
            <a:off x="584533" y="801511"/>
            <a:ext cx="7704000" cy="3127023"/>
          </a:xfrm>
        </p:spPr>
        <p:txBody>
          <a:bodyPr/>
          <a:lstStyle/>
          <a:p>
            <a:pPr algn="just"/>
            <a:br>
              <a:rPr lang="en-US" sz="2800" kern="100" dirty="0">
                <a:effectLst/>
                <a:latin typeface="Garamond" panose="02020404030301010803" pitchFamily="18" charset="0"/>
                <a:ea typeface="Aptos" panose="020B0004020202020204" pitchFamily="34" charset="0"/>
                <a:cs typeface="Times New Roman" panose="02020603050405020304" pitchFamily="18" charset="0"/>
              </a:rPr>
            </a:br>
            <a:r>
              <a:rPr lang="en-US" sz="2800" kern="100" dirty="0">
                <a:effectLst/>
                <a:latin typeface="Garamond" panose="02020404030301010803" pitchFamily="18" charset="0"/>
                <a:ea typeface="Aptos" panose="020B0004020202020204" pitchFamily="34" charset="0"/>
                <a:cs typeface="Times New Roman" panose="02020603050405020304" pitchFamily="18" charset="0"/>
              </a:rPr>
              <a:t>Saint Francis of Assisi, deeply united with Christ, received the stigmata, the visible wounds of Christ's Passion. These wounds symbolize not only his profound identification with Jesus but also his deep compassion for the suffering of others. As I contemplate these sacred marks, I examine and reflect…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9" name="Google Shape;669;p33"/>
          <p:cNvSpPr txBox="1">
            <a:spLocks noGrp="1"/>
          </p:cNvSpPr>
          <p:nvPr>
            <p:ph type="title"/>
          </p:nvPr>
        </p:nvSpPr>
        <p:spPr>
          <a:xfrm>
            <a:off x="930088" y="901245"/>
            <a:ext cx="4653512"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effectLst/>
                <a:latin typeface="Garamond" panose="02020404030301010803" pitchFamily="18" charset="0"/>
                <a:ea typeface="Aptos" panose="020B0004020202020204" pitchFamily="34" charset="0"/>
                <a:cs typeface="Times New Roman" panose="02020603050405020304" pitchFamily="18" charset="0"/>
              </a:rPr>
              <a:t>Awareness of Woundedness:</a:t>
            </a:r>
            <a:endParaRPr sz="4000" b="1" dirty="0">
              <a:latin typeface="Garamond" panose="02020404030301010803" pitchFamily="18" charset="0"/>
            </a:endParaRPr>
          </a:p>
        </p:txBody>
      </p:sp>
      <p:sp>
        <p:nvSpPr>
          <p:cNvPr id="3" name="TextBox 2">
            <a:extLst>
              <a:ext uri="{FF2B5EF4-FFF2-40B4-BE49-F238E27FC236}">
                <a16:creationId xmlns:a16="http://schemas.microsoft.com/office/drawing/2014/main" id="{25EFA2EC-0551-8770-F000-D5C96BF6EC63}"/>
              </a:ext>
            </a:extLst>
          </p:cNvPr>
          <p:cNvSpPr txBox="1"/>
          <p:nvPr/>
        </p:nvSpPr>
        <p:spPr>
          <a:xfrm>
            <a:off x="930088" y="1591734"/>
            <a:ext cx="7283823" cy="2308324"/>
          </a:xfrm>
          <a:prstGeom prst="rect">
            <a:avLst/>
          </a:prstGeom>
          <a:noFill/>
        </p:spPr>
        <p:txBody>
          <a:bodyPr wrap="square">
            <a:spAutoFit/>
          </a:bodyPr>
          <a:lstStyle/>
          <a:p>
            <a:pPr marL="0" marR="0" algn="just">
              <a:spcBef>
                <a:spcPts val="0"/>
              </a:spcBef>
              <a:spcAft>
                <a:spcPts val="0"/>
              </a:spcAft>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Reflect on the wounds of the world today: environmental degradation, social injustice, violence, poverty, etc.</a:t>
            </a:r>
          </a:p>
          <a:p>
            <a:pPr marL="0" marR="0">
              <a:spcBef>
                <a:spcPts val="0"/>
              </a:spcBef>
              <a:spcAft>
                <a:spcPts val="0"/>
              </a:spcAft>
            </a:pPr>
            <a:endParaRPr lang="en-US" sz="2400" kern="100" dirty="0">
              <a:effectLst/>
              <a:latin typeface="Garamond" panose="02020404030301010803" pitchFamily="18" charset="0"/>
              <a:ea typeface="Aptos" panose="020B0004020202020204" pitchFamily="34"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How aware are you of these wounds? Do you actively seek to understand the suffering of others, both near and far?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9" name="Google Shape;669;p33"/>
          <p:cNvSpPr txBox="1">
            <a:spLocks noGrp="1"/>
          </p:cNvSpPr>
          <p:nvPr>
            <p:ph type="title"/>
          </p:nvPr>
        </p:nvSpPr>
        <p:spPr>
          <a:xfrm>
            <a:off x="930088" y="901245"/>
            <a:ext cx="4653512"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Personal Actions:</a:t>
            </a:r>
            <a:endParaRPr sz="5400" b="1" dirty="0">
              <a:solidFill>
                <a:schemeClr val="tx1"/>
              </a:solidFill>
              <a:latin typeface="Garamond" panose="02020404030301010803" pitchFamily="18" charset="0"/>
            </a:endParaRPr>
          </a:p>
        </p:txBody>
      </p:sp>
      <p:sp>
        <p:nvSpPr>
          <p:cNvPr id="3" name="TextBox 2">
            <a:extLst>
              <a:ext uri="{FF2B5EF4-FFF2-40B4-BE49-F238E27FC236}">
                <a16:creationId xmlns:a16="http://schemas.microsoft.com/office/drawing/2014/main" id="{25EFA2EC-0551-8770-F000-D5C96BF6EC63}"/>
              </a:ext>
            </a:extLst>
          </p:cNvPr>
          <p:cNvSpPr txBox="1"/>
          <p:nvPr/>
        </p:nvSpPr>
        <p:spPr>
          <a:xfrm>
            <a:off x="930088" y="1591734"/>
            <a:ext cx="7283823" cy="2677656"/>
          </a:xfrm>
          <a:prstGeom prst="rect">
            <a:avLst/>
          </a:prstGeom>
          <a:noFill/>
        </p:spPr>
        <p:txBody>
          <a:bodyPr wrap="square">
            <a:spAutoFit/>
          </a:bodyPr>
          <a:lstStyle/>
          <a:p>
            <a:pPr marL="0" marR="0" algn="just">
              <a:spcBef>
                <a:spcPts val="0"/>
              </a:spcBef>
              <a:spcAft>
                <a:spcPts val="0"/>
              </a:spcAft>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Reflect on your daily decisions and actions. How do they contribute to the healing of the world's wounds?</a:t>
            </a:r>
          </a:p>
          <a:p>
            <a:pPr marL="0" marR="0">
              <a:spcBef>
                <a:spcPts val="0"/>
              </a:spcBef>
              <a:spcAft>
                <a:spcPts val="0"/>
              </a:spcAft>
            </a:pPr>
            <a:endParaRPr lang="en-US" sz="2400" kern="100" dirty="0">
              <a:effectLst/>
              <a:latin typeface="Garamond" panose="02020404030301010803" pitchFamily="18" charset="0"/>
              <a:ea typeface="Aptos" panose="020B0004020202020204" pitchFamily="34"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Have you been wasteful or negligent in your use of resources, contributing to environmental harm?</a:t>
            </a:r>
          </a:p>
          <a:p>
            <a:pPr marL="342900" marR="0" indent="-342900" algn="just">
              <a:spcBef>
                <a:spcPts val="0"/>
              </a:spcBef>
              <a:spcAft>
                <a:spcPts val="0"/>
              </a:spcAft>
              <a:buFont typeface="Wingdings" panose="05000000000000000000" pitchFamily="2" charset="2"/>
              <a:buChar char="§"/>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Have you perpetuated stereotypes, prejudices, or contributed to social divisions?</a:t>
            </a:r>
          </a:p>
        </p:txBody>
      </p:sp>
    </p:spTree>
    <p:extLst>
      <p:ext uri="{BB962C8B-B14F-4D97-AF65-F5344CB8AC3E}">
        <p14:creationId xmlns:p14="http://schemas.microsoft.com/office/powerpoint/2010/main" val="419956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9" name="Google Shape;669;p33"/>
          <p:cNvSpPr txBox="1">
            <a:spLocks noGrp="1"/>
          </p:cNvSpPr>
          <p:nvPr>
            <p:ph type="title"/>
          </p:nvPr>
        </p:nvSpPr>
        <p:spPr>
          <a:xfrm>
            <a:off x="930088" y="901245"/>
            <a:ext cx="4653512"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Relationships:</a:t>
            </a:r>
            <a:endParaRPr sz="5400" b="1" dirty="0">
              <a:solidFill>
                <a:schemeClr val="tx1"/>
              </a:solidFill>
              <a:latin typeface="Garamond" panose="02020404030301010803" pitchFamily="18" charset="0"/>
            </a:endParaRPr>
          </a:p>
        </p:txBody>
      </p:sp>
      <p:sp>
        <p:nvSpPr>
          <p:cNvPr id="3" name="TextBox 2">
            <a:extLst>
              <a:ext uri="{FF2B5EF4-FFF2-40B4-BE49-F238E27FC236}">
                <a16:creationId xmlns:a16="http://schemas.microsoft.com/office/drawing/2014/main" id="{25EFA2EC-0551-8770-F000-D5C96BF6EC63}"/>
              </a:ext>
            </a:extLst>
          </p:cNvPr>
          <p:cNvSpPr txBox="1"/>
          <p:nvPr/>
        </p:nvSpPr>
        <p:spPr>
          <a:xfrm>
            <a:off x="930088" y="1659467"/>
            <a:ext cx="7283823" cy="2308324"/>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How do you treat those closest to you? Are there relationships in your life that are wounded and in need of reconciliation or healing?</a:t>
            </a:r>
          </a:p>
          <a:p>
            <a:pPr marL="342900" marR="0" indent="-342900" algn="just">
              <a:spcBef>
                <a:spcPts val="0"/>
              </a:spcBef>
              <a:spcAft>
                <a:spcPts val="0"/>
              </a:spcAft>
              <a:buFont typeface="Wingdings" panose="05000000000000000000" pitchFamily="2" charset="2"/>
              <a:buChar char="§"/>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Have you been compassionate and empathetic towards the struggles of others, or have you contributed to their pain through harsh words or actions?</a:t>
            </a:r>
          </a:p>
        </p:txBody>
      </p:sp>
    </p:spTree>
    <p:extLst>
      <p:ext uri="{BB962C8B-B14F-4D97-AF65-F5344CB8AC3E}">
        <p14:creationId xmlns:p14="http://schemas.microsoft.com/office/powerpoint/2010/main" val="95030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9" name="Google Shape;669;p33"/>
          <p:cNvSpPr txBox="1">
            <a:spLocks noGrp="1"/>
          </p:cNvSpPr>
          <p:nvPr>
            <p:ph type="title"/>
          </p:nvPr>
        </p:nvSpPr>
        <p:spPr>
          <a:xfrm>
            <a:off x="930088" y="901245"/>
            <a:ext cx="4653512"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b="1" dirty="0">
                <a:solidFill>
                  <a:schemeClr val="tx1"/>
                </a:solidFill>
                <a:effectLst/>
                <a:latin typeface="Garamond" panose="02020404030301010803" pitchFamily="18" charset="0"/>
                <a:ea typeface="Aptos" panose="020B0004020202020204" pitchFamily="34" charset="0"/>
                <a:cs typeface="Times New Roman" panose="02020603050405020304" pitchFamily="18" charset="0"/>
              </a:rPr>
              <a:t>Stewardship:</a:t>
            </a:r>
            <a:endParaRPr sz="5400" b="1" dirty="0">
              <a:solidFill>
                <a:schemeClr val="tx1"/>
              </a:solidFill>
              <a:latin typeface="Garamond" panose="02020404030301010803" pitchFamily="18" charset="0"/>
            </a:endParaRPr>
          </a:p>
        </p:txBody>
      </p:sp>
      <p:sp>
        <p:nvSpPr>
          <p:cNvPr id="3" name="TextBox 2">
            <a:extLst>
              <a:ext uri="{FF2B5EF4-FFF2-40B4-BE49-F238E27FC236}">
                <a16:creationId xmlns:a16="http://schemas.microsoft.com/office/drawing/2014/main" id="{25EFA2EC-0551-8770-F000-D5C96BF6EC63}"/>
              </a:ext>
            </a:extLst>
          </p:cNvPr>
          <p:cNvSpPr txBox="1"/>
          <p:nvPr/>
        </p:nvSpPr>
        <p:spPr>
          <a:xfrm>
            <a:off x="930088" y="1591734"/>
            <a:ext cx="7283823" cy="2308324"/>
          </a:xfrm>
          <a:prstGeom prst="rect">
            <a:avLst/>
          </a:prstGeom>
          <a:noFill/>
        </p:spPr>
        <p:txBody>
          <a:bodyPr wrap="square">
            <a:spAutoFit/>
          </a:bodyPr>
          <a:lstStyle/>
          <a:p>
            <a:pPr marL="0" marR="0" algn="just">
              <a:spcBef>
                <a:spcPts val="0"/>
              </a:spcBef>
              <a:spcAft>
                <a:spcPts val="0"/>
              </a:spcAft>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Reflect on your stewardship of God's creation. Have you respected the natural world and its resources?</a:t>
            </a:r>
          </a:p>
          <a:p>
            <a:pPr marL="0" marR="0">
              <a:spcBef>
                <a:spcPts val="0"/>
              </a:spcBef>
              <a:spcAft>
                <a:spcPts val="0"/>
              </a:spcAft>
            </a:pPr>
            <a:endParaRPr lang="en-US" sz="2400" kern="100" dirty="0">
              <a:latin typeface="Garamond" panose="02020404030301010803" pitchFamily="18" charset="0"/>
              <a:ea typeface="Aptos" panose="020B0004020202020204" pitchFamily="34"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
            </a:pPr>
            <a:r>
              <a:rPr lang="en-US" sz="2400" kern="100" dirty="0">
                <a:effectLst/>
                <a:latin typeface="Garamond" panose="02020404030301010803" pitchFamily="18" charset="0"/>
                <a:ea typeface="Aptos" panose="020B0004020202020204" pitchFamily="34" charset="0"/>
                <a:cs typeface="Times New Roman" panose="02020603050405020304" pitchFamily="18" charset="0"/>
              </a:rPr>
              <a:t>Have you taken steps to advocate for justice, peace, and sustainability of creation in your community and beyond?</a:t>
            </a:r>
          </a:p>
        </p:txBody>
      </p:sp>
    </p:spTree>
    <p:extLst>
      <p:ext uri="{BB962C8B-B14F-4D97-AF65-F5344CB8AC3E}">
        <p14:creationId xmlns:p14="http://schemas.microsoft.com/office/powerpoint/2010/main" val="431099583"/>
      </p:ext>
    </p:extLst>
  </p:cSld>
  <p:clrMapOvr>
    <a:masterClrMapping/>
  </p:clrMapOvr>
</p:sld>
</file>

<file path=ppt/theme/theme1.xml><?xml version="1.0" encoding="utf-8"?>
<a:theme xmlns:a="http://schemas.openxmlformats.org/drawingml/2006/main" name="Ancient History of China Thesis Infographics by Slidesgo">
  <a:themeElements>
    <a:clrScheme name="Simple Light">
      <a:dk1>
        <a:srgbClr val="232322"/>
      </a:dk1>
      <a:lt1>
        <a:srgbClr val="F7FAF2"/>
      </a:lt1>
      <a:dk2>
        <a:srgbClr val="99C8A7"/>
      </a:dk2>
      <a:lt2>
        <a:srgbClr val="97B2A4"/>
      </a:lt2>
      <a:accent1>
        <a:srgbClr val="7C836B"/>
      </a:accent1>
      <a:accent2>
        <a:srgbClr val="F0E5D0"/>
      </a:accent2>
      <a:accent3>
        <a:srgbClr val="9A5C47"/>
      </a:accent3>
      <a:accent4>
        <a:srgbClr val="D48C72"/>
      </a:accent4>
      <a:accent5>
        <a:srgbClr val="F19072"/>
      </a:accent5>
      <a:accent6>
        <a:srgbClr val="F8CDC1"/>
      </a:accent6>
      <a:hlink>
        <a:srgbClr val="2323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868</Words>
  <Application>Microsoft Office PowerPoint</Application>
  <PresentationFormat>On-screen Show (16:9)</PresentationFormat>
  <Paragraphs>51</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Wingdings</vt:lpstr>
      <vt:lpstr>Jua</vt:lpstr>
      <vt:lpstr>Maven Pro</vt:lpstr>
      <vt:lpstr>Anaheim</vt:lpstr>
      <vt:lpstr>Garamond</vt:lpstr>
      <vt:lpstr>Merienda One</vt:lpstr>
      <vt:lpstr>Arial</vt:lpstr>
      <vt:lpstr>Aptos</vt:lpstr>
      <vt:lpstr>Ancient History of China Thesis Infographics by Slidesgo</vt:lpstr>
      <vt:lpstr>PowerPoint Presentation</vt:lpstr>
      <vt:lpstr>PowerPoint Presentation</vt:lpstr>
      <vt:lpstr> Opening Prayer   Loving Creator God, as I reflect on the wounds of St. Francis and the woundedness of our world, grant me the grace to see my own heart with clarity and to understand my role in healing the brokenness around me.    Through Christ our Lord. Amen. </vt:lpstr>
      <vt:lpstr>Introduction</vt:lpstr>
      <vt:lpstr> Saint Francis of Assisi, deeply united with Christ, received the stigmata, the visible wounds of Christ's Passion. These wounds symbolize not only his profound identification with Jesus but also his deep compassion for the suffering of others. As I contemplate these sacred marks, I examine and reflect… </vt:lpstr>
      <vt:lpstr>Awareness of Woundedness:</vt:lpstr>
      <vt:lpstr>Personal Actions:</vt:lpstr>
      <vt:lpstr>Relationships:</vt:lpstr>
      <vt:lpstr>Stewardship:</vt:lpstr>
      <vt:lpstr>Prayer and Action:</vt:lpstr>
      <vt:lpstr>Take a moment to ask for God's forgiveness and guidance. Commit to specific actions or changes in behavior that will contribute to the healing of the wounds of the world and foster a deeper connection with others and creation.</vt:lpstr>
      <vt:lpstr>Closing Prayer  Lord Jesus, through the intercession of St. Francis, help me to bear my own wounds with grace and to be a healing presence in a wounded world. May your love transform me and empower me to work for a more just, compassionate, and sustainable world. Amen.</vt:lpstr>
      <vt:lpstr>Benediction &amp; Blessing</vt:lpstr>
      <vt:lpstr>Benediction &amp; Blessing</vt:lpstr>
      <vt:lpstr>Benediction &amp; Blessing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Carolyn Townes OFS</cp:lastModifiedBy>
  <cp:revision>2</cp:revision>
  <dcterms:modified xsi:type="dcterms:W3CDTF">2024-07-27T17:49:59Z</dcterms:modified>
</cp:coreProperties>
</file>