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sldIdLst>
    <p:sldId id="293" r:id="rId5"/>
    <p:sldId id="296" r:id="rId6"/>
    <p:sldId id="297" r:id="rId7"/>
    <p:sldId id="298" r:id="rId8"/>
    <p:sldId id="299" r:id="rId9"/>
    <p:sldId id="301" r:id="rId10"/>
    <p:sldId id="302" r:id="rId11"/>
    <p:sldId id="300" r:id="rId12"/>
    <p:sldId id="303" r:id="rId13"/>
    <p:sldId id="304" r:id="rId14"/>
    <p:sldId id="305" r:id="rId15"/>
    <p:sldId id="306" r:id="rId16"/>
    <p:sldId id="307" r:id="rId17"/>
    <p:sldId id="308" r:id="rId18"/>
    <p:sldId id="309" r:id="rId19"/>
    <p:sldId id="310" r:id="rId20"/>
    <p:sldId id="311" r:id="rId21"/>
    <p:sldId id="312" r:id="rId22"/>
    <p:sldId id="313" r:id="rId23"/>
    <p:sldId id="295"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666537-5E87-4078-BE1B-A6BB64F03D9C}" v="13" dt="2022-01-10T19:08:53.7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19" autoAdjust="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e Bianca" userId="23bdd00ea0943109" providerId="LiveId" clId="{6A666537-5E87-4078-BE1B-A6BB64F03D9C}"/>
    <pc:docChg chg="undo custSel modSld">
      <pc:chgData name="Marie Bianca" userId="23bdd00ea0943109" providerId="LiveId" clId="{6A666537-5E87-4078-BE1B-A6BB64F03D9C}" dt="2022-01-10T20:07:53.242" v="767" actId="20577"/>
      <pc:docMkLst>
        <pc:docMk/>
      </pc:docMkLst>
      <pc:sldChg chg="modSp mod">
        <pc:chgData name="Marie Bianca" userId="23bdd00ea0943109" providerId="LiveId" clId="{6A666537-5E87-4078-BE1B-A6BB64F03D9C}" dt="2022-01-10T18:33:13.696" v="102" actId="2711"/>
        <pc:sldMkLst>
          <pc:docMk/>
          <pc:sldMk cId="4269681522" sldId="293"/>
        </pc:sldMkLst>
        <pc:spChg chg="mod">
          <ac:chgData name="Marie Bianca" userId="23bdd00ea0943109" providerId="LiveId" clId="{6A666537-5E87-4078-BE1B-A6BB64F03D9C}" dt="2022-01-10T18:32:52.762" v="101" actId="2711"/>
          <ac:spMkLst>
            <pc:docMk/>
            <pc:sldMk cId="4269681522" sldId="293"/>
            <ac:spMk id="2" creationId="{18C3B467-088C-4F3D-A9A7-105C4E1E20CD}"/>
          </ac:spMkLst>
        </pc:spChg>
        <pc:spChg chg="mod">
          <ac:chgData name="Marie Bianca" userId="23bdd00ea0943109" providerId="LiveId" clId="{6A666537-5E87-4078-BE1B-A6BB64F03D9C}" dt="2022-01-10T18:33:13.696" v="102" actId="2711"/>
          <ac:spMkLst>
            <pc:docMk/>
            <pc:sldMk cId="4269681522" sldId="293"/>
            <ac:spMk id="3" creationId="{C8722DDC-8EEE-4A06-8DFE-B44871EAA2CF}"/>
          </ac:spMkLst>
        </pc:spChg>
      </pc:sldChg>
      <pc:sldChg chg="delSp modSp mod">
        <pc:chgData name="Marie Bianca" userId="23bdd00ea0943109" providerId="LiveId" clId="{6A666537-5E87-4078-BE1B-A6BB64F03D9C}" dt="2022-01-10T20:07:53.242" v="767" actId="20577"/>
        <pc:sldMkLst>
          <pc:docMk/>
          <pc:sldMk cId="2049548788" sldId="295"/>
        </pc:sldMkLst>
        <pc:spChg chg="mod">
          <ac:chgData name="Marie Bianca" userId="23bdd00ea0943109" providerId="LiveId" clId="{6A666537-5E87-4078-BE1B-A6BB64F03D9C}" dt="2022-01-10T20:07:53.242" v="767" actId="20577"/>
          <ac:spMkLst>
            <pc:docMk/>
            <pc:sldMk cId="2049548788" sldId="295"/>
            <ac:spMk id="2" creationId="{92C9295F-E638-4F61-AFE2-CF3E40556031}"/>
          </ac:spMkLst>
        </pc:spChg>
        <pc:graphicFrameChg chg="del">
          <ac:chgData name="Marie Bianca" userId="23bdd00ea0943109" providerId="LiveId" clId="{6A666537-5E87-4078-BE1B-A6BB64F03D9C}" dt="2022-01-10T18:55:42.503" v="275" actId="478"/>
          <ac:graphicFrameMkLst>
            <pc:docMk/>
            <pc:sldMk cId="2049548788" sldId="295"/>
            <ac:graphicFrameMk id="31" creationId="{613FC9B6-ED9E-4F51-A217-156DA01928CD}"/>
          </ac:graphicFrameMkLst>
        </pc:graphicFrameChg>
      </pc:sldChg>
      <pc:sldChg chg="modSp mod">
        <pc:chgData name="Marie Bianca" userId="23bdd00ea0943109" providerId="LiveId" clId="{6A666537-5E87-4078-BE1B-A6BB64F03D9C}" dt="2022-01-10T19:15:47.820" v="599" actId="20577"/>
        <pc:sldMkLst>
          <pc:docMk/>
          <pc:sldMk cId="3276507498" sldId="297"/>
        </pc:sldMkLst>
        <pc:spChg chg="mod">
          <ac:chgData name="Marie Bianca" userId="23bdd00ea0943109" providerId="LiveId" clId="{6A666537-5E87-4078-BE1B-A6BB64F03D9C}" dt="2022-01-10T19:15:47.820" v="599" actId="20577"/>
          <ac:spMkLst>
            <pc:docMk/>
            <pc:sldMk cId="3276507498" sldId="297"/>
            <ac:spMk id="3" creationId="{6E527088-EE7A-4049-BD82-6E5C7C3E2710}"/>
          </ac:spMkLst>
        </pc:spChg>
      </pc:sldChg>
      <pc:sldChg chg="modSp mod">
        <pc:chgData name="Marie Bianca" userId="23bdd00ea0943109" providerId="LiveId" clId="{6A666537-5E87-4078-BE1B-A6BB64F03D9C}" dt="2022-01-10T19:16:57.156" v="613" actId="20577"/>
        <pc:sldMkLst>
          <pc:docMk/>
          <pc:sldMk cId="3336823274" sldId="298"/>
        </pc:sldMkLst>
        <pc:spChg chg="mod">
          <ac:chgData name="Marie Bianca" userId="23bdd00ea0943109" providerId="LiveId" clId="{6A666537-5E87-4078-BE1B-A6BB64F03D9C}" dt="2022-01-10T18:35:20.611" v="104" actId="2711"/>
          <ac:spMkLst>
            <pc:docMk/>
            <pc:sldMk cId="3336823274" sldId="298"/>
            <ac:spMk id="3" creationId="{4FCA22EF-B607-4745-B8A3-B0C0E726D2C4}"/>
          </ac:spMkLst>
        </pc:spChg>
        <pc:spChg chg="mod">
          <ac:chgData name="Marie Bianca" userId="23bdd00ea0943109" providerId="LiveId" clId="{6A666537-5E87-4078-BE1B-A6BB64F03D9C}" dt="2022-01-10T19:16:57.156" v="613" actId="20577"/>
          <ac:spMkLst>
            <pc:docMk/>
            <pc:sldMk cId="3336823274" sldId="298"/>
            <ac:spMk id="4" creationId="{5A1452E0-30D0-46E0-9EA7-12B4B201DAAC}"/>
          </ac:spMkLst>
        </pc:spChg>
      </pc:sldChg>
      <pc:sldChg chg="addSp delSp modSp mod">
        <pc:chgData name="Marie Bianca" userId="23bdd00ea0943109" providerId="LiveId" clId="{6A666537-5E87-4078-BE1B-A6BB64F03D9C}" dt="2022-01-10T18:49:41.983" v="247" actId="20577"/>
        <pc:sldMkLst>
          <pc:docMk/>
          <pc:sldMk cId="2389159705" sldId="299"/>
        </pc:sldMkLst>
        <pc:spChg chg="add del mod">
          <ac:chgData name="Marie Bianca" userId="23bdd00ea0943109" providerId="LiveId" clId="{6A666537-5E87-4078-BE1B-A6BB64F03D9C}" dt="2022-01-10T18:37:47.487" v="109"/>
          <ac:spMkLst>
            <pc:docMk/>
            <pc:sldMk cId="2389159705" sldId="299"/>
            <ac:spMk id="2" creationId="{DC769EB3-AB1D-4D06-942C-16C32A38CB21}"/>
          </ac:spMkLst>
        </pc:spChg>
        <pc:spChg chg="add del mod">
          <ac:chgData name="Marie Bianca" userId="23bdd00ea0943109" providerId="LiveId" clId="{6A666537-5E87-4078-BE1B-A6BB64F03D9C}" dt="2022-01-10T18:38:02.246" v="112"/>
          <ac:spMkLst>
            <pc:docMk/>
            <pc:sldMk cId="2389159705" sldId="299"/>
            <ac:spMk id="4" creationId="{3E7037D8-C6F1-45C9-BB84-C41C29703FB6}"/>
          </ac:spMkLst>
        </pc:spChg>
        <pc:spChg chg="mod">
          <ac:chgData name="Marie Bianca" userId="23bdd00ea0943109" providerId="LiveId" clId="{6A666537-5E87-4078-BE1B-A6BB64F03D9C}" dt="2022-01-10T18:49:41.983" v="247" actId="20577"/>
          <ac:spMkLst>
            <pc:docMk/>
            <pc:sldMk cId="2389159705" sldId="299"/>
            <ac:spMk id="5" creationId="{D9749537-DFB5-43E9-A4CC-58E32ACD6031}"/>
          </ac:spMkLst>
        </pc:spChg>
        <pc:spChg chg="add del mod">
          <ac:chgData name="Marie Bianca" userId="23bdd00ea0943109" providerId="LiveId" clId="{6A666537-5E87-4078-BE1B-A6BB64F03D9C}" dt="2022-01-10T18:38:19.408" v="115"/>
          <ac:spMkLst>
            <pc:docMk/>
            <pc:sldMk cId="2389159705" sldId="299"/>
            <ac:spMk id="6" creationId="{14989833-9CA4-44D5-9067-393327F083D1}"/>
          </ac:spMkLst>
        </pc:spChg>
        <pc:spChg chg="add mod">
          <ac:chgData name="Marie Bianca" userId="23bdd00ea0943109" providerId="LiveId" clId="{6A666537-5E87-4078-BE1B-A6BB64F03D9C}" dt="2022-01-10T18:40:09.799" v="136" actId="20577"/>
          <ac:spMkLst>
            <pc:docMk/>
            <pc:sldMk cId="2389159705" sldId="299"/>
            <ac:spMk id="7" creationId="{6A0FF523-F2CE-4595-9583-95FA374DE139}"/>
          </ac:spMkLst>
        </pc:spChg>
      </pc:sldChg>
      <pc:sldChg chg="modSp mod">
        <pc:chgData name="Marie Bianca" userId="23bdd00ea0943109" providerId="LiveId" clId="{6A666537-5E87-4078-BE1B-A6BB64F03D9C}" dt="2022-01-10T18:46:09.546" v="201" actId="6549"/>
        <pc:sldMkLst>
          <pc:docMk/>
          <pc:sldMk cId="331449567" sldId="300"/>
        </pc:sldMkLst>
        <pc:spChg chg="mod">
          <ac:chgData name="Marie Bianca" userId="23bdd00ea0943109" providerId="LiveId" clId="{6A666537-5E87-4078-BE1B-A6BB64F03D9C}" dt="2022-01-10T18:44:49.284" v="195" actId="2711"/>
          <ac:spMkLst>
            <pc:docMk/>
            <pc:sldMk cId="331449567" sldId="300"/>
            <ac:spMk id="3" creationId="{DA347AA0-E5AA-4132-8968-B15543405AC8}"/>
          </ac:spMkLst>
        </pc:spChg>
        <pc:spChg chg="mod">
          <ac:chgData name="Marie Bianca" userId="23bdd00ea0943109" providerId="LiveId" clId="{6A666537-5E87-4078-BE1B-A6BB64F03D9C}" dt="2022-01-10T18:46:09.546" v="201" actId="6549"/>
          <ac:spMkLst>
            <pc:docMk/>
            <pc:sldMk cId="331449567" sldId="300"/>
            <ac:spMk id="4" creationId="{4ED9BFCD-5DF2-49A7-8BF1-53F1ADB0A769}"/>
          </ac:spMkLst>
        </pc:spChg>
      </pc:sldChg>
      <pc:sldChg chg="modSp mod">
        <pc:chgData name="Marie Bianca" userId="23bdd00ea0943109" providerId="LiveId" clId="{6A666537-5E87-4078-BE1B-A6BB64F03D9C}" dt="2022-01-10T18:32:25.570" v="100" actId="2711"/>
        <pc:sldMkLst>
          <pc:docMk/>
          <pc:sldMk cId="2305571864" sldId="301"/>
        </pc:sldMkLst>
        <pc:spChg chg="mod">
          <ac:chgData name="Marie Bianca" userId="23bdd00ea0943109" providerId="LiveId" clId="{6A666537-5E87-4078-BE1B-A6BB64F03D9C}" dt="2022-01-10T18:32:25.570" v="100" actId="2711"/>
          <ac:spMkLst>
            <pc:docMk/>
            <pc:sldMk cId="2305571864" sldId="301"/>
            <ac:spMk id="3" creationId="{ECFBEFE6-66C4-4237-B8DB-32DD13179EC0}"/>
          </ac:spMkLst>
        </pc:spChg>
      </pc:sldChg>
      <pc:sldChg chg="modSp mod">
        <pc:chgData name="Marie Bianca" userId="23bdd00ea0943109" providerId="LiveId" clId="{6A666537-5E87-4078-BE1B-A6BB64F03D9C}" dt="2022-01-10T18:44:31.814" v="194" actId="255"/>
        <pc:sldMkLst>
          <pc:docMk/>
          <pc:sldMk cId="4045154767" sldId="302"/>
        </pc:sldMkLst>
        <pc:spChg chg="mod">
          <ac:chgData name="Marie Bianca" userId="23bdd00ea0943109" providerId="LiveId" clId="{6A666537-5E87-4078-BE1B-A6BB64F03D9C}" dt="2022-01-10T18:44:06.242" v="192" actId="2711"/>
          <ac:spMkLst>
            <pc:docMk/>
            <pc:sldMk cId="4045154767" sldId="302"/>
            <ac:spMk id="3" creationId="{1B5B2139-E679-489C-B599-C53BF99F7C74}"/>
          </ac:spMkLst>
        </pc:spChg>
        <pc:spChg chg="mod">
          <ac:chgData name="Marie Bianca" userId="23bdd00ea0943109" providerId="LiveId" clId="{6A666537-5E87-4078-BE1B-A6BB64F03D9C}" dt="2022-01-10T18:44:31.814" v="194" actId="255"/>
          <ac:spMkLst>
            <pc:docMk/>
            <pc:sldMk cId="4045154767" sldId="302"/>
            <ac:spMk id="4" creationId="{76DEEDDC-B1BD-4513-BAA0-B13F2A52ECBF}"/>
          </ac:spMkLst>
        </pc:spChg>
      </pc:sldChg>
      <pc:sldChg chg="modSp mod">
        <pc:chgData name="Marie Bianca" userId="23bdd00ea0943109" providerId="LiveId" clId="{6A666537-5E87-4078-BE1B-A6BB64F03D9C}" dt="2022-01-10T18:46:58.007" v="203" actId="2711"/>
        <pc:sldMkLst>
          <pc:docMk/>
          <pc:sldMk cId="3194331934" sldId="304"/>
        </pc:sldMkLst>
        <pc:spChg chg="mod">
          <ac:chgData name="Marie Bianca" userId="23bdd00ea0943109" providerId="LiveId" clId="{6A666537-5E87-4078-BE1B-A6BB64F03D9C}" dt="2022-01-10T18:46:47.965" v="202" actId="2711"/>
          <ac:spMkLst>
            <pc:docMk/>
            <pc:sldMk cId="3194331934" sldId="304"/>
            <ac:spMk id="3" creationId="{7715B682-954B-45B0-9050-6F5D30F6AB10}"/>
          </ac:spMkLst>
        </pc:spChg>
        <pc:spChg chg="mod">
          <ac:chgData name="Marie Bianca" userId="23bdd00ea0943109" providerId="LiveId" clId="{6A666537-5E87-4078-BE1B-A6BB64F03D9C}" dt="2022-01-10T18:46:58.007" v="203" actId="2711"/>
          <ac:spMkLst>
            <pc:docMk/>
            <pc:sldMk cId="3194331934" sldId="304"/>
            <ac:spMk id="4" creationId="{BF8DD0D4-E6D3-42F0-B99E-13453641B0E2}"/>
          </ac:spMkLst>
        </pc:spChg>
      </pc:sldChg>
      <pc:sldChg chg="modSp mod">
        <pc:chgData name="Marie Bianca" userId="23bdd00ea0943109" providerId="LiveId" clId="{6A666537-5E87-4078-BE1B-A6BB64F03D9C}" dt="2022-01-10T18:47:21.206" v="204" actId="2711"/>
        <pc:sldMkLst>
          <pc:docMk/>
          <pc:sldMk cId="1617354043" sldId="305"/>
        </pc:sldMkLst>
        <pc:spChg chg="mod">
          <ac:chgData name="Marie Bianca" userId="23bdd00ea0943109" providerId="LiveId" clId="{6A666537-5E87-4078-BE1B-A6BB64F03D9C}" dt="2022-01-10T18:47:21.206" v="204" actId="2711"/>
          <ac:spMkLst>
            <pc:docMk/>
            <pc:sldMk cId="1617354043" sldId="305"/>
            <ac:spMk id="4" creationId="{713D29F0-1CE1-4632-9ADB-FC06075A1F1A}"/>
          </ac:spMkLst>
        </pc:spChg>
      </pc:sldChg>
      <pc:sldChg chg="modSp mod">
        <pc:chgData name="Marie Bianca" userId="23bdd00ea0943109" providerId="LiveId" clId="{6A666537-5E87-4078-BE1B-A6BB64F03D9C}" dt="2022-01-10T18:52:35.971" v="266" actId="27636"/>
        <pc:sldMkLst>
          <pc:docMk/>
          <pc:sldMk cId="3370691418" sldId="306"/>
        </pc:sldMkLst>
        <pc:spChg chg="mod">
          <ac:chgData name="Marie Bianca" userId="23bdd00ea0943109" providerId="LiveId" clId="{6A666537-5E87-4078-BE1B-A6BB64F03D9C}" dt="2022-01-10T18:50:39.243" v="249" actId="27636"/>
          <ac:spMkLst>
            <pc:docMk/>
            <pc:sldMk cId="3370691418" sldId="306"/>
            <ac:spMk id="3" creationId="{0E201E93-3EA0-4DA0-81C1-750C42194024}"/>
          </ac:spMkLst>
        </pc:spChg>
        <pc:spChg chg="mod">
          <ac:chgData name="Marie Bianca" userId="23bdd00ea0943109" providerId="LiveId" clId="{6A666537-5E87-4078-BE1B-A6BB64F03D9C}" dt="2022-01-10T18:52:35.971" v="266" actId="27636"/>
          <ac:spMkLst>
            <pc:docMk/>
            <pc:sldMk cId="3370691418" sldId="306"/>
            <ac:spMk id="4" creationId="{D96B2B3E-AEA7-4823-B737-42C3AE50A4BC}"/>
          </ac:spMkLst>
        </pc:spChg>
      </pc:sldChg>
      <pc:sldChg chg="modSp mod">
        <pc:chgData name="Marie Bianca" userId="23bdd00ea0943109" providerId="LiveId" clId="{6A666537-5E87-4078-BE1B-A6BB64F03D9C}" dt="2022-01-10T18:53:02.489" v="267" actId="2711"/>
        <pc:sldMkLst>
          <pc:docMk/>
          <pc:sldMk cId="844707794" sldId="307"/>
        </pc:sldMkLst>
        <pc:spChg chg="mod">
          <ac:chgData name="Marie Bianca" userId="23bdd00ea0943109" providerId="LiveId" clId="{6A666537-5E87-4078-BE1B-A6BB64F03D9C}" dt="2022-01-10T18:53:02.489" v="267" actId="2711"/>
          <ac:spMkLst>
            <pc:docMk/>
            <pc:sldMk cId="844707794" sldId="307"/>
            <ac:spMk id="3" creationId="{9320422C-1A0E-44E5-8F60-6EC285C614F7}"/>
          </ac:spMkLst>
        </pc:spChg>
      </pc:sldChg>
      <pc:sldChg chg="addSp modSp mod">
        <pc:chgData name="Marie Bianca" userId="23bdd00ea0943109" providerId="LiveId" clId="{6A666537-5E87-4078-BE1B-A6BB64F03D9C}" dt="2022-01-10T18:53:41.510" v="268" actId="2711"/>
        <pc:sldMkLst>
          <pc:docMk/>
          <pc:sldMk cId="2264902826" sldId="309"/>
        </pc:sldMkLst>
        <pc:spChg chg="add mod">
          <ac:chgData name="Marie Bianca" userId="23bdd00ea0943109" providerId="LiveId" clId="{6A666537-5E87-4078-BE1B-A6BB64F03D9C}" dt="2022-01-10T18:25:32.354" v="98" actId="20577"/>
          <ac:spMkLst>
            <pc:docMk/>
            <pc:sldMk cId="2264902826" sldId="309"/>
            <ac:spMk id="2" creationId="{3E6557AC-C00E-4AF7-8C19-030F54BF9F97}"/>
          </ac:spMkLst>
        </pc:spChg>
        <pc:spChg chg="mod">
          <ac:chgData name="Marie Bianca" userId="23bdd00ea0943109" providerId="LiveId" clId="{6A666537-5E87-4078-BE1B-A6BB64F03D9C}" dt="2022-01-10T18:53:41.510" v="268" actId="2711"/>
          <ac:spMkLst>
            <pc:docMk/>
            <pc:sldMk cId="2264902826" sldId="309"/>
            <ac:spMk id="4" creationId="{8FC1A8DA-041A-4C54-A204-AF9E5A231020}"/>
          </ac:spMkLst>
        </pc:spChg>
      </pc:sldChg>
      <pc:sldChg chg="modSp mod">
        <pc:chgData name="Marie Bianca" userId="23bdd00ea0943109" providerId="LiveId" clId="{6A666537-5E87-4078-BE1B-A6BB64F03D9C}" dt="2022-01-10T18:53:58.426" v="269" actId="2711"/>
        <pc:sldMkLst>
          <pc:docMk/>
          <pc:sldMk cId="3792222332" sldId="310"/>
        </pc:sldMkLst>
        <pc:spChg chg="mod">
          <ac:chgData name="Marie Bianca" userId="23bdd00ea0943109" providerId="LiveId" clId="{6A666537-5E87-4078-BE1B-A6BB64F03D9C}" dt="2022-01-10T18:53:58.426" v="269" actId="2711"/>
          <ac:spMkLst>
            <pc:docMk/>
            <pc:sldMk cId="3792222332" sldId="310"/>
            <ac:spMk id="3" creationId="{6FF69D1F-A64D-4234-9AB2-10FC5037A07B}"/>
          </ac:spMkLst>
        </pc:spChg>
      </pc:sldChg>
      <pc:sldChg chg="modSp mod">
        <pc:chgData name="Marie Bianca" userId="23bdd00ea0943109" providerId="LiveId" clId="{6A666537-5E87-4078-BE1B-A6BB64F03D9C}" dt="2022-01-10T18:54:58.192" v="271" actId="2711"/>
        <pc:sldMkLst>
          <pc:docMk/>
          <pc:sldMk cId="840069505" sldId="312"/>
        </pc:sldMkLst>
        <pc:spChg chg="mod">
          <ac:chgData name="Marie Bianca" userId="23bdd00ea0943109" providerId="LiveId" clId="{6A666537-5E87-4078-BE1B-A6BB64F03D9C}" dt="2022-01-10T18:54:58.192" v="271" actId="2711"/>
          <ac:spMkLst>
            <pc:docMk/>
            <pc:sldMk cId="840069505" sldId="312"/>
            <ac:spMk id="2" creationId="{AF3BBD9E-2DAD-4F60-A73F-E4CC5ED45252}"/>
          </ac:spMkLst>
        </pc:spChg>
      </pc:sldChg>
      <pc:sldChg chg="modSp mod">
        <pc:chgData name="Marie Bianca" userId="23bdd00ea0943109" providerId="LiveId" clId="{6A666537-5E87-4078-BE1B-A6BB64F03D9C}" dt="2022-01-10T18:55:31.946" v="274" actId="1076"/>
        <pc:sldMkLst>
          <pc:docMk/>
          <pc:sldMk cId="3974814059" sldId="313"/>
        </pc:sldMkLst>
        <pc:spChg chg="mod">
          <ac:chgData name="Marie Bianca" userId="23bdd00ea0943109" providerId="LiveId" clId="{6A666537-5E87-4078-BE1B-A6BB64F03D9C}" dt="2022-01-10T18:55:31.946" v="274" actId="1076"/>
          <ac:spMkLst>
            <pc:docMk/>
            <pc:sldMk cId="3974814059" sldId="313"/>
            <ac:spMk id="2" creationId="{8B2356E1-DFE9-4A23-BED0-968D9914EF59}"/>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1/12/2022</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471344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1/12/2022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203008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1/12/2022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8999999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1/12/2022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280400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1/12/2022</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157960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1/12/2022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819987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1/12/2022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537686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1/12/2022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0719674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1/12/2022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4097824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1/12/2022</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268863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1/12/2022</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91304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1/12/2022</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1132156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hyperlink" Target="https://creativecommons.org/licenses/by-sa/3.0/" TargetMode="External"/><Relationship Id="rId5" Type="http://schemas.openxmlformats.org/officeDocument/2006/relationships/image" Target="../media/image3.jpeg"/><Relationship Id="rId4" Type="http://schemas.openxmlformats.org/officeDocument/2006/relationships/hyperlink" Target="https://duf20.deviantart.com/art/texture-prism-388399632"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9.xml"/><Relationship Id="rId4" Type="http://schemas.openxmlformats.org/officeDocument/2006/relationships/image" Target="../media/image19.jpg"/></Relationships>
</file>

<file path=ppt/slides/_rels/slide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9.xml"/><Relationship Id="rId4" Type="http://schemas.openxmlformats.org/officeDocument/2006/relationships/image" Target="../media/image23.jpg"/></Relationships>
</file>

<file path=ppt/slides/_rels/slide1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hyperlink" Target="http://www.cecf-net.orgrev/" TargetMode="External"/><Relationship Id="rId2" Type="http://schemas.openxmlformats.org/officeDocument/2006/relationships/slideLayout" Target="../slideLayouts/slideLayout2.xml"/><Relationship Id="rId1" Type="http://schemas.openxmlformats.org/officeDocument/2006/relationships/themeOverride" Target="../theme/themeOverride2.xml"/><Relationship Id="rId5" Type="http://schemas.openxmlformats.org/officeDocument/2006/relationships/hyperlink" Target="http://www.rabbishefagold.com/" TargetMode="External"/><Relationship Id="rId4" Type="http://schemas.openxmlformats.org/officeDocument/2006/relationships/hyperlink" Target="https://rootsandbranchesprograms.org/"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 name="Rectangle 95">
            <a:extLst>
              <a:ext uri="{FF2B5EF4-FFF2-40B4-BE49-F238E27FC236}">
                <a16:creationId xmlns:a16="http://schemas.microsoft.com/office/drawing/2014/main" id="{AA4A3098-CB90-45FC-A5AF-2D899C844D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outdoor object, worm, scene&#10;&#10;Description automatically generated">
            <a:extLst>
              <a:ext uri="{FF2B5EF4-FFF2-40B4-BE49-F238E27FC236}">
                <a16:creationId xmlns:a16="http://schemas.microsoft.com/office/drawing/2014/main" id="{4AD70C9B-A416-408F-B259-876346C2A0CC}"/>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9810" r="7790"/>
          <a:stretch/>
        </p:blipFill>
        <p:spPr>
          <a:xfrm>
            <a:off x="1" y="10"/>
            <a:ext cx="7534654" cy="6857990"/>
          </a:xfrm>
          <a:prstGeom prst="rect">
            <a:avLst/>
          </a:prstGeom>
        </p:spPr>
      </p:pic>
      <p:sp>
        <p:nvSpPr>
          <p:cNvPr id="103" name="Rectangle 97">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329" y="1808532"/>
            <a:ext cx="5452527" cy="3240936"/>
          </a:xfrm>
          <a:prstGeom prst="rect">
            <a:avLst/>
          </a:prstGeom>
          <a:solidFill>
            <a:schemeClr val="bg1">
              <a:lumMod val="75000"/>
              <a:lumOff val="25000"/>
            </a:schemeClr>
          </a:solidFill>
          <a:ln w="6350" cap="sq" cmpd="sng" algn="ctr">
            <a:noFill/>
            <a:prstDash val="solid"/>
            <a:miter lim="800000"/>
          </a:ln>
          <a:effectLst/>
        </p:spPr>
      </p:sp>
      <p:sp>
        <p:nvSpPr>
          <p:cNvPr id="104" name="Rectangle 99">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3272" y="1975104"/>
            <a:ext cx="5120640" cy="2907792"/>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1276055" y="2350017"/>
            <a:ext cx="4775075" cy="1630906"/>
          </a:xfrm>
        </p:spPr>
        <p:txBody>
          <a:bodyPr>
            <a:normAutofit/>
          </a:bodyPr>
          <a:lstStyle/>
          <a:p>
            <a:r>
              <a:rPr lang="en-US" sz="4100" dirty="0">
                <a:solidFill>
                  <a:schemeClr val="tx1"/>
                </a:solidFill>
                <a:latin typeface="Dubai Light" panose="020B0303030403030204" pitchFamily="34" charset="-78"/>
                <a:ea typeface="Yu Mincho" panose="020B0400000000000000" pitchFamily="18" charset="-128"/>
                <a:cs typeface="Dubai Light" panose="020B0303030403030204" pitchFamily="34" charset="-78"/>
              </a:rPr>
              <a:t>People of God:</a:t>
            </a:r>
            <a:br>
              <a:rPr lang="en-US" sz="4100" dirty="0">
                <a:solidFill>
                  <a:schemeClr val="tx1"/>
                </a:solidFill>
                <a:latin typeface="Dubai Light" panose="020B0303030403030204" pitchFamily="34" charset="-78"/>
                <a:ea typeface="Yu Mincho" panose="020B0400000000000000" pitchFamily="18" charset="-128"/>
                <a:cs typeface="Dubai Light" panose="020B0303030403030204" pitchFamily="34" charset="-78"/>
              </a:rPr>
            </a:br>
            <a:r>
              <a:rPr lang="en-US" sz="4100" dirty="0">
                <a:solidFill>
                  <a:schemeClr val="tx1"/>
                </a:solidFill>
                <a:latin typeface="Dubai Light" panose="020B0303030403030204" pitchFamily="34" charset="-78"/>
                <a:ea typeface="Yu Mincho" panose="020B0400000000000000" pitchFamily="18" charset="-128"/>
                <a:cs typeface="Dubai Light" panose="020B0303030403030204" pitchFamily="34" charset="-78"/>
              </a:rPr>
              <a:t>A Sacred Prism</a:t>
            </a:r>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1276055" y="3990546"/>
            <a:ext cx="4775075" cy="559656"/>
          </a:xfrm>
        </p:spPr>
        <p:txBody>
          <a:bodyPr>
            <a:normAutofit fontScale="47500" lnSpcReduction="20000"/>
          </a:bodyPr>
          <a:lstStyle/>
          <a:p>
            <a:pPr>
              <a:spcAft>
                <a:spcPts val="600"/>
              </a:spcAft>
            </a:pPr>
            <a:r>
              <a:rPr lang="en-US" dirty="0">
                <a:solidFill>
                  <a:schemeClr val="tx1"/>
                </a:solidFill>
                <a:latin typeface="Dubai Light" panose="020B0303030403030204" pitchFamily="34" charset="-78"/>
                <a:cs typeface="Dubai Light" panose="020B0303030403030204" pitchFamily="34" charset="-78"/>
              </a:rPr>
              <a:t>Joint Committee on Franciscan Unity</a:t>
            </a:r>
          </a:p>
          <a:p>
            <a:pPr>
              <a:spcAft>
                <a:spcPts val="600"/>
              </a:spcAft>
            </a:pPr>
            <a:r>
              <a:rPr lang="en-US" dirty="0">
                <a:solidFill>
                  <a:schemeClr val="tx1"/>
                </a:solidFill>
                <a:latin typeface="Dubai Light" panose="020B0303030403030204" pitchFamily="34" charset="-78"/>
                <a:cs typeface="Dubai Light" panose="020B0303030403030204" pitchFamily="34" charset="-78"/>
              </a:rPr>
              <a:t>Special Recognition to Roots &amp; Branches: Programs for Spiritual Growth Founder- The Reverend </a:t>
            </a:r>
            <a:r>
              <a:rPr lang="en-US" dirty="0" err="1">
                <a:solidFill>
                  <a:schemeClr val="tx1"/>
                </a:solidFill>
                <a:latin typeface="Dubai Light" panose="020B0303030403030204" pitchFamily="34" charset="-78"/>
                <a:cs typeface="Dubai Light" panose="020B0303030403030204" pitchFamily="34" charset="-78"/>
              </a:rPr>
              <a:t>Masud</a:t>
            </a:r>
            <a:r>
              <a:rPr lang="en-US" dirty="0">
                <a:solidFill>
                  <a:schemeClr val="tx1"/>
                </a:solidFill>
                <a:latin typeface="Dubai Light" panose="020B0303030403030204" pitchFamily="34" charset="-78"/>
                <a:cs typeface="Dubai Light" panose="020B0303030403030204" pitchFamily="34" charset="-78"/>
              </a:rPr>
              <a:t> Ibn </a:t>
            </a:r>
            <a:r>
              <a:rPr lang="en-US" dirty="0" err="1">
                <a:solidFill>
                  <a:schemeClr val="tx1"/>
                </a:solidFill>
                <a:latin typeface="Dubai Light" panose="020B0303030403030204" pitchFamily="34" charset="-78"/>
                <a:cs typeface="Dubai Light" panose="020B0303030403030204" pitchFamily="34" charset="-78"/>
              </a:rPr>
              <a:t>Syedullah</a:t>
            </a:r>
            <a:r>
              <a:rPr lang="en-US" dirty="0">
                <a:solidFill>
                  <a:schemeClr val="tx1"/>
                </a:solidFill>
                <a:latin typeface="Dubai Light" panose="020B0303030403030204" pitchFamily="34" charset="-78"/>
                <a:cs typeface="Dubai Light" panose="020B0303030403030204" pitchFamily="34" charset="-78"/>
              </a:rPr>
              <a:t> for Developing </a:t>
            </a:r>
            <a:r>
              <a:rPr lang="en-US">
                <a:solidFill>
                  <a:schemeClr val="tx1"/>
                </a:solidFill>
                <a:latin typeface="Dubai Light" panose="020B0303030403030204" pitchFamily="34" charset="-78"/>
                <a:cs typeface="Dubai Light" panose="020B0303030403030204" pitchFamily="34" charset="-78"/>
              </a:rPr>
              <a:t>this Program</a:t>
            </a:r>
            <a:endParaRPr lang="en-US" dirty="0">
              <a:solidFill>
                <a:schemeClr val="tx1"/>
              </a:solidFill>
              <a:latin typeface="Dubai Light" panose="020B0303030403030204" pitchFamily="34" charset="-78"/>
              <a:cs typeface="Dubai Light" panose="020B0303030403030204" pitchFamily="34" charset="-78"/>
            </a:endParaRPr>
          </a:p>
        </p:txBody>
      </p:sp>
      <p:pic>
        <p:nvPicPr>
          <p:cNvPr id="6" name="Picture 5">
            <a:extLst>
              <a:ext uri="{FF2B5EF4-FFF2-40B4-BE49-F238E27FC236}">
                <a16:creationId xmlns:a16="http://schemas.microsoft.com/office/drawing/2014/main" id="{D9F73848-91FE-4D29-B0DC-BFC408416682}"/>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l="29707" r="32093"/>
          <a:stretch/>
        </p:blipFill>
        <p:spPr>
          <a:xfrm>
            <a:off x="7534655" y="10"/>
            <a:ext cx="4657344" cy="6857990"/>
          </a:xfrm>
          <a:prstGeom prst="rect">
            <a:avLst/>
          </a:prstGeom>
        </p:spPr>
      </p:pic>
      <p:sp>
        <p:nvSpPr>
          <p:cNvPr id="9" name="TextBox 8">
            <a:extLst>
              <a:ext uri="{FF2B5EF4-FFF2-40B4-BE49-F238E27FC236}">
                <a16:creationId xmlns:a16="http://schemas.microsoft.com/office/drawing/2014/main" id="{B1FB9B25-50A7-46B6-8D54-0C27F1A84E1D}"/>
              </a:ext>
            </a:extLst>
          </p:cNvPr>
          <p:cNvSpPr txBox="1"/>
          <p:nvPr/>
        </p:nvSpPr>
        <p:spPr>
          <a:xfrm>
            <a:off x="4927852" y="6657945"/>
            <a:ext cx="2606803"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duf20.deviantart.com/art/texture-prism-388399632">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426968152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04B7AC44-1B7B-4F09-9AA4-3DFDEC575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43" name="Rectangle 42">
            <a:extLst>
              <a:ext uri="{FF2B5EF4-FFF2-40B4-BE49-F238E27FC236}">
                <a16:creationId xmlns:a16="http://schemas.microsoft.com/office/drawing/2014/main" id="{6683E473-94FF-4ACE-9433-1F14799E89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3" name="Title 2">
            <a:extLst>
              <a:ext uri="{FF2B5EF4-FFF2-40B4-BE49-F238E27FC236}">
                <a16:creationId xmlns:a16="http://schemas.microsoft.com/office/drawing/2014/main" id="{7715B682-954B-45B0-9050-6F5D30F6AB10}"/>
              </a:ext>
            </a:extLst>
          </p:cNvPr>
          <p:cNvSpPr>
            <a:spLocks noGrp="1"/>
          </p:cNvSpPr>
          <p:nvPr>
            <p:ph type="title"/>
          </p:nvPr>
        </p:nvSpPr>
        <p:spPr>
          <a:xfrm>
            <a:off x="6579450" y="727627"/>
            <a:ext cx="4957553" cy="1645920"/>
          </a:xfrm>
        </p:spPr>
        <p:txBody>
          <a:bodyPr vert="horz" lIns="91440" tIns="45720" rIns="91440" bIns="45720" rtlCol="0" anchor="ctr">
            <a:normAutofit/>
          </a:bodyPr>
          <a:lstStyle/>
          <a:p>
            <a:pPr>
              <a:lnSpc>
                <a:spcPct val="90000"/>
              </a:lnSpc>
            </a:pPr>
            <a:r>
              <a:rPr lang="en-US" sz="3700" dirty="0">
                <a:solidFill>
                  <a:schemeClr val="tx1">
                    <a:lumMod val="85000"/>
                    <a:lumOff val="15000"/>
                  </a:schemeClr>
                </a:solidFill>
                <a:latin typeface="Dubai Light" panose="020B0303030403030204" pitchFamily="34" charset="-78"/>
                <a:cs typeface="Dubai Light" panose="020B0303030403030204" pitchFamily="34" charset="-78"/>
              </a:rPr>
              <a:t>“The Beautiful &amp; Powerful Names of Allah”</a:t>
            </a:r>
          </a:p>
        </p:txBody>
      </p:sp>
      <p:sp>
        <p:nvSpPr>
          <p:cNvPr id="45" name="Rectangle 44">
            <a:extLst>
              <a:ext uri="{FF2B5EF4-FFF2-40B4-BE49-F238E27FC236}">
                <a16:creationId xmlns:a16="http://schemas.microsoft.com/office/drawing/2014/main" id="{0BBB6B01-5B73-410C-B70E-8CF2FA470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8836" y="721224"/>
            <a:ext cx="5367164" cy="5415552"/>
          </a:xfrm>
          <a:prstGeom prst="rect">
            <a:avLst/>
          </a:prstGeom>
          <a:solidFill>
            <a:srgbClr val="FFFFFF"/>
          </a:solidFill>
          <a:ln w="6350" cap="flat" cmpd="sng" algn="ctr">
            <a:noFill/>
            <a:prstDash val="solid"/>
          </a:ln>
          <a:effectLst>
            <a:softEdge rad="0"/>
          </a:effectLst>
        </p:spPr>
      </p:sp>
      <p:sp>
        <p:nvSpPr>
          <p:cNvPr id="47" name="Rectangle 46">
            <a:extLst>
              <a:ext uri="{FF2B5EF4-FFF2-40B4-BE49-F238E27FC236}">
                <a16:creationId xmlns:a16="http://schemas.microsoft.com/office/drawing/2014/main" id="{8712F587-12D0-435C-8E3F-F44C36EE7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5217" y="892220"/>
            <a:ext cx="5054517" cy="5097085"/>
          </a:xfrm>
          <a:prstGeom prst="rect">
            <a:avLst/>
          </a:prstGeom>
          <a:noFill/>
          <a:ln w="6350" cap="sq" cmpd="sng" algn="ctr">
            <a:solidFill>
              <a:srgbClr val="404040"/>
            </a:solidFill>
            <a:prstDash val="solid"/>
            <a:miter lim="800000"/>
          </a:ln>
          <a:effectLst/>
        </p:spPr>
      </p:sp>
      <p:pic>
        <p:nvPicPr>
          <p:cNvPr id="10" name="Picture Placeholder 9">
            <a:extLst>
              <a:ext uri="{FF2B5EF4-FFF2-40B4-BE49-F238E27FC236}">
                <a16:creationId xmlns:a16="http://schemas.microsoft.com/office/drawing/2014/main" id="{E1CF3C4C-64BD-4D46-804A-973F034EA968}"/>
              </a:ext>
            </a:extLst>
          </p:cNvPr>
          <p:cNvPicPr>
            <a:picLocks noGrp="1" noChangeAspect="1"/>
          </p:cNvPicPr>
          <p:nvPr>
            <p:ph type="pic" idx="1"/>
          </p:nvPr>
        </p:nvPicPr>
        <p:blipFill rotWithShape="1">
          <a:blip r:embed="rId2"/>
          <a:srcRect l="6347" r="-2" b="-2"/>
          <a:stretch/>
        </p:blipFill>
        <p:spPr>
          <a:xfrm>
            <a:off x="1970670" y="1206900"/>
            <a:ext cx="2883609" cy="4462365"/>
          </a:xfrm>
          <a:prstGeom prst="rect">
            <a:avLst/>
          </a:prstGeom>
        </p:spPr>
      </p:pic>
      <p:sp>
        <p:nvSpPr>
          <p:cNvPr id="4" name="Text Placeholder 3">
            <a:extLst>
              <a:ext uri="{FF2B5EF4-FFF2-40B4-BE49-F238E27FC236}">
                <a16:creationId xmlns:a16="http://schemas.microsoft.com/office/drawing/2014/main" id="{BF8DD0D4-E6D3-42F0-B99E-13453641B0E2}"/>
              </a:ext>
            </a:extLst>
          </p:cNvPr>
          <p:cNvSpPr>
            <a:spLocks noGrp="1"/>
          </p:cNvSpPr>
          <p:nvPr>
            <p:ph type="body" sz="half" idx="2"/>
          </p:nvPr>
        </p:nvSpPr>
        <p:spPr>
          <a:xfrm>
            <a:off x="6579450" y="2538919"/>
            <a:ext cx="4957554" cy="3496120"/>
          </a:xfrm>
        </p:spPr>
        <p:txBody>
          <a:bodyPr vert="horz" lIns="91440" tIns="45720" rIns="91440" bIns="45720" rtlCol="0">
            <a:normAutofit lnSpcReduction="10000"/>
          </a:bodyPr>
          <a:lstStyle/>
          <a:p>
            <a:pPr indent="-182880">
              <a:lnSpc>
                <a:spcPct val="100000"/>
              </a:lnSpc>
              <a:buFont typeface="Garamond" pitchFamily="18" charset="0"/>
              <a:buChar char="◦"/>
            </a:pPr>
            <a:r>
              <a:rPr lang="en-US" dirty="0">
                <a:latin typeface="Dubai Light" panose="020B0303030403030204" pitchFamily="34" charset="-78"/>
                <a:cs typeface="Dubai Light" panose="020B0303030403030204" pitchFamily="34" charset="-78"/>
              </a:rPr>
              <a:t>“</a:t>
            </a:r>
            <a:r>
              <a:rPr lang="en-US" sz="1400" dirty="0" err="1">
                <a:latin typeface="Dubai Light" panose="020B0303030403030204" pitchFamily="34" charset="-78"/>
                <a:cs typeface="Dubai Light" panose="020B0303030403030204" pitchFamily="34" charset="-78"/>
              </a:rPr>
              <a:t>Ya</a:t>
            </a:r>
            <a:r>
              <a:rPr lang="en-US" sz="1400" dirty="0">
                <a:latin typeface="Dubai Light" panose="020B0303030403030204" pitchFamily="34" charset="-78"/>
                <a:cs typeface="Dubai Light" panose="020B0303030403030204" pitchFamily="34" charset="-78"/>
              </a:rPr>
              <a:t> Rahman (The Compassionate) </a:t>
            </a:r>
            <a:r>
              <a:rPr lang="en-US" sz="1400" dirty="0" err="1">
                <a:latin typeface="Dubai Light" panose="020B0303030403030204" pitchFamily="34" charset="-78"/>
                <a:cs typeface="Dubai Light" panose="020B0303030403030204" pitchFamily="34" charset="-78"/>
              </a:rPr>
              <a:t>Ya</a:t>
            </a:r>
            <a:r>
              <a:rPr lang="en-US" sz="1400" dirty="0">
                <a:latin typeface="Dubai Light" panose="020B0303030403030204" pitchFamily="34" charset="-78"/>
                <a:cs typeface="Dubai Light" panose="020B0303030403030204" pitchFamily="34" charset="-78"/>
              </a:rPr>
              <a:t> Allah</a:t>
            </a:r>
          </a:p>
          <a:p>
            <a:pPr indent="-182880">
              <a:lnSpc>
                <a:spcPct val="100000"/>
              </a:lnSpc>
              <a:buFont typeface="Garamond" pitchFamily="18" charset="0"/>
              <a:buChar char="◦"/>
            </a:pPr>
            <a:r>
              <a:rPr lang="en-US" sz="1400" dirty="0" err="1">
                <a:latin typeface="Dubai Light" panose="020B0303030403030204" pitchFamily="34" charset="-78"/>
                <a:cs typeface="Dubai Light" panose="020B0303030403030204" pitchFamily="34" charset="-78"/>
              </a:rPr>
              <a:t>Ya</a:t>
            </a:r>
            <a:r>
              <a:rPr lang="en-US" sz="1400" dirty="0">
                <a:latin typeface="Dubai Light" panose="020B0303030403030204" pitchFamily="34" charset="-78"/>
                <a:cs typeface="Dubai Light" panose="020B0303030403030204" pitchFamily="34" charset="-78"/>
              </a:rPr>
              <a:t> Rahim  (The Merciful) </a:t>
            </a:r>
            <a:r>
              <a:rPr lang="en-US" sz="1400" dirty="0" err="1">
                <a:latin typeface="Dubai Light" panose="020B0303030403030204" pitchFamily="34" charset="-78"/>
                <a:cs typeface="Dubai Light" panose="020B0303030403030204" pitchFamily="34" charset="-78"/>
              </a:rPr>
              <a:t>Ya</a:t>
            </a:r>
            <a:r>
              <a:rPr lang="en-US" sz="1400" dirty="0">
                <a:latin typeface="Dubai Light" panose="020B0303030403030204" pitchFamily="34" charset="-78"/>
                <a:cs typeface="Dubai Light" panose="020B0303030403030204" pitchFamily="34" charset="-78"/>
              </a:rPr>
              <a:t> Allah</a:t>
            </a:r>
          </a:p>
          <a:p>
            <a:pPr indent="-182880">
              <a:lnSpc>
                <a:spcPct val="100000"/>
              </a:lnSpc>
              <a:buFont typeface="Garamond" pitchFamily="18" charset="0"/>
              <a:buChar char="◦"/>
            </a:pPr>
            <a:r>
              <a:rPr lang="en-US" sz="1400" dirty="0" err="1">
                <a:latin typeface="Dubai Light" panose="020B0303030403030204" pitchFamily="34" charset="-78"/>
                <a:cs typeface="Dubai Light" panose="020B0303030403030204" pitchFamily="34" charset="-78"/>
              </a:rPr>
              <a:t>Ya</a:t>
            </a:r>
            <a:r>
              <a:rPr lang="en-US" sz="1400" dirty="0">
                <a:latin typeface="Dubai Light" panose="020B0303030403030204" pitchFamily="34" charset="-78"/>
                <a:cs typeface="Dubai Light" panose="020B0303030403030204" pitchFamily="34" charset="-78"/>
              </a:rPr>
              <a:t> Hay (The Ever-Living) </a:t>
            </a:r>
            <a:r>
              <a:rPr lang="en-US" sz="1400" dirty="0" err="1">
                <a:latin typeface="Dubai Light" panose="020B0303030403030204" pitchFamily="34" charset="-78"/>
                <a:cs typeface="Dubai Light" panose="020B0303030403030204" pitchFamily="34" charset="-78"/>
              </a:rPr>
              <a:t>Ya</a:t>
            </a:r>
            <a:r>
              <a:rPr lang="en-US" sz="1400" dirty="0">
                <a:latin typeface="Dubai Light" panose="020B0303030403030204" pitchFamily="34" charset="-78"/>
                <a:cs typeface="Dubai Light" panose="020B0303030403030204" pitchFamily="34" charset="-78"/>
              </a:rPr>
              <a:t> Allah</a:t>
            </a:r>
          </a:p>
          <a:p>
            <a:pPr indent="-182880">
              <a:lnSpc>
                <a:spcPct val="100000"/>
              </a:lnSpc>
              <a:buFont typeface="Garamond" pitchFamily="18" charset="0"/>
              <a:buChar char="◦"/>
            </a:pPr>
            <a:r>
              <a:rPr lang="en-US" sz="1400" dirty="0" err="1">
                <a:latin typeface="Dubai Light" panose="020B0303030403030204" pitchFamily="34" charset="-78"/>
                <a:cs typeface="Dubai Light" panose="020B0303030403030204" pitchFamily="34" charset="-78"/>
              </a:rPr>
              <a:t>Ya</a:t>
            </a:r>
            <a:r>
              <a:rPr lang="en-US" sz="1400" dirty="0">
                <a:latin typeface="Dubai Light" panose="020B0303030403030204" pitchFamily="34" charset="-78"/>
                <a:cs typeface="Dubai Light" panose="020B0303030403030204" pitchFamily="34" charset="-78"/>
              </a:rPr>
              <a:t> </a:t>
            </a:r>
            <a:r>
              <a:rPr lang="en-US" sz="1400" dirty="0" err="1">
                <a:latin typeface="Dubai Light" panose="020B0303030403030204" pitchFamily="34" charset="-78"/>
                <a:cs typeface="Dubai Light" panose="020B0303030403030204" pitchFamily="34" charset="-78"/>
              </a:rPr>
              <a:t>Qayoum</a:t>
            </a:r>
            <a:r>
              <a:rPr lang="en-US" sz="1400" dirty="0">
                <a:latin typeface="Dubai Light" panose="020B0303030403030204" pitchFamily="34" charset="-78"/>
                <a:cs typeface="Dubai Light" panose="020B0303030403030204" pitchFamily="34" charset="-78"/>
              </a:rPr>
              <a:t> (The Self-Existing) </a:t>
            </a:r>
            <a:r>
              <a:rPr lang="en-US" sz="1400" dirty="0" err="1">
                <a:latin typeface="Dubai Light" panose="020B0303030403030204" pitchFamily="34" charset="-78"/>
                <a:cs typeface="Dubai Light" panose="020B0303030403030204" pitchFamily="34" charset="-78"/>
              </a:rPr>
              <a:t>Ya</a:t>
            </a:r>
            <a:r>
              <a:rPr lang="en-US" sz="1400" dirty="0">
                <a:latin typeface="Dubai Light" panose="020B0303030403030204" pitchFamily="34" charset="-78"/>
                <a:cs typeface="Dubai Light" panose="020B0303030403030204" pitchFamily="34" charset="-78"/>
              </a:rPr>
              <a:t> Allah</a:t>
            </a:r>
          </a:p>
          <a:p>
            <a:pPr indent="-182880">
              <a:lnSpc>
                <a:spcPct val="100000"/>
              </a:lnSpc>
              <a:buFont typeface="Garamond" pitchFamily="18" charset="0"/>
              <a:buChar char="◦"/>
            </a:pPr>
            <a:r>
              <a:rPr lang="en-US" sz="1400" dirty="0" err="1">
                <a:latin typeface="Dubai Light" panose="020B0303030403030204" pitchFamily="34" charset="-78"/>
                <a:cs typeface="Dubai Light" panose="020B0303030403030204" pitchFamily="34" charset="-78"/>
              </a:rPr>
              <a:t>Ya</a:t>
            </a:r>
            <a:r>
              <a:rPr lang="en-US" sz="1400" dirty="0">
                <a:latin typeface="Dubai Light" panose="020B0303030403030204" pitchFamily="34" charset="-78"/>
                <a:cs typeface="Dubai Light" panose="020B0303030403030204" pitchFamily="34" charset="-78"/>
              </a:rPr>
              <a:t> Malik (The King) </a:t>
            </a:r>
            <a:r>
              <a:rPr lang="en-US" sz="1400" dirty="0" err="1">
                <a:latin typeface="Dubai Light" panose="020B0303030403030204" pitchFamily="34" charset="-78"/>
                <a:cs typeface="Dubai Light" panose="020B0303030403030204" pitchFamily="34" charset="-78"/>
              </a:rPr>
              <a:t>Ya</a:t>
            </a:r>
            <a:r>
              <a:rPr lang="en-US" sz="1400" dirty="0">
                <a:latin typeface="Dubai Light" panose="020B0303030403030204" pitchFamily="34" charset="-78"/>
                <a:cs typeface="Dubai Light" panose="020B0303030403030204" pitchFamily="34" charset="-78"/>
              </a:rPr>
              <a:t> Allah</a:t>
            </a:r>
          </a:p>
          <a:p>
            <a:pPr indent="-182880">
              <a:lnSpc>
                <a:spcPct val="100000"/>
              </a:lnSpc>
              <a:buFont typeface="Garamond" pitchFamily="18" charset="0"/>
              <a:buChar char="◦"/>
            </a:pPr>
            <a:r>
              <a:rPr lang="en-US" sz="1400" dirty="0" err="1">
                <a:latin typeface="Dubai Light" panose="020B0303030403030204" pitchFamily="34" charset="-78"/>
                <a:cs typeface="Dubai Light" panose="020B0303030403030204" pitchFamily="34" charset="-78"/>
              </a:rPr>
              <a:t>Ya</a:t>
            </a:r>
            <a:r>
              <a:rPr lang="en-US" sz="1400" dirty="0">
                <a:latin typeface="Dubai Light" panose="020B0303030403030204" pitchFamily="34" charset="-78"/>
                <a:cs typeface="Dubai Light" panose="020B0303030403030204" pitchFamily="34" charset="-78"/>
              </a:rPr>
              <a:t> </a:t>
            </a:r>
            <a:r>
              <a:rPr lang="en-US" sz="1400" dirty="0" err="1">
                <a:latin typeface="Dubai Light" panose="020B0303030403030204" pitchFamily="34" charset="-78"/>
                <a:cs typeface="Dubai Light" panose="020B0303030403030204" pitchFamily="34" charset="-78"/>
              </a:rPr>
              <a:t>Shafi</a:t>
            </a:r>
            <a:r>
              <a:rPr lang="en-US" sz="1400" dirty="0">
                <a:latin typeface="Dubai Light" panose="020B0303030403030204" pitchFamily="34" charset="-78"/>
                <a:cs typeface="Dubai Light" panose="020B0303030403030204" pitchFamily="34" charset="-78"/>
              </a:rPr>
              <a:t> (The Healer) </a:t>
            </a:r>
            <a:r>
              <a:rPr lang="en-US" sz="1400" dirty="0" err="1">
                <a:latin typeface="Dubai Light" panose="020B0303030403030204" pitchFamily="34" charset="-78"/>
                <a:cs typeface="Dubai Light" panose="020B0303030403030204" pitchFamily="34" charset="-78"/>
              </a:rPr>
              <a:t>Ya</a:t>
            </a:r>
            <a:r>
              <a:rPr lang="en-US" sz="1400" dirty="0">
                <a:latin typeface="Dubai Light" panose="020B0303030403030204" pitchFamily="34" charset="-78"/>
                <a:cs typeface="Dubai Light" panose="020B0303030403030204" pitchFamily="34" charset="-78"/>
              </a:rPr>
              <a:t> Allah</a:t>
            </a:r>
          </a:p>
          <a:p>
            <a:pPr indent="-182880">
              <a:lnSpc>
                <a:spcPct val="100000"/>
              </a:lnSpc>
              <a:buFont typeface="Garamond" pitchFamily="18" charset="0"/>
              <a:buChar char="◦"/>
            </a:pPr>
            <a:r>
              <a:rPr lang="en-US" sz="1400" dirty="0" err="1">
                <a:latin typeface="Dubai Light" panose="020B0303030403030204" pitchFamily="34" charset="-78"/>
                <a:cs typeface="Dubai Light" panose="020B0303030403030204" pitchFamily="34" charset="-78"/>
              </a:rPr>
              <a:t>Ya</a:t>
            </a:r>
            <a:r>
              <a:rPr lang="en-US" sz="1400" dirty="0">
                <a:latin typeface="Dubai Light" panose="020B0303030403030204" pitchFamily="34" charset="-78"/>
                <a:cs typeface="Dubai Light" panose="020B0303030403030204" pitchFamily="34" charset="-78"/>
              </a:rPr>
              <a:t> </a:t>
            </a:r>
            <a:r>
              <a:rPr lang="en-US" sz="1400" dirty="0" err="1">
                <a:latin typeface="Dubai Light" panose="020B0303030403030204" pitchFamily="34" charset="-78"/>
                <a:cs typeface="Dubai Light" panose="020B0303030403030204" pitchFamily="34" charset="-78"/>
              </a:rPr>
              <a:t>Quddus</a:t>
            </a:r>
            <a:r>
              <a:rPr lang="en-US" sz="1400" dirty="0">
                <a:latin typeface="Dubai Light" panose="020B0303030403030204" pitchFamily="34" charset="-78"/>
                <a:cs typeface="Dubai Light" panose="020B0303030403030204" pitchFamily="34" charset="-78"/>
              </a:rPr>
              <a:t> (The Holy) </a:t>
            </a:r>
            <a:r>
              <a:rPr lang="en-US" sz="1400" dirty="0" err="1">
                <a:latin typeface="Dubai Light" panose="020B0303030403030204" pitchFamily="34" charset="-78"/>
                <a:cs typeface="Dubai Light" panose="020B0303030403030204" pitchFamily="34" charset="-78"/>
              </a:rPr>
              <a:t>Ya</a:t>
            </a:r>
            <a:r>
              <a:rPr lang="en-US" sz="1400" dirty="0">
                <a:latin typeface="Dubai Light" panose="020B0303030403030204" pitchFamily="34" charset="-78"/>
                <a:cs typeface="Dubai Light" panose="020B0303030403030204" pitchFamily="34" charset="-78"/>
              </a:rPr>
              <a:t> Allah</a:t>
            </a:r>
          </a:p>
          <a:p>
            <a:pPr indent="-182880">
              <a:lnSpc>
                <a:spcPct val="100000"/>
              </a:lnSpc>
              <a:buFont typeface="Garamond" pitchFamily="18" charset="0"/>
              <a:buChar char="◦"/>
            </a:pPr>
            <a:r>
              <a:rPr lang="en-US" sz="1400" dirty="0" err="1">
                <a:latin typeface="Dubai Light" panose="020B0303030403030204" pitchFamily="34" charset="-78"/>
                <a:cs typeface="Dubai Light" panose="020B0303030403030204" pitchFamily="34" charset="-78"/>
              </a:rPr>
              <a:t>Ya</a:t>
            </a:r>
            <a:r>
              <a:rPr lang="en-US" sz="1400" dirty="0">
                <a:latin typeface="Dubai Light" panose="020B0303030403030204" pitchFamily="34" charset="-78"/>
                <a:cs typeface="Dubai Light" panose="020B0303030403030204" pitchFamily="34" charset="-78"/>
              </a:rPr>
              <a:t> Salam The Peace) </a:t>
            </a:r>
            <a:r>
              <a:rPr lang="en-US" sz="1400" dirty="0" err="1">
                <a:latin typeface="Dubai Light" panose="020B0303030403030204" pitchFamily="34" charset="-78"/>
                <a:cs typeface="Dubai Light" panose="020B0303030403030204" pitchFamily="34" charset="-78"/>
              </a:rPr>
              <a:t>Ya</a:t>
            </a:r>
            <a:r>
              <a:rPr lang="en-US" sz="1400" dirty="0">
                <a:latin typeface="Dubai Light" panose="020B0303030403030204" pitchFamily="34" charset="-78"/>
                <a:cs typeface="Dubai Light" panose="020B0303030403030204" pitchFamily="34" charset="-78"/>
              </a:rPr>
              <a:t> Allah</a:t>
            </a:r>
          </a:p>
          <a:p>
            <a:pPr indent="-182880">
              <a:lnSpc>
                <a:spcPct val="100000"/>
              </a:lnSpc>
              <a:buFont typeface="Garamond" pitchFamily="18" charset="0"/>
              <a:buChar char="◦"/>
            </a:pPr>
            <a:r>
              <a:rPr lang="en-US" sz="1400" dirty="0" err="1">
                <a:latin typeface="Dubai Light" panose="020B0303030403030204" pitchFamily="34" charset="-78"/>
                <a:cs typeface="Dubai Light" panose="020B0303030403030204" pitchFamily="34" charset="-78"/>
              </a:rPr>
              <a:t>Ya</a:t>
            </a:r>
            <a:r>
              <a:rPr lang="en-US" sz="1400" dirty="0">
                <a:latin typeface="Dubai Light" panose="020B0303030403030204" pitchFamily="34" charset="-78"/>
                <a:cs typeface="Dubai Light" panose="020B0303030403030204" pitchFamily="34" charset="-78"/>
              </a:rPr>
              <a:t> Mu’min (The Granter of Security) </a:t>
            </a:r>
            <a:r>
              <a:rPr lang="en-US" sz="1400" dirty="0" err="1">
                <a:latin typeface="Dubai Light" panose="020B0303030403030204" pitchFamily="34" charset="-78"/>
                <a:cs typeface="Dubai Light" panose="020B0303030403030204" pitchFamily="34" charset="-78"/>
              </a:rPr>
              <a:t>Ya</a:t>
            </a:r>
            <a:r>
              <a:rPr lang="en-US" sz="1400" dirty="0">
                <a:latin typeface="Dubai Light" panose="020B0303030403030204" pitchFamily="34" charset="-78"/>
                <a:cs typeface="Dubai Light" panose="020B0303030403030204" pitchFamily="34" charset="-78"/>
              </a:rPr>
              <a:t> Allah</a:t>
            </a:r>
          </a:p>
          <a:p>
            <a:pPr indent="-182880">
              <a:lnSpc>
                <a:spcPct val="100000"/>
              </a:lnSpc>
              <a:buFont typeface="Garamond" pitchFamily="18" charset="0"/>
              <a:buChar char="◦"/>
            </a:pPr>
            <a:r>
              <a:rPr lang="en-US" sz="1400" dirty="0" err="1">
                <a:latin typeface="Dubai Light" panose="020B0303030403030204" pitchFamily="34" charset="-78"/>
                <a:cs typeface="Dubai Light" panose="020B0303030403030204" pitchFamily="34" charset="-78"/>
              </a:rPr>
              <a:t>Ya</a:t>
            </a:r>
            <a:r>
              <a:rPr lang="en-US" sz="1400" dirty="0">
                <a:latin typeface="Dubai Light" panose="020B0303030403030204" pitchFamily="34" charset="-78"/>
                <a:cs typeface="Dubai Light" panose="020B0303030403030204" pitchFamily="34" charset="-78"/>
              </a:rPr>
              <a:t> </a:t>
            </a:r>
            <a:r>
              <a:rPr lang="en-US" sz="1400" dirty="0" err="1">
                <a:latin typeface="Dubai Light" panose="020B0303030403030204" pitchFamily="34" charset="-78"/>
                <a:cs typeface="Dubai Light" panose="020B0303030403030204" pitchFamily="34" charset="-78"/>
              </a:rPr>
              <a:t>Muhaymin</a:t>
            </a:r>
            <a:r>
              <a:rPr lang="en-US" sz="1400" dirty="0">
                <a:latin typeface="Dubai Light" panose="020B0303030403030204" pitchFamily="34" charset="-78"/>
                <a:cs typeface="Dubai Light" panose="020B0303030403030204" pitchFamily="34" charset="-78"/>
              </a:rPr>
              <a:t> (The Controller) </a:t>
            </a:r>
            <a:r>
              <a:rPr lang="en-US" sz="1400" dirty="0" err="1">
                <a:latin typeface="Dubai Light" panose="020B0303030403030204" pitchFamily="34" charset="-78"/>
                <a:cs typeface="Dubai Light" panose="020B0303030403030204" pitchFamily="34" charset="-78"/>
              </a:rPr>
              <a:t>Ya</a:t>
            </a:r>
            <a:r>
              <a:rPr lang="en-US" sz="1400" dirty="0">
                <a:latin typeface="Dubai Light" panose="020B0303030403030204" pitchFamily="34" charset="-78"/>
                <a:cs typeface="Dubai Light" panose="020B0303030403030204" pitchFamily="34" charset="-78"/>
              </a:rPr>
              <a:t> Allah</a:t>
            </a:r>
          </a:p>
          <a:p>
            <a:pPr indent="-182880">
              <a:lnSpc>
                <a:spcPct val="100000"/>
              </a:lnSpc>
              <a:buFont typeface="Garamond" pitchFamily="18" charset="0"/>
              <a:buChar char="◦"/>
            </a:pPr>
            <a:r>
              <a:rPr lang="en-US" sz="1400" dirty="0" err="1">
                <a:latin typeface="Dubai Light" panose="020B0303030403030204" pitchFamily="34" charset="-78"/>
                <a:cs typeface="Dubai Light" panose="020B0303030403030204" pitchFamily="34" charset="-78"/>
              </a:rPr>
              <a:t>Ya</a:t>
            </a:r>
            <a:r>
              <a:rPr lang="en-US" sz="1400" dirty="0">
                <a:latin typeface="Dubai Light" panose="020B0303030403030204" pitchFamily="34" charset="-78"/>
                <a:cs typeface="Dubai Light" panose="020B0303030403030204" pitchFamily="34" charset="-78"/>
              </a:rPr>
              <a:t> Aziz (The Powerful) </a:t>
            </a:r>
            <a:r>
              <a:rPr lang="en-US" sz="1400" dirty="0" err="1">
                <a:latin typeface="Dubai Light" panose="020B0303030403030204" pitchFamily="34" charset="-78"/>
                <a:cs typeface="Dubai Light" panose="020B0303030403030204" pitchFamily="34" charset="-78"/>
              </a:rPr>
              <a:t>Ya</a:t>
            </a:r>
            <a:r>
              <a:rPr lang="en-US" sz="1400" dirty="0">
                <a:latin typeface="Dubai Light" panose="020B0303030403030204" pitchFamily="34" charset="-78"/>
                <a:cs typeface="Dubai Light" panose="020B0303030403030204" pitchFamily="34" charset="-78"/>
              </a:rPr>
              <a:t> Allah</a:t>
            </a:r>
          </a:p>
        </p:txBody>
      </p:sp>
    </p:spTree>
    <p:extLst>
      <p:ext uri="{BB962C8B-B14F-4D97-AF65-F5344CB8AC3E}">
        <p14:creationId xmlns:p14="http://schemas.microsoft.com/office/powerpoint/2010/main" val="31943319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oup of people wearing clothing&#10;&#10;Description automatically generated with medium confidence">
            <a:extLst>
              <a:ext uri="{FF2B5EF4-FFF2-40B4-BE49-F238E27FC236}">
                <a16:creationId xmlns:a16="http://schemas.microsoft.com/office/drawing/2014/main" id="{BB703B54-5C7A-4CC2-AF5E-3CFE7AF623AB}"/>
              </a:ext>
            </a:extLst>
          </p:cNvPr>
          <p:cNvPicPr>
            <a:picLocks noGrp="1" noChangeAspect="1"/>
          </p:cNvPicPr>
          <p:nvPr>
            <p:ph type="pic" idx="1"/>
          </p:nvPr>
        </p:nvPicPr>
        <p:blipFill>
          <a:blip r:embed="rId2"/>
          <a:srcRect l="22866" r="22866"/>
          <a:stretch>
            <a:fillRect/>
          </a:stretch>
        </p:blipFill>
        <p:spPr/>
      </p:pic>
      <p:sp>
        <p:nvSpPr>
          <p:cNvPr id="3" name="Title 2">
            <a:extLst>
              <a:ext uri="{FF2B5EF4-FFF2-40B4-BE49-F238E27FC236}">
                <a16:creationId xmlns:a16="http://schemas.microsoft.com/office/drawing/2014/main" id="{CB8B1D69-0FCF-45D4-A13F-034138EF62B5}"/>
              </a:ext>
            </a:extLst>
          </p:cNvPr>
          <p:cNvSpPr>
            <a:spLocks noGrp="1"/>
          </p:cNvSpPr>
          <p:nvPr>
            <p:ph type="title"/>
          </p:nvPr>
        </p:nvSpPr>
        <p:spPr/>
        <p:txBody>
          <a:bodyPr/>
          <a:lstStyle/>
          <a:p>
            <a:r>
              <a:rPr lang="en-US" dirty="0">
                <a:latin typeface="Dubai Light" panose="020B0303030403030204" pitchFamily="34" charset="-78"/>
                <a:cs typeface="Dubai Light" panose="020B0303030403030204" pitchFamily="34" charset="-78"/>
              </a:rPr>
              <a:t>Walking Meditation</a:t>
            </a:r>
          </a:p>
        </p:txBody>
      </p:sp>
      <p:sp>
        <p:nvSpPr>
          <p:cNvPr id="4" name="Text Placeholder 3">
            <a:extLst>
              <a:ext uri="{FF2B5EF4-FFF2-40B4-BE49-F238E27FC236}">
                <a16:creationId xmlns:a16="http://schemas.microsoft.com/office/drawing/2014/main" id="{713D29F0-1CE1-4632-9ADB-FC06075A1F1A}"/>
              </a:ext>
            </a:extLst>
          </p:cNvPr>
          <p:cNvSpPr>
            <a:spLocks noGrp="1"/>
          </p:cNvSpPr>
          <p:nvPr>
            <p:ph type="body" sz="half" idx="2"/>
          </p:nvPr>
        </p:nvSpPr>
        <p:spPr/>
        <p:txBody>
          <a:bodyPr/>
          <a:lstStyle/>
          <a:p>
            <a:r>
              <a:rPr lang="en-US" dirty="0">
                <a:latin typeface="Dubai Light" panose="020B0303030403030204" pitchFamily="34" charset="-78"/>
                <a:cs typeface="Dubai Light" panose="020B0303030403030204" pitchFamily="34" charset="-78"/>
              </a:rPr>
              <a:t>“</a:t>
            </a:r>
            <a:r>
              <a:rPr lang="en-US" dirty="0" err="1">
                <a:latin typeface="Dubai Light" panose="020B0303030403030204" pitchFamily="34" charset="-78"/>
                <a:cs typeface="Dubai Light" panose="020B0303030403030204" pitchFamily="34" charset="-78"/>
              </a:rPr>
              <a:t>Ner</a:t>
            </a:r>
            <a:r>
              <a:rPr lang="en-US" dirty="0">
                <a:latin typeface="Dubai Light" panose="020B0303030403030204" pitchFamily="34" charset="-78"/>
                <a:cs typeface="Dubai Light" panose="020B0303030403030204" pitchFamily="34" charset="-78"/>
              </a:rPr>
              <a:t> </a:t>
            </a:r>
            <a:r>
              <a:rPr lang="en-US" dirty="0" err="1">
                <a:latin typeface="Dubai Light" panose="020B0303030403030204" pitchFamily="34" charset="-78"/>
                <a:cs typeface="Dubai Light" panose="020B0303030403030204" pitchFamily="34" charset="-78"/>
              </a:rPr>
              <a:t>Adonay</a:t>
            </a:r>
            <a:r>
              <a:rPr lang="en-US" dirty="0">
                <a:latin typeface="Dubai Light" panose="020B0303030403030204" pitchFamily="34" charset="-78"/>
                <a:cs typeface="Dubai Light" panose="020B0303030403030204" pitchFamily="34" charset="-78"/>
              </a:rPr>
              <a:t> </a:t>
            </a:r>
            <a:r>
              <a:rPr lang="en-US" dirty="0" err="1">
                <a:latin typeface="Dubai Light" panose="020B0303030403030204" pitchFamily="34" charset="-78"/>
                <a:cs typeface="Dubai Light" panose="020B0303030403030204" pitchFamily="34" charset="-78"/>
              </a:rPr>
              <a:t>Nishmat</a:t>
            </a:r>
            <a:r>
              <a:rPr lang="en-US" dirty="0">
                <a:latin typeface="Dubai Light" panose="020B0303030403030204" pitchFamily="34" charset="-78"/>
                <a:cs typeface="Dubai Light" panose="020B0303030403030204" pitchFamily="34" charset="-78"/>
              </a:rPr>
              <a:t> </a:t>
            </a:r>
            <a:r>
              <a:rPr lang="en-US" dirty="0" err="1">
                <a:latin typeface="Dubai Light" panose="020B0303030403030204" pitchFamily="34" charset="-78"/>
                <a:cs typeface="Dubai Light" panose="020B0303030403030204" pitchFamily="34" charset="-78"/>
              </a:rPr>
              <a:t>adam</a:t>
            </a:r>
            <a:r>
              <a:rPr lang="en-US" dirty="0">
                <a:latin typeface="Dubai Light" panose="020B0303030403030204" pitchFamily="34" charset="-78"/>
                <a:cs typeface="Dubai Light" panose="020B0303030403030204" pitchFamily="34" charset="-78"/>
              </a:rPr>
              <a:t> </a:t>
            </a:r>
            <a:r>
              <a:rPr lang="en-US" dirty="0" err="1">
                <a:latin typeface="Dubai Light" panose="020B0303030403030204" pitchFamily="34" charset="-78"/>
                <a:cs typeface="Dubai Light" panose="020B0303030403030204" pitchFamily="34" charset="-78"/>
              </a:rPr>
              <a:t>Chofays</a:t>
            </a:r>
            <a:r>
              <a:rPr lang="en-US" dirty="0">
                <a:latin typeface="Dubai Light" panose="020B0303030403030204" pitchFamily="34" charset="-78"/>
                <a:cs typeface="Dubai Light" panose="020B0303030403030204" pitchFamily="34" charset="-78"/>
              </a:rPr>
              <a:t> </a:t>
            </a:r>
            <a:r>
              <a:rPr lang="en-US" dirty="0" err="1">
                <a:latin typeface="Dubai Light" panose="020B0303030403030204" pitchFamily="34" charset="-78"/>
                <a:cs typeface="Dubai Light" panose="020B0303030403030204" pitchFamily="34" charset="-78"/>
              </a:rPr>
              <a:t>kol-chadray-vaten</a:t>
            </a:r>
            <a:r>
              <a:rPr lang="en-US" dirty="0">
                <a:latin typeface="Dubai Light" panose="020B0303030403030204" pitchFamily="34" charset="-78"/>
                <a:cs typeface="Dubai Light" panose="020B0303030403030204" pitchFamily="34" charset="-78"/>
              </a:rPr>
              <a:t>.</a:t>
            </a:r>
          </a:p>
          <a:p>
            <a:endParaRPr lang="en-US" dirty="0">
              <a:latin typeface="Dubai Light" panose="020B0303030403030204" pitchFamily="34" charset="-78"/>
              <a:cs typeface="Dubai Light" panose="020B0303030403030204" pitchFamily="34" charset="-78"/>
            </a:endParaRPr>
          </a:p>
          <a:p>
            <a:r>
              <a:rPr lang="en-US" dirty="0">
                <a:latin typeface="Dubai Light" panose="020B0303030403030204" pitchFamily="34" charset="-78"/>
                <a:cs typeface="Dubai Light" panose="020B0303030403030204" pitchFamily="34" charset="-78"/>
              </a:rPr>
              <a:t>My Soul is the flame of God that searches the inner chambers. (Proverbs 20:27</a:t>
            </a:r>
            <a:r>
              <a:rPr lang="en-US" dirty="0"/>
              <a:t>)</a:t>
            </a:r>
          </a:p>
        </p:txBody>
      </p:sp>
    </p:spTree>
    <p:extLst>
      <p:ext uri="{BB962C8B-B14F-4D97-AF65-F5344CB8AC3E}">
        <p14:creationId xmlns:p14="http://schemas.microsoft.com/office/powerpoint/2010/main" val="16173540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04B7AC44-1B7B-4F09-9AA4-3DFDEC575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36" name="Rectangle 35">
            <a:extLst>
              <a:ext uri="{FF2B5EF4-FFF2-40B4-BE49-F238E27FC236}">
                <a16:creationId xmlns:a16="http://schemas.microsoft.com/office/drawing/2014/main" id="{6683E473-94FF-4ACE-9433-1F14799E89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38" name="Rectangle 37">
            <a:extLst>
              <a:ext uri="{FF2B5EF4-FFF2-40B4-BE49-F238E27FC236}">
                <a16:creationId xmlns:a16="http://schemas.microsoft.com/office/drawing/2014/main" id="{4E9EDDFA-8F05-462B-8D3E-5B9C4FBC73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Placeholder 9" descr="A person standing at a podium&#10;&#10;Description automatically generated with medium confidence">
            <a:extLst>
              <a:ext uri="{FF2B5EF4-FFF2-40B4-BE49-F238E27FC236}">
                <a16:creationId xmlns:a16="http://schemas.microsoft.com/office/drawing/2014/main" id="{2B55228D-8531-4227-961C-9634C190202A}"/>
              </a:ext>
            </a:extLst>
          </p:cNvPr>
          <p:cNvPicPr>
            <a:picLocks noGrp="1" noChangeAspect="1"/>
          </p:cNvPicPr>
          <p:nvPr>
            <p:ph type="pic" idx="1"/>
          </p:nvPr>
        </p:nvPicPr>
        <p:blipFill rotWithShape="1">
          <a:blip r:embed="rId2"/>
          <a:srcRect r="-1" b="47938"/>
          <a:stretch/>
        </p:blipFill>
        <p:spPr>
          <a:xfrm>
            <a:off x="940708" y="727628"/>
            <a:ext cx="4941056" cy="5415552"/>
          </a:xfrm>
          <a:prstGeom prst="rect">
            <a:avLst/>
          </a:prstGeom>
        </p:spPr>
      </p:pic>
      <p:sp>
        <p:nvSpPr>
          <p:cNvPr id="40" name="Rectangle 39">
            <a:extLst>
              <a:ext uri="{FF2B5EF4-FFF2-40B4-BE49-F238E27FC236}">
                <a16:creationId xmlns:a16="http://schemas.microsoft.com/office/drawing/2014/main" id="{143F9A23-3237-4ED6-A1E9-C0E6530E05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C63CD46D-4335-4BA4-842A-BF835A99CB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0E201E93-3EA0-4DA0-81C1-750C42194024}"/>
              </a:ext>
            </a:extLst>
          </p:cNvPr>
          <p:cNvSpPr>
            <a:spLocks noGrp="1"/>
          </p:cNvSpPr>
          <p:nvPr>
            <p:ph type="title"/>
          </p:nvPr>
        </p:nvSpPr>
        <p:spPr>
          <a:xfrm>
            <a:off x="7064082" y="642594"/>
            <a:ext cx="4472921" cy="1371600"/>
          </a:xfrm>
        </p:spPr>
        <p:txBody>
          <a:bodyPr vert="horz" lIns="91440" tIns="45720" rIns="91440" bIns="45720" rtlCol="0" anchor="ctr">
            <a:normAutofit/>
          </a:bodyPr>
          <a:lstStyle/>
          <a:p>
            <a:pPr>
              <a:lnSpc>
                <a:spcPct val="90000"/>
              </a:lnSpc>
            </a:pPr>
            <a:r>
              <a:rPr lang="en-US" sz="2400" dirty="0">
                <a:solidFill>
                  <a:schemeClr val="tx1">
                    <a:lumMod val="85000"/>
                    <a:lumOff val="15000"/>
                  </a:schemeClr>
                </a:solidFill>
                <a:latin typeface="Dubai Light" panose="020B0303030403030204" pitchFamily="34" charset="-78"/>
                <a:cs typeface="Dubai Light" panose="020B0303030403030204" pitchFamily="34" charset="-78"/>
              </a:rPr>
              <a:t>Faith Community to Build Outreach - Weaving Relationships- The Rev. Stephen Holton</a:t>
            </a:r>
          </a:p>
        </p:txBody>
      </p:sp>
      <p:sp>
        <p:nvSpPr>
          <p:cNvPr id="4" name="Text Placeholder 3">
            <a:extLst>
              <a:ext uri="{FF2B5EF4-FFF2-40B4-BE49-F238E27FC236}">
                <a16:creationId xmlns:a16="http://schemas.microsoft.com/office/drawing/2014/main" id="{D96B2B3E-AEA7-4823-B737-42C3AE50A4BC}"/>
              </a:ext>
            </a:extLst>
          </p:cNvPr>
          <p:cNvSpPr>
            <a:spLocks noGrp="1"/>
          </p:cNvSpPr>
          <p:nvPr>
            <p:ph type="body" sz="half" idx="2"/>
          </p:nvPr>
        </p:nvSpPr>
        <p:spPr>
          <a:xfrm>
            <a:off x="7064082" y="2103120"/>
            <a:ext cx="4472922" cy="3931920"/>
          </a:xfrm>
        </p:spPr>
        <p:txBody>
          <a:bodyPr vert="horz" lIns="91440" tIns="45720" rIns="91440" bIns="45720" rtlCol="0">
            <a:normAutofit lnSpcReduction="10000"/>
          </a:bodyPr>
          <a:lstStyle/>
          <a:p>
            <a:pPr indent="-182880">
              <a:lnSpc>
                <a:spcPct val="100000"/>
              </a:lnSpc>
              <a:buFont typeface="Garamond" pitchFamily="18" charset="0"/>
              <a:buChar char="◦"/>
            </a:pPr>
            <a:r>
              <a:rPr lang="en-US" dirty="0">
                <a:latin typeface="Dubai Light" panose="020B0303030403030204" pitchFamily="34" charset="-78"/>
                <a:cs typeface="Dubai Light" panose="020B0303030403030204" pitchFamily="34" charset="-78"/>
              </a:rPr>
              <a:t>“You can not just Pray for Peace, you must act to build relationships of unity.</a:t>
            </a:r>
          </a:p>
          <a:p>
            <a:pPr indent="-182880">
              <a:lnSpc>
                <a:spcPct val="100000"/>
              </a:lnSpc>
              <a:buFont typeface="Garamond" pitchFamily="18" charset="0"/>
              <a:buChar char="◦"/>
            </a:pPr>
            <a:endParaRPr lang="en-US" dirty="0">
              <a:latin typeface="Dubai Light" panose="020B0303030403030204" pitchFamily="34" charset="-78"/>
              <a:cs typeface="Dubai Light" panose="020B0303030403030204" pitchFamily="34" charset="-78"/>
            </a:endParaRPr>
          </a:p>
          <a:p>
            <a:pPr indent="-182880">
              <a:lnSpc>
                <a:spcPct val="100000"/>
              </a:lnSpc>
              <a:buFont typeface="Garamond" pitchFamily="18" charset="0"/>
              <a:buChar char="◦"/>
            </a:pPr>
            <a:r>
              <a:rPr lang="en-US" dirty="0">
                <a:latin typeface="Dubai Light" panose="020B0303030403030204" pitchFamily="34" charset="-78"/>
                <a:cs typeface="Dubai Light" panose="020B0303030403030204" pitchFamily="34" charset="-78"/>
              </a:rPr>
              <a:t>Once you are connected with God, and you offer Him your service, it is no longer you who acts- but God through you.</a:t>
            </a:r>
          </a:p>
          <a:p>
            <a:pPr indent="-182880">
              <a:lnSpc>
                <a:spcPct val="100000"/>
              </a:lnSpc>
              <a:buFont typeface="Garamond" pitchFamily="18" charset="0"/>
              <a:buChar char="◦"/>
            </a:pPr>
            <a:endParaRPr lang="en-US" dirty="0">
              <a:latin typeface="Dubai Light" panose="020B0303030403030204" pitchFamily="34" charset="-78"/>
              <a:cs typeface="Dubai Light" panose="020B0303030403030204" pitchFamily="34" charset="-78"/>
            </a:endParaRPr>
          </a:p>
          <a:p>
            <a:pPr indent="-182880">
              <a:lnSpc>
                <a:spcPct val="100000"/>
              </a:lnSpc>
              <a:buFont typeface="Garamond" pitchFamily="18" charset="0"/>
              <a:buChar char="◦"/>
            </a:pPr>
            <a:r>
              <a:rPr lang="en-US" dirty="0">
                <a:latin typeface="Dubai Light" panose="020B0303030403030204" pitchFamily="34" charset="-78"/>
                <a:cs typeface="Dubai Light" panose="020B0303030403030204" pitchFamily="34" charset="-78"/>
              </a:rPr>
              <a:t>May we become Feral Mystics!</a:t>
            </a:r>
          </a:p>
          <a:p>
            <a:pPr indent="-182880">
              <a:lnSpc>
                <a:spcPct val="100000"/>
              </a:lnSpc>
              <a:buFont typeface="Garamond" pitchFamily="18" charset="0"/>
              <a:buChar char="◦"/>
            </a:pPr>
            <a:endParaRPr lang="en-US" dirty="0">
              <a:latin typeface="Dubai Light" panose="020B0303030403030204" pitchFamily="34" charset="-78"/>
              <a:cs typeface="Dubai Light" panose="020B0303030403030204" pitchFamily="34" charset="-78"/>
            </a:endParaRPr>
          </a:p>
          <a:p>
            <a:pPr indent="-182880">
              <a:lnSpc>
                <a:spcPct val="100000"/>
              </a:lnSpc>
              <a:buFont typeface="Garamond" pitchFamily="18" charset="0"/>
              <a:buChar char="◦"/>
            </a:pPr>
            <a:r>
              <a:rPr lang="en-US" dirty="0">
                <a:latin typeface="Dubai Light" panose="020B0303030403030204" pitchFamily="34" charset="-78"/>
                <a:cs typeface="Dubai Light" panose="020B0303030403030204" pitchFamily="34" charset="-78"/>
              </a:rPr>
              <a:t>“That which you have had healed, we need to take it out to others.”  The Rev. Stephon Holton </a:t>
            </a:r>
          </a:p>
        </p:txBody>
      </p:sp>
    </p:spTree>
    <p:extLst>
      <p:ext uri="{BB962C8B-B14F-4D97-AF65-F5344CB8AC3E}">
        <p14:creationId xmlns:p14="http://schemas.microsoft.com/office/powerpoint/2010/main" val="3370691418"/>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8" name="Rectangle 27">
            <a:extLst>
              <a:ext uri="{FF2B5EF4-FFF2-40B4-BE49-F238E27FC236}">
                <a16:creationId xmlns:a16="http://schemas.microsoft.com/office/drawing/2014/main" id="{1E8D93C5-28EB-42D0-86CE-D80495565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30" name="Rectangle 29">
            <a:extLst>
              <a:ext uri="{FF2B5EF4-FFF2-40B4-BE49-F238E27FC236}">
                <a16:creationId xmlns:a16="http://schemas.microsoft.com/office/drawing/2014/main" id="{AB1B1E7D-F76D-4744-AF85-239E6998A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2" name="Rectangle 31">
            <a:extLst>
              <a:ext uri="{FF2B5EF4-FFF2-40B4-BE49-F238E27FC236}">
                <a16:creationId xmlns:a16="http://schemas.microsoft.com/office/drawing/2014/main" id="{3BB65211-00DB-45B6-A223-033B2D19C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4" name="Group 33">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35" name="Straight Connector 34">
              <a:extLst>
                <a:ext uri="{FF2B5EF4-FFF2-40B4-BE49-F238E27FC236}">
                  <a16:creationId xmlns:a16="http://schemas.microsoft.com/office/drawing/2014/main" id="{14DF524F-3FEF-4236-90C6-820E876A94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400A003-1BE9-49C2-8E57-DCD9B870FC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3BF0991-F9A1-4282-99DB-92D70239F6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9" name="Rectangle 38">
            <a:extLst>
              <a:ext uri="{FF2B5EF4-FFF2-40B4-BE49-F238E27FC236}">
                <a16:creationId xmlns:a16="http://schemas.microsoft.com/office/drawing/2014/main" id="{EA4E4267-CAF0-4C38-8DC6-CD3B1A9F04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0EE3ACC5-126D-4BA4-8B45-7F0B5B839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384"/>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43" name="Rectangle 42">
            <a:extLst>
              <a:ext uri="{FF2B5EF4-FFF2-40B4-BE49-F238E27FC236}">
                <a16:creationId xmlns:a16="http://schemas.microsoft.com/office/drawing/2014/main" id="{AB2868F7-FE10-4289-A5BD-90763C7A2F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866"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BD94142C-10EE-487C-A327-404FDF358F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197" y="643464"/>
            <a:ext cx="4143830" cy="5566305"/>
          </a:xfrm>
          <a:prstGeom prst="rect">
            <a:avLst/>
          </a:prstGeom>
          <a:solidFill>
            <a:schemeClr val="tx1">
              <a:lumMod val="75000"/>
              <a:lumOff val="25000"/>
            </a:schemeClr>
          </a:solidFill>
          <a:ln w="6350" cap="flat" cmpd="sng" algn="ctr">
            <a:noFill/>
            <a:prstDash val="solid"/>
          </a:ln>
          <a:effectLst>
            <a:outerShdw blurRad="50800" algn="ctr" rotWithShape="0">
              <a:prstClr val="black">
                <a:alpha val="66000"/>
              </a:prstClr>
            </a:outerShdw>
            <a:softEdge rad="0"/>
          </a:effectLst>
        </p:spPr>
      </p:sp>
      <p:sp>
        <p:nvSpPr>
          <p:cNvPr id="47" name="Rectangle 46">
            <a:extLst>
              <a:ext uri="{FF2B5EF4-FFF2-40B4-BE49-F238E27FC236}">
                <a16:creationId xmlns:a16="http://schemas.microsoft.com/office/drawing/2014/main" id="{5F7FAC2D-7A74-4939-A917-A1A5AF935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1587" y="806860"/>
            <a:ext cx="3813048" cy="5239512"/>
          </a:xfrm>
          <a:prstGeom prst="rect">
            <a:avLst/>
          </a:prstGeom>
          <a:noFill/>
          <a:ln w="6350" cap="sq" cmpd="sng" algn="ctr">
            <a:solidFill>
              <a:schemeClr val="bg1"/>
            </a:solidFill>
            <a:prstDash val="solid"/>
            <a:miter lim="800000"/>
          </a:ln>
          <a:effectLst/>
        </p:spPr>
      </p:sp>
      <p:sp>
        <p:nvSpPr>
          <p:cNvPr id="3" name="Title 2">
            <a:extLst>
              <a:ext uri="{FF2B5EF4-FFF2-40B4-BE49-F238E27FC236}">
                <a16:creationId xmlns:a16="http://schemas.microsoft.com/office/drawing/2014/main" id="{9320422C-1A0E-44E5-8F60-6EC285C614F7}"/>
              </a:ext>
            </a:extLst>
          </p:cNvPr>
          <p:cNvSpPr>
            <a:spLocks noGrp="1"/>
          </p:cNvSpPr>
          <p:nvPr>
            <p:ph type="title"/>
          </p:nvPr>
        </p:nvSpPr>
        <p:spPr>
          <a:xfrm>
            <a:off x="1256493" y="1559768"/>
            <a:ext cx="2978281" cy="3135379"/>
          </a:xfrm>
        </p:spPr>
        <p:txBody>
          <a:bodyPr vert="horz" lIns="91440" tIns="45720" rIns="91440" bIns="45720" rtlCol="0" anchor="ctr">
            <a:normAutofit/>
          </a:bodyPr>
          <a:lstStyle/>
          <a:p>
            <a:pPr algn="ctr">
              <a:lnSpc>
                <a:spcPct val="83000"/>
              </a:lnSpc>
            </a:pPr>
            <a:r>
              <a:rPr lang="en-US" sz="4100" cap="all" spc="-100" dirty="0">
                <a:solidFill>
                  <a:schemeClr val="bg1"/>
                </a:solidFill>
              </a:rPr>
              <a:t>“</a:t>
            </a:r>
            <a:r>
              <a:rPr lang="en-US" sz="4100" cap="all" spc="-100" dirty="0">
                <a:solidFill>
                  <a:schemeClr val="bg1"/>
                </a:solidFill>
                <a:latin typeface="Dubai Light" panose="020B0303030403030204" pitchFamily="34" charset="-78"/>
                <a:cs typeface="Dubai Light" panose="020B0303030403030204" pitchFamily="34" charset="-78"/>
              </a:rPr>
              <a:t>What Gift do you bring to the Table?”</a:t>
            </a:r>
          </a:p>
        </p:txBody>
      </p:sp>
      <p:sp>
        <p:nvSpPr>
          <p:cNvPr id="49" name="Rectangle 48">
            <a:extLst>
              <a:ext uri="{FF2B5EF4-FFF2-40B4-BE49-F238E27FC236}">
                <a16:creationId xmlns:a16="http://schemas.microsoft.com/office/drawing/2014/main" id="{BA53A868-C420-4BAE-9244-EC162AF05C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7992" y="640856"/>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51" name="Straight Connector 50">
            <a:extLst>
              <a:ext uri="{FF2B5EF4-FFF2-40B4-BE49-F238E27FC236}">
                <a16:creationId xmlns:a16="http://schemas.microsoft.com/office/drawing/2014/main" id="{C2686EF3-81CC-419F-96C3-002A758803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2292"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F8D93CCA-A85E-4529-A6F0-8BB54D27BC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73932"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1ECFA516-C18C-41AE-AFF2-A0D0A59C9E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2292" y="1286150"/>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pic>
        <p:nvPicPr>
          <p:cNvPr id="6" name="Picture Placeholder 5">
            <a:extLst>
              <a:ext uri="{FF2B5EF4-FFF2-40B4-BE49-F238E27FC236}">
                <a16:creationId xmlns:a16="http://schemas.microsoft.com/office/drawing/2014/main" id="{BD123E70-8F74-4F30-970F-713A79B97EE0}"/>
              </a:ext>
            </a:extLst>
          </p:cNvPr>
          <p:cNvPicPr>
            <a:picLocks noGrp="1" noChangeAspect="1"/>
          </p:cNvPicPr>
          <p:nvPr>
            <p:ph type="pic" idx="1"/>
          </p:nvPr>
        </p:nvPicPr>
        <p:blipFill>
          <a:blip r:embed="rId3"/>
          <a:srcRect t="31343" b="31343"/>
          <a:stretch>
            <a:fillRect/>
          </a:stretch>
        </p:blipFill>
        <p:spPr>
          <a:xfrm>
            <a:off x="5346570" y="855991"/>
            <a:ext cx="6202238" cy="5142894"/>
          </a:xfrm>
          <a:prstGeom prst="rect">
            <a:avLst/>
          </a:prstGeom>
        </p:spPr>
      </p:pic>
      <p:sp>
        <p:nvSpPr>
          <p:cNvPr id="4" name="Text Placeholder 3">
            <a:extLst>
              <a:ext uri="{FF2B5EF4-FFF2-40B4-BE49-F238E27FC236}">
                <a16:creationId xmlns:a16="http://schemas.microsoft.com/office/drawing/2014/main" id="{2C17F091-0520-4511-8426-6436E96B1405}"/>
              </a:ext>
            </a:extLst>
          </p:cNvPr>
          <p:cNvSpPr>
            <a:spLocks noGrp="1"/>
          </p:cNvSpPr>
          <p:nvPr>
            <p:ph type="body" sz="half" idx="2"/>
          </p:nvPr>
        </p:nvSpPr>
        <p:spPr>
          <a:xfrm>
            <a:off x="8222322" y="6623151"/>
            <a:ext cx="4472922" cy="3931920"/>
          </a:xfrm>
        </p:spPr>
        <p:txBody>
          <a:bodyPr vert="horz" lIns="91440" tIns="45720" rIns="91440" bIns="45720" rtlCol="0">
            <a:normAutofit/>
          </a:bodyPr>
          <a:lstStyle/>
          <a:p>
            <a:pPr lvl="8" indent="-182880">
              <a:buFont typeface="Garamond" pitchFamily="18" charset="0"/>
              <a:buChar char="◦"/>
            </a:pPr>
            <a:endParaRPr lang="en-US" sz="3900" dirty="0">
              <a:latin typeface="Dubai Light" panose="020B0303030403030204" pitchFamily="34" charset="-78"/>
              <a:cs typeface="Dubai Light" panose="020B0303030403030204" pitchFamily="34" charset="-78"/>
            </a:endParaRPr>
          </a:p>
        </p:txBody>
      </p:sp>
    </p:spTree>
    <p:extLst>
      <p:ext uri="{BB962C8B-B14F-4D97-AF65-F5344CB8AC3E}">
        <p14:creationId xmlns:p14="http://schemas.microsoft.com/office/powerpoint/2010/main" val="844707794"/>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spectrum of lights in different colors">
            <a:extLst>
              <a:ext uri="{FF2B5EF4-FFF2-40B4-BE49-F238E27FC236}">
                <a16:creationId xmlns:a16="http://schemas.microsoft.com/office/drawing/2014/main" id="{D28D04D9-2497-4A66-8FBC-1F91FD0D2AF5}"/>
              </a:ext>
            </a:extLst>
          </p:cNvPr>
          <p:cNvPicPr>
            <a:picLocks noGrp="1" noChangeAspect="1"/>
          </p:cNvPicPr>
          <p:nvPr>
            <p:ph type="pic" idx="1"/>
          </p:nvPr>
        </p:nvPicPr>
        <p:blipFill>
          <a:blip r:embed="rId2"/>
          <a:srcRect l="9863" r="9863"/>
          <a:stretch>
            <a:fillRect/>
          </a:stretch>
        </p:blipFill>
        <p:spPr>
          <a:xfrm>
            <a:off x="4613783" y="526074"/>
            <a:ext cx="3144774" cy="2607983"/>
          </a:xfrm>
        </p:spPr>
      </p:pic>
      <p:sp>
        <p:nvSpPr>
          <p:cNvPr id="3" name="Title 2">
            <a:extLst>
              <a:ext uri="{FF2B5EF4-FFF2-40B4-BE49-F238E27FC236}">
                <a16:creationId xmlns:a16="http://schemas.microsoft.com/office/drawing/2014/main" id="{6BD17E87-E93E-4EB8-BABC-7E1AA2B5314D}"/>
              </a:ext>
            </a:extLst>
          </p:cNvPr>
          <p:cNvSpPr>
            <a:spLocks noGrp="1"/>
          </p:cNvSpPr>
          <p:nvPr>
            <p:ph type="title"/>
          </p:nvPr>
        </p:nvSpPr>
        <p:spPr>
          <a:xfrm>
            <a:off x="8517890" y="3324860"/>
            <a:ext cx="3144774" cy="1645920"/>
          </a:xfrm>
        </p:spPr>
        <p:txBody>
          <a:bodyPr/>
          <a:lstStyle/>
          <a:p>
            <a:r>
              <a:rPr lang="en-US" sz="4400" dirty="0">
                <a:latin typeface="Dubai Light" panose="020B0303030403030204" pitchFamily="34" charset="-78"/>
                <a:cs typeface="Dubai Light" panose="020B0303030403030204" pitchFamily="34" charset="-78"/>
              </a:rPr>
              <a:t>Light as a symbol in the Abrahamic Traditions</a:t>
            </a:r>
          </a:p>
        </p:txBody>
      </p:sp>
      <p:sp>
        <p:nvSpPr>
          <p:cNvPr id="4" name="Text Placeholder 3">
            <a:extLst>
              <a:ext uri="{FF2B5EF4-FFF2-40B4-BE49-F238E27FC236}">
                <a16:creationId xmlns:a16="http://schemas.microsoft.com/office/drawing/2014/main" id="{68ECA8B9-9582-41F2-81C3-1114383A539B}"/>
              </a:ext>
            </a:extLst>
          </p:cNvPr>
          <p:cNvSpPr>
            <a:spLocks noGrp="1"/>
          </p:cNvSpPr>
          <p:nvPr>
            <p:ph type="body" sz="half" idx="2"/>
          </p:nvPr>
        </p:nvSpPr>
        <p:spPr>
          <a:xfrm>
            <a:off x="12517119" y="6217920"/>
            <a:ext cx="1247267" cy="2264156"/>
          </a:xfrm>
        </p:spPr>
        <p:txBody>
          <a:bodyPr/>
          <a:lstStyle/>
          <a:p>
            <a:endParaRPr lang="en-US" dirty="0"/>
          </a:p>
        </p:txBody>
      </p:sp>
      <p:pic>
        <p:nvPicPr>
          <p:cNvPr id="8" name="Picture 7" descr="A picture containing text, wall, person, indoor&#10;&#10;Description automatically generated">
            <a:extLst>
              <a:ext uri="{FF2B5EF4-FFF2-40B4-BE49-F238E27FC236}">
                <a16:creationId xmlns:a16="http://schemas.microsoft.com/office/drawing/2014/main" id="{DABFD641-291C-4FBC-82EE-63D777A9359A}"/>
              </a:ext>
            </a:extLst>
          </p:cNvPr>
          <p:cNvPicPr>
            <a:picLocks noChangeAspect="1"/>
          </p:cNvPicPr>
          <p:nvPr/>
        </p:nvPicPr>
        <p:blipFill>
          <a:blip r:embed="rId3"/>
          <a:stretch>
            <a:fillRect/>
          </a:stretch>
        </p:blipFill>
        <p:spPr>
          <a:xfrm>
            <a:off x="-245678" y="137160"/>
            <a:ext cx="3842318" cy="2865797"/>
          </a:xfrm>
          <a:prstGeom prst="rect">
            <a:avLst/>
          </a:prstGeom>
        </p:spPr>
      </p:pic>
      <p:pic>
        <p:nvPicPr>
          <p:cNvPr id="12" name="Picture 11" descr="A picture containing indoor&#10;&#10;Description automatically generated">
            <a:extLst>
              <a:ext uri="{FF2B5EF4-FFF2-40B4-BE49-F238E27FC236}">
                <a16:creationId xmlns:a16="http://schemas.microsoft.com/office/drawing/2014/main" id="{AD82D1A0-A830-4EA2-88B5-64A0B9E7502E}"/>
              </a:ext>
            </a:extLst>
          </p:cNvPr>
          <p:cNvPicPr>
            <a:picLocks noChangeAspect="1"/>
          </p:cNvPicPr>
          <p:nvPr/>
        </p:nvPicPr>
        <p:blipFill>
          <a:blip r:embed="rId4"/>
          <a:stretch>
            <a:fillRect/>
          </a:stretch>
        </p:blipFill>
        <p:spPr>
          <a:xfrm>
            <a:off x="909599" y="3429000"/>
            <a:ext cx="6130265" cy="3083560"/>
          </a:xfrm>
          <a:prstGeom prst="rect">
            <a:avLst/>
          </a:prstGeom>
        </p:spPr>
      </p:pic>
    </p:spTree>
    <p:extLst>
      <p:ext uri="{BB962C8B-B14F-4D97-AF65-F5344CB8AC3E}">
        <p14:creationId xmlns:p14="http://schemas.microsoft.com/office/powerpoint/2010/main" val="2683051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4B7AC44-1B7B-4F09-9AA4-3DFDEC575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5" name="Rectangle 14">
            <a:extLst>
              <a:ext uri="{FF2B5EF4-FFF2-40B4-BE49-F238E27FC236}">
                <a16:creationId xmlns:a16="http://schemas.microsoft.com/office/drawing/2014/main" id="{6683E473-94FF-4ACE-9433-1F14799E89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3" name="Title 2">
            <a:extLst>
              <a:ext uri="{FF2B5EF4-FFF2-40B4-BE49-F238E27FC236}">
                <a16:creationId xmlns:a16="http://schemas.microsoft.com/office/drawing/2014/main" id="{8541A255-57C7-4E85-A616-50A7F982AF0F}"/>
              </a:ext>
            </a:extLst>
          </p:cNvPr>
          <p:cNvSpPr>
            <a:spLocks noGrp="1"/>
          </p:cNvSpPr>
          <p:nvPr>
            <p:ph type="title"/>
          </p:nvPr>
        </p:nvSpPr>
        <p:spPr>
          <a:xfrm>
            <a:off x="6442290" y="6533695"/>
            <a:ext cx="4957553" cy="1645920"/>
          </a:xfrm>
        </p:spPr>
        <p:txBody>
          <a:bodyPr vert="horz" lIns="91440" tIns="45720" rIns="91440" bIns="45720" rtlCol="0" anchor="ctr">
            <a:normAutofit/>
          </a:bodyPr>
          <a:lstStyle/>
          <a:p>
            <a:pPr>
              <a:lnSpc>
                <a:spcPct val="90000"/>
              </a:lnSpc>
            </a:pPr>
            <a:endParaRPr lang="en-US" sz="4800" dirty="0">
              <a:solidFill>
                <a:schemeClr val="tx1">
                  <a:lumMod val="85000"/>
                  <a:lumOff val="15000"/>
                </a:schemeClr>
              </a:solidFill>
            </a:endParaRPr>
          </a:p>
        </p:txBody>
      </p:sp>
      <p:sp>
        <p:nvSpPr>
          <p:cNvPr id="17" name="Rectangle 16">
            <a:extLst>
              <a:ext uri="{FF2B5EF4-FFF2-40B4-BE49-F238E27FC236}">
                <a16:creationId xmlns:a16="http://schemas.microsoft.com/office/drawing/2014/main" id="{0BBB6B01-5B73-410C-B70E-8CF2FA470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8836" y="721224"/>
            <a:ext cx="5367164" cy="5415552"/>
          </a:xfrm>
          <a:prstGeom prst="rect">
            <a:avLst/>
          </a:prstGeom>
          <a:solidFill>
            <a:srgbClr val="FFFFFF"/>
          </a:solidFill>
          <a:ln w="6350" cap="flat" cmpd="sng" algn="ctr">
            <a:noFill/>
            <a:prstDash val="solid"/>
          </a:ln>
          <a:effectLst>
            <a:softEdge rad="0"/>
          </a:effectLst>
        </p:spPr>
      </p:sp>
      <p:sp>
        <p:nvSpPr>
          <p:cNvPr id="19" name="Rectangle 18">
            <a:extLst>
              <a:ext uri="{FF2B5EF4-FFF2-40B4-BE49-F238E27FC236}">
                <a16:creationId xmlns:a16="http://schemas.microsoft.com/office/drawing/2014/main" id="{8712F587-12D0-435C-8E3F-F44C36EE7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5217" y="892220"/>
            <a:ext cx="5054517" cy="5097085"/>
          </a:xfrm>
          <a:prstGeom prst="rect">
            <a:avLst/>
          </a:prstGeom>
          <a:noFill/>
          <a:ln w="6350" cap="sq" cmpd="sng" algn="ctr">
            <a:solidFill>
              <a:srgbClr val="404040"/>
            </a:solidFill>
            <a:prstDash val="solid"/>
            <a:miter lim="800000"/>
          </a:ln>
          <a:effectLst/>
        </p:spPr>
      </p:sp>
      <p:pic>
        <p:nvPicPr>
          <p:cNvPr id="6" name="Picture Placeholder 5" descr="A picture containing text, sky, nature, clouds&#10;&#10;Description automatically generated">
            <a:extLst>
              <a:ext uri="{FF2B5EF4-FFF2-40B4-BE49-F238E27FC236}">
                <a16:creationId xmlns:a16="http://schemas.microsoft.com/office/drawing/2014/main" id="{9CEF8895-6650-4BBA-A8ED-BAA9CEF37C70}"/>
              </a:ext>
            </a:extLst>
          </p:cNvPr>
          <p:cNvPicPr>
            <a:picLocks noGrp="1" noChangeAspect="1"/>
          </p:cNvPicPr>
          <p:nvPr>
            <p:ph type="pic" idx="1"/>
          </p:nvPr>
        </p:nvPicPr>
        <p:blipFill>
          <a:blip r:embed="rId2"/>
          <a:srcRect l="6594" r="6594"/>
          <a:stretch>
            <a:fillRect/>
          </a:stretch>
        </p:blipFill>
        <p:spPr>
          <a:xfrm>
            <a:off x="1205256" y="1607463"/>
            <a:ext cx="4414438" cy="3661239"/>
          </a:xfrm>
          <a:prstGeom prst="rect">
            <a:avLst/>
          </a:prstGeom>
        </p:spPr>
      </p:pic>
      <p:sp>
        <p:nvSpPr>
          <p:cNvPr id="4" name="Text Placeholder 3">
            <a:extLst>
              <a:ext uri="{FF2B5EF4-FFF2-40B4-BE49-F238E27FC236}">
                <a16:creationId xmlns:a16="http://schemas.microsoft.com/office/drawing/2014/main" id="{8FC1A8DA-041A-4C54-A204-AF9E5A231020}"/>
              </a:ext>
            </a:extLst>
          </p:cNvPr>
          <p:cNvSpPr>
            <a:spLocks noGrp="1"/>
          </p:cNvSpPr>
          <p:nvPr>
            <p:ph type="body" sz="half" idx="2"/>
          </p:nvPr>
        </p:nvSpPr>
        <p:spPr>
          <a:xfrm>
            <a:off x="6442290" y="2010599"/>
            <a:ext cx="4957554" cy="3496120"/>
          </a:xfrm>
        </p:spPr>
        <p:txBody>
          <a:bodyPr vert="horz" lIns="91440" tIns="45720" rIns="91440" bIns="45720" rtlCol="0">
            <a:normAutofit/>
          </a:bodyPr>
          <a:lstStyle/>
          <a:p>
            <a:pPr indent="-182880">
              <a:lnSpc>
                <a:spcPct val="100000"/>
              </a:lnSpc>
              <a:buFont typeface="Garamond" pitchFamily="18" charset="0"/>
              <a:buChar char="◦"/>
            </a:pPr>
            <a:r>
              <a:rPr lang="en-US" sz="2800" dirty="0">
                <a:latin typeface="Dubai Light" panose="020B0303030403030204" pitchFamily="34" charset="-78"/>
                <a:cs typeface="Dubai Light" panose="020B0303030403030204" pitchFamily="34" charset="-78"/>
              </a:rPr>
              <a:t>“Bless the Lord, My Soul, and bless God’s holy name.</a:t>
            </a:r>
          </a:p>
          <a:p>
            <a:pPr indent="-182880">
              <a:lnSpc>
                <a:spcPct val="100000"/>
              </a:lnSpc>
              <a:buFont typeface="Garamond" pitchFamily="18" charset="0"/>
              <a:buChar char="◦"/>
            </a:pPr>
            <a:r>
              <a:rPr lang="en-US" sz="2800" dirty="0">
                <a:latin typeface="Dubai Light" panose="020B0303030403030204" pitchFamily="34" charset="-78"/>
                <a:cs typeface="Dubai Light" panose="020B0303030403030204" pitchFamily="34" charset="-78"/>
              </a:rPr>
              <a:t>Bless the Lord, my soul, who leads me to life.” (Psalm 103:1)</a:t>
            </a:r>
          </a:p>
        </p:txBody>
      </p:sp>
      <p:sp>
        <p:nvSpPr>
          <p:cNvPr id="2" name="TextBox 1">
            <a:extLst>
              <a:ext uri="{FF2B5EF4-FFF2-40B4-BE49-F238E27FC236}">
                <a16:creationId xmlns:a16="http://schemas.microsoft.com/office/drawing/2014/main" id="{3E6557AC-C00E-4AF7-8C19-030F54BF9F97}"/>
              </a:ext>
            </a:extLst>
          </p:cNvPr>
          <p:cNvSpPr txBox="1"/>
          <p:nvPr/>
        </p:nvSpPr>
        <p:spPr>
          <a:xfrm>
            <a:off x="7183120" y="1137920"/>
            <a:ext cx="2875280" cy="646331"/>
          </a:xfrm>
          <a:prstGeom prst="rect">
            <a:avLst/>
          </a:prstGeom>
          <a:noFill/>
        </p:spPr>
        <p:txBody>
          <a:bodyPr wrap="square" rtlCol="0">
            <a:spAutoFit/>
          </a:bodyPr>
          <a:lstStyle/>
          <a:p>
            <a:r>
              <a:rPr lang="en-US" dirty="0" err="1"/>
              <a:t>Taize’Chant</a:t>
            </a:r>
            <a:r>
              <a:rPr lang="en-US" dirty="0"/>
              <a:t>- Offering our hearts is meditative chant</a:t>
            </a:r>
          </a:p>
        </p:txBody>
      </p:sp>
    </p:spTree>
    <p:extLst>
      <p:ext uri="{BB962C8B-B14F-4D97-AF65-F5344CB8AC3E}">
        <p14:creationId xmlns:p14="http://schemas.microsoft.com/office/powerpoint/2010/main" val="22649028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B65ABA3-820C-4D75-9437-9EFA1ADFE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5" name="Rectangle 14">
            <a:extLst>
              <a:ext uri="{FF2B5EF4-FFF2-40B4-BE49-F238E27FC236}">
                <a16:creationId xmlns:a16="http://schemas.microsoft.com/office/drawing/2014/main" id="{036BF2FB-90D8-48DB-BD34-D040CDCFF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17" name="Rectangle 16">
            <a:extLst>
              <a:ext uri="{FF2B5EF4-FFF2-40B4-BE49-F238E27FC236}">
                <a16:creationId xmlns:a16="http://schemas.microsoft.com/office/drawing/2014/main" id="{62E3493C-9EE5-40C5-9902-4A0416374C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93C2DD8-0EC6-4B41-91E6-4A8E336AF8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D5E3F933-FC69-4374-A35F-CF40365370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9494" y="374904"/>
            <a:ext cx="7440649" cy="6108192"/>
          </a:xfrm>
          <a:prstGeom prst="rect">
            <a:avLst/>
          </a:prstGeom>
          <a:noFill/>
          <a:ln w="6350" cap="sq" cmpd="sng" algn="ctr">
            <a:solidFill>
              <a:schemeClr val="tx1">
                <a:lumMod val="75000"/>
                <a:lumOff val="25000"/>
              </a:schemeClr>
            </a:solidFill>
            <a:prstDash val="solid"/>
            <a:miter lim="800000"/>
          </a:ln>
          <a:effectLst/>
        </p:spPr>
      </p:sp>
      <p:sp>
        <p:nvSpPr>
          <p:cNvPr id="3" name="Title 2">
            <a:extLst>
              <a:ext uri="{FF2B5EF4-FFF2-40B4-BE49-F238E27FC236}">
                <a16:creationId xmlns:a16="http://schemas.microsoft.com/office/drawing/2014/main" id="{6FF69D1F-A64D-4234-9AB2-10FC5037A07B}"/>
              </a:ext>
            </a:extLst>
          </p:cNvPr>
          <p:cNvSpPr>
            <a:spLocks noGrp="1"/>
          </p:cNvSpPr>
          <p:nvPr>
            <p:ph type="title"/>
          </p:nvPr>
        </p:nvSpPr>
        <p:spPr>
          <a:xfrm>
            <a:off x="4959405" y="1395460"/>
            <a:ext cx="6280826" cy="1746504"/>
          </a:xfrm>
        </p:spPr>
        <p:txBody>
          <a:bodyPr vert="horz" lIns="91440" tIns="45720" rIns="91440" bIns="45720" rtlCol="0" anchor="ctr">
            <a:normAutofit/>
          </a:bodyPr>
          <a:lstStyle/>
          <a:p>
            <a:pPr>
              <a:lnSpc>
                <a:spcPct val="90000"/>
              </a:lnSpc>
            </a:pPr>
            <a:r>
              <a:rPr lang="en-US" sz="4800" dirty="0">
                <a:solidFill>
                  <a:schemeClr val="tx1">
                    <a:lumMod val="85000"/>
                    <a:lumOff val="15000"/>
                  </a:schemeClr>
                </a:solidFill>
                <a:latin typeface="Dubai Light" panose="020B0303030403030204" pitchFamily="34" charset="-78"/>
                <a:cs typeface="Dubai Light" panose="020B0303030403030204" pitchFamily="34" charset="-78"/>
              </a:rPr>
              <a:t>Havdalah and Commissioning</a:t>
            </a:r>
          </a:p>
        </p:txBody>
      </p:sp>
      <p:sp>
        <p:nvSpPr>
          <p:cNvPr id="4" name="Text Placeholder 3">
            <a:extLst>
              <a:ext uri="{FF2B5EF4-FFF2-40B4-BE49-F238E27FC236}">
                <a16:creationId xmlns:a16="http://schemas.microsoft.com/office/drawing/2014/main" id="{A7B9232C-1AC7-41B0-8464-71BAD2077ECC}"/>
              </a:ext>
            </a:extLst>
          </p:cNvPr>
          <p:cNvSpPr>
            <a:spLocks noGrp="1"/>
          </p:cNvSpPr>
          <p:nvPr>
            <p:ph type="body" sz="half" idx="2"/>
          </p:nvPr>
        </p:nvSpPr>
        <p:spPr>
          <a:xfrm>
            <a:off x="12192000" y="6483096"/>
            <a:ext cx="1075858" cy="1611630"/>
          </a:xfrm>
        </p:spPr>
        <p:txBody>
          <a:bodyPr vert="horz" lIns="91440" tIns="45720" rIns="91440" bIns="45720" rtlCol="0">
            <a:normAutofit/>
          </a:bodyPr>
          <a:lstStyle/>
          <a:p>
            <a:pPr lvl="8" indent="-182880">
              <a:buFont typeface="Garamond" pitchFamily="18" charset="0"/>
              <a:buChar char="◦"/>
            </a:pPr>
            <a:endParaRPr lang="en-US" dirty="0"/>
          </a:p>
        </p:txBody>
      </p:sp>
      <p:pic>
        <p:nvPicPr>
          <p:cNvPr id="8" name="Picture 7" descr="A group of people dancing&#10;&#10;Description automatically generated with low confidence">
            <a:extLst>
              <a:ext uri="{FF2B5EF4-FFF2-40B4-BE49-F238E27FC236}">
                <a16:creationId xmlns:a16="http://schemas.microsoft.com/office/drawing/2014/main" id="{E613550F-BAF9-4FAC-AC76-1AD92C76A9F2}"/>
              </a:ext>
            </a:extLst>
          </p:cNvPr>
          <p:cNvPicPr>
            <a:picLocks noChangeAspect="1"/>
          </p:cNvPicPr>
          <p:nvPr/>
        </p:nvPicPr>
        <p:blipFill>
          <a:blip r:embed="rId2"/>
          <a:stretch>
            <a:fillRect/>
          </a:stretch>
        </p:blipFill>
        <p:spPr>
          <a:xfrm>
            <a:off x="4679961" y="4127309"/>
            <a:ext cx="3809032" cy="2214404"/>
          </a:xfrm>
          <a:prstGeom prst="rect">
            <a:avLst/>
          </a:prstGeom>
        </p:spPr>
      </p:pic>
      <p:pic>
        <p:nvPicPr>
          <p:cNvPr id="14" name="Picture 13" descr="A picture containing person, indoor&#10;&#10;Description automatically generated">
            <a:extLst>
              <a:ext uri="{FF2B5EF4-FFF2-40B4-BE49-F238E27FC236}">
                <a16:creationId xmlns:a16="http://schemas.microsoft.com/office/drawing/2014/main" id="{E4A0496E-BDAF-4F10-A0B8-92F5099053EB}"/>
              </a:ext>
            </a:extLst>
          </p:cNvPr>
          <p:cNvPicPr>
            <a:picLocks noChangeAspect="1"/>
          </p:cNvPicPr>
          <p:nvPr/>
        </p:nvPicPr>
        <p:blipFill>
          <a:blip r:embed="rId3"/>
          <a:stretch>
            <a:fillRect/>
          </a:stretch>
        </p:blipFill>
        <p:spPr>
          <a:xfrm>
            <a:off x="7474009" y="3083473"/>
            <a:ext cx="4175923" cy="2844800"/>
          </a:xfrm>
          <a:prstGeom prst="rect">
            <a:avLst/>
          </a:prstGeom>
        </p:spPr>
      </p:pic>
      <p:pic>
        <p:nvPicPr>
          <p:cNvPr id="30" name="Picture Placeholder 29" descr="A group of people playing instruments&#10;&#10;Description automatically generated with low confidence">
            <a:extLst>
              <a:ext uri="{FF2B5EF4-FFF2-40B4-BE49-F238E27FC236}">
                <a16:creationId xmlns:a16="http://schemas.microsoft.com/office/drawing/2014/main" id="{5C2BFCEA-9C4A-4BC0-870A-F49E2DED3795}"/>
              </a:ext>
            </a:extLst>
          </p:cNvPr>
          <p:cNvPicPr>
            <a:picLocks noGrp="1" noChangeAspect="1"/>
          </p:cNvPicPr>
          <p:nvPr>
            <p:ph type="pic" idx="1"/>
          </p:nvPr>
        </p:nvPicPr>
        <p:blipFill>
          <a:blip r:embed="rId4"/>
          <a:srcRect l="19905" r="19905"/>
          <a:stretch>
            <a:fillRect/>
          </a:stretch>
        </p:blipFill>
        <p:spPr>
          <a:xfrm>
            <a:off x="-3316708" y="594360"/>
            <a:ext cx="7696201" cy="6382512"/>
          </a:xfrm>
        </p:spPr>
      </p:pic>
    </p:spTree>
    <p:extLst>
      <p:ext uri="{BB962C8B-B14F-4D97-AF65-F5344CB8AC3E}">
        <p14:creationId xmlns:p14="http://schemas.microsoft.com/office/powerpoint/2010/main" val="37922223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B51633-1B0F-47EC-9FEA-574677AA4816}"/>
              </a:ext>
            </a:extLst>
          </p:cNvPr>
          <p:cNvSpPr>
            <a:spLocks noGrp="1"/>
          </p:cNvSpPr>
          <p:nvPr>
            <p:ph type="title"/>
          </p:nvPr>
        </p:nvSpPr>
        <p:spPr>
          <a:xfrm>
            <a:off x="8639810" y="2330704"/>
            <a:ext cx="3144774" cy="1645920"/>
          </a:xfrm>
        </p:spPr>
        <p:txBody>
          <a:bodyPr/>
          <a:lstStyle/>
          <a:p>
            <a:r>
              <a:rPr lang="en-US" sz="4000" dirty="0">
                <a:latin typeface="Dubai Light" panose="020B0303030403030204" pitchFamily="34" charset="-78"/>
                <a:cs typeface="Dubai Light" panose="020B0303030403030204" pitchFamily="34" charset="-78"/>
              </a:rPr>
              <a:t>Take your Light out into the world.</a:t>
            </a:r>
          </a:p>
        </p:txBody>
      </p:sp>
      <p:sp>
        <p:nvSpPr>
          <p:cNvPr id="4" name="Text Placeholder 3">
            <a:extLst>
              <a:ext uri="{FF2B5EF4-FFF2-40B4-BE49-F238E27FC236}">
                <a16:creationId xmlns:a16="http://schemas.microsoft.com/office/drawing/2014/main" id="{1E08FAED-A95F-4E1B-9036-A235DA74D5BC}"/>
              </a:ext>
            </a:extLst>
          </p:cNvPr>
          <p:cNvSpPr>
            <a:spLocks noGrp="1"/>
          </p:cNvSpPr>
          <p:nvPr>
            <p:ph type="body" sz="half" idx="2"/>
          </p:nvPr>
        </p:nvSpPr>
        <p:spPr>
          <a:xfrm>
            <a:off x="9361170" y="6620256"/>
            <a:ext cx="3144774" cy="3511296"/>
          </a:xfrm>
        </p:spPr>
        <p:txBody>
          <a:bodyPr/>
          <a:lstStyle/>
          <a:p>
            <a:endParaRPr lang="en-US" dirty="0"/>
          </a:p>
        </p:txBody>
      </p:sp>
      <p:pic>
        <p:nvPicPr>
          <p:cNvPr id="10" name="Picture Placeholder 9" descr="A group of people standing in a room&#10;&#10;Description automatically generated with medium confidence">
            <a:extLst>
              <a:ext uri="{FF2B5EF4-FFF2-40B4-BE49-F238E27FC236}">
                <a16:creationId xmlns:a16="http://schemas.microsoft.com/office/drawing/2014/main" id="{78BF588C-F68F-49D1-AEE1-D36B50EADD47}"/>
              </a:ext>
            </a:extLst>
          </p:cNvPr>
          <p:cNvPicPr>
            <a:picLocks noGrp="1" noChangeAspect="1"/>
          </p:cNvPicPr>
          <p:nvPr>
            <p:ph type="pic" idx="1"/>
          </p:nvPr>
        </p:nvPicPr>
        <p:blipFill>
          <a:blip r:embed="rId2"/>
          <a:srcRect l="11454" r="11454"/>
          <a:stretch>
            <a:fillRect/>
          </a:stretch>
        </p:blipFill>
        <p:spPr/>
      </p:pic>
    </p:spTree>
    <p:extLst>
      <p:ext uri="{BB962C8B-B14F-4D97-AF65-F5344CB8AC3E}">
        <p14:creationId xmlns:p14="http://schemas.microsoft.com/office/powerpoint/2010/main" val="14829077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BBD9E-2DAD-4F60-A73F-E4CC5ED45252}"/>
              </a:ext>
            </a:extLst>
          </p:cNvPr>
          <p:cNvSpPr>
            <a:spLocks noGrp="1"/>
          </p:cNvSpPr>
          <p:nvPr>
            <p:ph type="title"/>
          </p:nvPr>
        </p:nvSpPr>
        <p:spPr/>
        <p:txBody>
          <a:bodyPr/>
          <a:lstStyle/>
          <a:p>
            <a:r>
              <a:rPr lang="en-US" dirty="0">
                <a:latin typeface="Dubai Light" panose="020B0303030403030204" pitchFamily="34" charset="-78"/>
                <a:cs typeface="Dubai Light" panose="020B0303030403030204" pitchFamily="34" charset="-78"/>
              </a:rPr>
              <a:t>Joint Committee Members and Presenters</a:t>
            </a:r>
          </a:p>
        </p:txBody>
      </p:sp>
      <p:pic>
        <p:nvPicPr>
          <p:cNvPr id="4" name="Picture 3" descr="A group of people posing for a photo&#10;&#10;Description automatically generated">
            <a:extLst>
              <a:ext uri="{FF2B5EF4-FFF2-40B4-BE49-F238E27FC236}">
                <a16:creationId xmlns:a16="http://schemas.microsoft.com/office/drawing/2014/main" id="{E186CBDA-E768-41E4-837E-56F00BA30A0D}"/>
              </a:ext>
            </a:extLst>
          </p:cNvPr>
          <p:cNvPicPr>
            <a:picLocks noChangeAspect="1"/>
          </p:cNvPicPr>
          <p:nvPr/>
        </p:nvPicPr>
        <p:blipFill>
          <a:blip r:embed="rId2"/>
          <a:stretch>
            <a:fillRect/>
          </a:stretch>
        </p:blipFill>
        <p:spPr>
          <a:xfrm>
            <a:off x="1209040" y="1802661"/>
            <a:ext cx="9773920" cy="4618925"/>
          </a:xfrm>
          <a:prstGeom prst="rect">
            <a:avLst/>
          </a:prstGeom>
        </p:spPr>
      </p:pic>
    </p:spTree>
    <p:extLst>
      <p:ext uri="{BB962C8B-B14F-4D97-AF65-F5344CB8AC3E}">
        <p14:creationId xmlns:p14="http://schemas.microsoft.com/office/powerpoint/2010/main" val="8400695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2356E1-DFE9-4A23-BED0-968D9914EF59}"/>
              </a:ext>
            </a:extLst>
          </p:cNvPr>
          <p:cNvSpPr txBox="1"/>
          <p:nvPr/>
        </p:nvSpPr>
        <p:spPr>
          <a:xfrm>
            <a:off x="2113280" y="1951672"/>
            <a:ext cx="8294210" cy="2954655"/>
          </a:xfrm>
          <a:prstGeom prst="rect">
            <a:avLst/>
          </a:prstGeom>
          <a:noFill/>
        </p:spPr>
        <p:txBody>
          <a:bodyPr wrap="square" rtlCol="0">
            <a:spAutoFit/>
          </a:bodyPr>
          <a:lstStyle/>
          <a:p>
            <a:endParaRPr lang="en-US" dirty="0"/>
          </a:p>
          <a:p>
            <a:r>
              <a:rPr lang="en-US" sz="2400" dirty="0">
                <a:latin typeface="Dubai Light" panose="020B0303030403030204" pitchFamily="34" charset="-78"/>
                <a:cs typeface="Dubai Light" panose="020B0303030403030204" pitchFamily="34" charset="-78"/>
              </a:rPr>
              <a:t>Thanks to all who have made this a beautiful reflection of Unity and Creators Love: Rev </a:t>
            </a:r>
            <a:r>
              <a:rPr lang="en-US" sz="2400" dirty="0" err="1">
                <a:latin typeface="Dubai Light" panose="020B0303030403030204" pitchFamily="34" charset="-78"/>
                <a:cs typeface="Dubai Light" panose="020B0303030403030204" pitchFamily="34" charset="-78"/>
              </a:rPr>
              <a:t>Masud</a:t>
            </a:r>
            <a:r>
              <a:rPr lang="en-US" sz="2400" dirty="0">
                <a:latin typeface="Dubai Light" panose="020B0303030403030204" pitchFamily="34" charset="-78"/>
                <a:cs typeface="Dubai Light" panose="020B0303030403030204" pitchFamily="34" charset="-78"/>
              </a:rPr>
              <a:t> Ibn </a:t>
            </a:r>
            <a:r>
              <a:rPr lang="en-US" sz="2400" dirty="0" err="1">
                <a:latin typeface="Dubai Light" panose="020B0303030403030204" pitchFamily="34" charset="-78"/>
                <a:cs typeface="Dubai Light" panose="020B0303030403030204" pitchFamily="34" charset="-78"/>
              </a:rPr>
              <a:t>Syedullah</a:t>
            </a:r>
            <a:r>
              <a:rPr lang="en-US" sz="2400" dirty="0">
                <a:latin typeface="Dubai Light" panose="020B0303030403030204" pitchFamily="34" charset="-78"/>
                <a:cs typeface="Dubai Light" panose="020B0303030403030204" pitchFamily="34" charset="-78"/>
              </a:rPr>
              <a:t> TSSF, Rev Steven Holton, Rabbi </a:t>
            </a:r>
            <a:r>
              <a:rPr lang="en-US" sz="2400" dirty="0" err="1">
                <a:latin typeface="Dubai Light" panose="020B0303030403030204" pitchFamily="34" charset="-78"/>
                <a:cs typeface="Dubai Light" panose="020B0303030403030204" pitchFamily="34" charset="-78"/>
              </a:rPr>
              <a:t>Sefa</a:t>
            </a:r>
            <a:r>
              <a:rPr lang="en-US" sz="2400" dirty="0">
                <a:latin typeface="Dubai Light" panose="020B0303030403030204" pitchFamily="34" charset="-78"/>
                <a:cs typeface="Dubai Light" panose="020B0303030403030204" pitchFamily="34" charset="-78"/>
              </a:rPr>
              <a:t> Gold, Imam Mohamad Bashar Arafat. Each has given of their heart and words do not express the depth of Gratitude; The Joint Committee of Franciscan Unity, Graymore Retreat Center, and all others who have made this a momentous gathering of Unity. Go Light the World</a:t>
            </a:r>
            <a:r>
              <a:rPr lang="en-US" dirty="0"/>
              <a:t>.</a:t>
            </a:r>
          </a:p>
        </p:txBody>
      </p:sp>
    </p:spTree>
    <p:extLst>
      <p:ext uri="{BB962C8B-B14F-4D97-AF65-F5344CB8AC3E}">
        <p14:creationId xmlns:p14="http://schemas.microsoft.com/office/powerpoint/2010/main" val="39748140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5" name="Rectangle 14">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7" name="Rectangle 16">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9" name="Group 18">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20" name="Straight Connector 19">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4" name="Rectangle 23">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6" name="Rectangle 25">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picture containing mountain, outdoor, field, nature&#10;&#10;Description automatically generated">
            <a:extLst>
              <a:ext uri="{FF2B5EF4-FFF2-40B4-BE49-F238E27FC236}">
                <a16:creationId xmlns:a16="http://schemas.microsoft.com/office/drawing/2014/main" id="{F3B8319B-C936-42EA-9250-04F084F7EF22}"/>
              </a:ext>
            </a:extLst>
          </p:cNvPr>
          <p:cNvPicPr>
            <a:picLocks noGrp="1" noChangeAspect="1"/>
          </p:cNvPicPr>
          <p:nvPr>
            <p:ph idx="1"/>
          </p:nvPr>
        </p:nvPicPr>
        <p:blipFill rotWithShape="1">
          <a:blip r:embed="rId2"/>
          <a:srcRect l="5665" r="8112" b="-1"/>
          <a:stretch/>
        </p:blipFill>
        <p:spPr>
          <a:xfrm>
            <a:off x="20" y="10"/>
            <a:ext cx="12191980" cy="6857990"/>
          </a:xfrm>
          <a:prstGeom prst="rect">
            <a:avLst/>
          </a:prstGeom>
        </p:spPr>
      </p:pic>
      <p:sp>
        <p:nvSpPr>
          <p:cNvPr id="28" name="Rectangle 27">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DED1571-3E14-4070-AFEE-A84CF61D4060}"/>
              </a:ext>
            </a:extLst>
          </p:cNvPr>
          <p:cNvSpPr>
            <a:spLocks noGrp="1"/>
          </p:cNvSpPr>
          <p:nvPr>
            <p:ph type="title"/>
          </p:nvPr>
        </p:nvSpPr>
        <p:spPr>
          <a:xfrm>
            <a:off x="477981" y="690880"/>
            <a:ext cx="4023360" cy="1432560"/>
          </a:xfrm>
        </p:spPr>
        <p:txBody>
          <a:bodyPr vert="horz" lIns="91440" tIns="45720" rIns="91440" bIns="45720" rtlCol="0" anchor="b">
            <a:normAutofit/>
          </a:bodyPr>
          <a:lstStyle/>
          <a:p>
            <a:pPr>
              <a:lnSpc>
                <a:spcPct val="83000"/>
              </a:lnSpc>
            </a:pPr>
            <a:r>
              <a:rPr lang="en-US" sz="2000" cap="all" spc="-100" dirty="0">
                <a:solidFill>
                  <a:schemeClr val="tx1">
                    <a:lumMod val="85000"/>
                    <a:lumOff val="15000"/>
                  </a:schemeClr>
                </a:solidFill>
                <a:latin typeface="Dubai Light" panose="020B0303030403030204" pitchFamily="34" charset="-78"/>
                <a:cs typeface="Dubai Light" panose="020B0303030403030204" pitchFamily="34" charset="-78"/>
              </a:rPr>
              <a:t>The Creator’s Prism is like no other. The intensity and wonder create in our hearts can only be expressed by love.</a:t>
            </a:r>
          </a:p>
        </p:txBody>
      </p:sp>
      <p:sp>
        <p:nvSpPr>
          <p:cNvPr id="4" name="Text Placeholder 3">
            <a:extLst>
              <a:ext uri="{FF2B5EF4-FFF2-40B4-BE49-F238E27FC236}">
                <a16:creationId xmlns:a16="http://schemas.microsoft.com/office/drawing/2014/main" id="{91CA9AB6-B3F3-4656-BD24-9D5BE82409C1}"/>
              </a:ext>
            </a:extLst>
          </p:cNvPr>
          <p:cNvSpPr>
            <a:spLocks noGrp="1"/>
          </p:cNvSpPr>
          <p:nvPr>
            <p:ph type="body" sz="half" idx="2"/>
          </p:nvPr>
        </p:nvSpPr>
        <p:spPr>
          <a:xfrm>
            <a:off x="8458200" y="4287520"/>
            <a:ext cx="3161963" cy="1666240"/>
          </a:xfrm>
        </p:spPr>
        <p:txBody>
          <a:bodyPr>
            <a:normAutofit fontScale="92500" lnSpcReduction="10000"/>
          </a:bodyPr>
          <a:lstStyle/>
          <a:p>
            <a:r>
              <a:rPr lang="en-US" dirty="0">
                <a:latin typeface="Dubai Light" panose="020B0303030403030204" pitchFamily="34" charset="-78"/>
                <a:cs typeface="Dubai Light" panose="020B0303030403030204" pitchFamily="34" charset="-78"/>
              </a:rPr>
              <a:t>Light pours through the prism of life to be dispersed in every shade of color. Rich in depth and  each layer, a unique expression of the One. All necessary, to the great painting of life.</a:t>
            </a:r>
          </a:p>
        </p:txBody>
      </p:sp>
    </p:spTree>
    <p:extLst>
      <p:ext uri="{BB962C8B-B14F-4D97-AF65-F5344CB8AC3E}">
        <p14:creationId xmlns:p14="http://schemas.microsoft.com/office/powerpoint/2010/main" val="3825328102"/>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1270000" y="3429000"/>
            <a:ext cx="10058400" cy="1371600"/>
          </a:xfrm>
        </p:spPr>
        <p:txBody>
          <a:bodyPr>
            <a:normAutofit fontScale="90000"/>
          </a:bodyPr>
          <a:lstStyle/>
          <a:p>
            <a:pPr algn="ctr"/>
            <a:r>
              <a:rPr lang="en-US" sz="4400" dirty="0">
                <a:latin typeface="Dubai Light" panose="020B0303030403030204" pitchFamily="34" charset="-78"/>
                <a:cs typeface="Dubai Light" panose="020B0303030403030204" pitchFamily="34" charset="-78"/>
              </a:rPr>
              <a:t>Additional Resources:</a:t>
            </a:r>
            <a:br>
              <a:rPr lang="en-US" dirty="0">
                <a:latin typeface="Dubai Light" panose="020B0303030403030204" pitchFamily="34" charset="-78"/>
                <a:cs typeface="Dubai Light" panose="020B0303030403030204" pitchFamily="34" charset="-78"/>
              </a:rPr>
            </a:br>
            <a:br>
              <a:rPr lang="en-US" dirty="0">
                <a:latin typeface="Dubai Light" panose="020B0303030403030204" pitchFamily="34" charset="-78"/>
                <a:cs typeface="Dubai Light" panose="020B0303030403030204" pitchFamily="34" charset="-78"/>
              </a:rPr>
            </a:br>
            <a:r>
              <a:rPr lang="en-US" sz="2200" dirty="0">
                <a:solidFill>
                  <a:schemeClr val="tx1"/>
                </a:solidFill>
                <a:latin typeface="Dubai Light" panose="020B0303030403030204" pitchFamily="34" charset="-78"/>
                <a:cs typeface="Dubai Light" panose="020B0303030403030204" pitchFamily="34" charset="-78"/>
                <a:hlinkClick r:id="rId3">
                  <a:extLst>
                    <a:ext uri="{A12FA001-AC4F-418D-AE19-62706E023703}">
                      <ahyp:hlinkClr xmlns:ahyp="http://schemas.microsoft.com/office/drawing/2018/hyperlinkcolor" val="tx"/>
                    </a:ext>
                  </a:extLst>
                </a:hlinkClick>
              </a:rPr>
              <a:t>The</a:t>
            </a:r>
            <a:r>
              <a:rPr lang="en-US" sz="2200" dirty="0">
                <a:solidFill>
                  <a:srgbClr val="F49100"/>
                </a:solidFill>
                <a:latin typeface="Dubai Light" panose="020B0303030403030204" pitchFamily="34" charset="-78"/>
                <a:cs typeface="Dubai Light" panose="020B0303030403030204" pitchFamily="34" charset="-78"/>
                <a:hlinkClick r:id="rId3">
                  <a:extLst>
                    <a:ext uri="{A12FA001-AC4F-418D-AE19-62706E023703}">
                      <ahyp:hlinkClr xmlns:ahyp="http://schemas.microsoft.com/office/drawing/2018/hyperlinkcolor" val="tx"/>
                    </a:ext>
                  </a:extLst>
                </a:hlinkClick>
              </a:rPr>
              <a:t> </a:t>
            </a:r>
            <a:r>
              <a:rPr lang="en-US" sz="2200" dirty="0">
                <a:solidFill>
                  <a:schemeClr val="tx1"/>
                </a:solidFill>
                <a:latin typeface="Dubai Light" panose="020B0303030403030204" pitchFamily="34" charset="-78"/>
                <a:cs typeface="Dubai Light" panose="020B0303030403030204" pitchFamily="34" charset="-78"/>
                <a:hlinkClick r:id="rId3">
                  <a:extLst>
                    <a:ext uri="{A12FA001-AC4F-418D-AE19-62706E023703}">
                      <ahyp:hlinkClr xmlns:ahyp="http://schemas.microsoft.com/office/drawing/2018/hyperlinkcolor" val="tx"/>
                    </a:ext>
                  </a:extLst>
                </a:hlinkClick>
              </a:rPr>
              <a:t>Rev</a:t>
            </a:r>
            <a:r>
              <a:rPr lang="en-US" sz="2200" dirty="0">
                <a:latin typeface="Dubai Light" panose="020B0303030403030204" pitchFamily="34" charset="-78"/>
                <a:cs typeface="Dubai Light" panose="020B0303030403030204" pitchFamily="34" charset="-78"/>
              </a:rPr>
              <a:t>. </a:t>
            </a:r>
            <a:r>
              <a:rPr lang="en-US" sz="2200" dirty="0" err="1">
                <a:latin typeface="Dubai Light" panose="020B0303030403030204" pitchFamily="34" charset="-78"/>
                <a:cs typeface="Dubai Light" panose="020B0303030403030204" pitchFamily="34" charset="-78"/>
              </a:rPr>
              <a:t>Masud</a:t>
            </a:r>
            <a:r>
              <a:rPr lang="en-US" sz="2200" dirty="0">
                <a:latin typeface="Dubai Light" panose="020B0303030403030204" pitchFamily="34" charset="-78"/>
                <a:cs typeface="Dubai Light" panose="020B0303030403030204" pitchFamily="34" charset="-78"/>
              </a:rPr>
              <a:t> Ibn </a:t>
            </a:r>
            <a:r>
              <a:rPr lang="en-US" sz="2200" dirty="0" err="1">
                <a:latin typeface="Dubai Light" panose="020B0303030403030204" pitchFamily="34" charset="-78"/>
                <a:cs typeface="Dubai Light" panose="020B0303030403030204" pitchFamily="34" charset="-78"/>
              </a:rPr>
              <a:t>Syedullah</a:t>
            </a:r>
            <a:r>
              <a:rPr lang="en-US" sz="2200" dirty="0">
                <a:latin typeface="Dubai Light" panose="020B0303030403030204" pitchFamily="34" charset="-78"/>
                <a:cs typeface="Dubai Light" panose="020B0303030403030204" pitchFamily="34" charset="-78"/>
              </a:rPr>
              <a:t> </a:t>
            </a:r>
            <a:r>
              <a:rPr lang="en-US" sz="2200" dirty="0">
                <a:latin typeface="Dubai Light" panose="020B0303030403030204" pitchFamily="34" charset="-78"/>
                <a:cs typeface="Dubai Light" panose="020B0303030403030204" pitchFamily="34" charset="-78"/>
                <a:hlinkClick r:id="rId4"/>
              </a:rPr>
              <a:t>https://rootsandbranchesprograms.org</a:t>
            </a:r>
            <a:br>
              <a:rPr lang="en-US" sz="2200" dirty="0">
                <a:latin typeface="Dubai Light" panose="020B0303030403030204" pitchFamily="34" charset="-78"/>
                <a:cs typeface="Dubai Light" panose="020B0303030403030204" pitchFamily="34" charset="-78"/>
              </a:rPr>
            </a:br>
            <a:br>
              <a:rPr lang="en-US" sz="2200" dirty="0">
                <a:latin typeface="Dubai Light" panose="020B0303030403030204" pitchFamily="34" charset="-78"/>
                <a:cs typeface="Dubai Light" panose="020B0303030403030204" pitchFamily="34" charset="-78"/>
              </a:rPr>
            </a:br>
            <a:r>
              <a:rPr lang="en-US" sz="2200" dirty="0">
                <a:latin typeface="Dubai Light" panose="020B0303030403030204" pitchFamily="34" charset="-78"/>
                <a:cs typeface="Dubai Light" panose="020B0303030403030204" pitchFamily="34" charset="-78"/>
              </a:rPr>
              <a:t> Love at the Center </a:t>
            </a:r>
            <a:r>
              <a:rPr lang="en-US" sz="2200" dirty="0">
                <a:latin typeface="Dubai Light" panose="020B0303030403030204" pitchFamily="34" charset="-78"/>
                <a:cs typeface="Dubai Light" panose="020B0303030403030204" pitchFamily="34" charset="-78"/>
                <a:hlinkClick r:id="rId5"/>
              </a:rPr>
              <a:t>www.RabbiShefaGold.com</a:t>
            </a:r>
            <a:br>
              <a:rPr lang="en-US" sz="2200" dirty="0">
                <a:latin typeface="Dubai Light" panose="020B0303030403030204" pitchFamily="34" charset="-78"/>
                <a:cs typeface="Dubai Light" panose="020B0303030403030204" pitchFamily="34" charset="-78"/>
              </a:rPr>
            </a:br>
            <a:br>
              <a:rPr lang="en-US" sz="2200" dirty="0">
                <a:latin typeface="Dubai Light" panose="020B0303030403030204" pitchFamily="34" charset="-78"/>
                <a:cs typeface="Dubai Light" panose="020B0303030403030204" pitchFamily="34" charset="-78"/>
              </a:rPr>
            </a:br>
            <a:r>
              <a:rPr lang="en-US" sz="2200" dirty="0">
                <a:latin typeface="Dubai Light" panose="020B0303030403030204" pitchFamily="34" charset="-78"/>
                <a:cs typeface="Dubai Light" panose="020B0303030403030204" pitchFamily="34" charset="-78"/>
              </a:rPr>
              <a:t>Civilizations Exchange &amp; Cooperation Foundation  Imam Mohamad Bashar Arafat </a:t>
            </a:r>
            <a:r>
              <a:rPr lang="en-US" sz="2200" dirty="0">
                <a:solidFill>
                  <a:srgbClr val="F49100"/>
                </a:solidFill>
                <a:latin typeface="Dubai Light" panose="020B0303030403030204" pitchFamily="34" charset="-78"/>
                <a:cs typeface="Dubai Light" panose="020B0303030403030204" pitchFamily="34" charset="-78"/>
                <a:hlinkClick r:id="rId3">
                  <a:extLst>
                    <a:ext uri="{A12FA001-AC4F-418D-AE19-62706E023703}">
                      <ahyp:hlinkClr xmlns:ahyp="http://schemas.microsoft.com/office/drawing/2018/hyperlinkcolor" val="tx"/>
                    </a:ext>
                  </a:extLst>
                </a:hlinkClick>
              </a:rPr>
              <a:t>www.cecf-net.org</a:t>
            </a:r>
            <a:br>
              <a:rPr lang="en-US" sz="2200" dirty="0">
                <a:solidFill>
                  <a:srgbClr val="F49100"/>
                </a:solidFill>
                <a:latin typeface="Dubai Light" panose="020B0303030403030204" pitchFamily="34" charset="-78"/>
                <a:cs typeface="Dubai Light" panose="020B0303030403030204" pitchFamily="34" charset="-78"/>
                <a:hlinkClick r:id="rId3">
                  <a:extLst>
                    <a:ext uri="{A12FA001-AC4F-418D-AE19-62706E023703}">
                      <ahyp:hlinkClr xmlns:ahyp="http://schemas.microsoft.com/office/drawing/2018/hyperlinkcolor" val="tx"/>
                    </a:ext>
                  </a:extLst>
                </a:hlinkClick>
              </a:rPr>
            </a:br>
            <a:br>
              <a:rPr lang="en-US" sz="2200" dirty="0">
                <a:solidFill>
                  <a:srgbClr val="F49100"/>
                </a:solidFill>
                <a:latin typeface="Dubai Light" panose="020B0303030403030204" pitchFamily="34" charset="-78"/>
                <a:cs typeface="Dubai Light" panose="020B0303030403030204" pitchFamily="34" charset="-78"/>
                <a:hlinkClick r:id="rId3">
                  <a:extLst>
                    <a:ext uri="{A12FA001-AC4F-418D-AE19-62706E023703}">
                      <ahyp:hlinkClr xmlns:ahyp="http://schemas.microsoft.com/office/drawing/2018/hyperlinkcolor" val="tx"/>
                    </a:ext>
                  </a:extLst>
                </a:hlinkClick>
              </a:rPr>
            </a:br>
            <a:r>
              <a:rPr lang="en-US" sz="2200" dirty="0">
                <a:solidFill>
                  <a:srgbClr val="F49100"/>
                </a:solidFill>
                <a:latin typeface="Dubai Light" panose="020B0303030403030204" pitchFamily="34" charset="-78"/>
                <a:cs typeface="Dubai Light" panose="020B0303030403030204" pitchFamily="34" charset="-78"/>
                <a:hlinkClick r:id="rId3">
                  <a:extLst>
                    <a:ext uri="{A12FA001-AC4F-418D-AE19-62706E023703}">
                      <ahyp:hlinkClr xmlns:ahyp="http://schemas.microsoft.com/office/drawing/2018/hyperlinkcolor" val="tx"/>
                    </a:ext>
                  </a:extLst>
                </a:hlinkClick>
              </a:rPr>
              <a:t>Cadeio.org </a:t>
            </a:r>
            <a:r>
              <a:rPr lang="en-US" sz="2200" dirty="0">
                <a:solidFill>
                  <a:schemeClr val="tx1"/>
                </a:solidFill>
                <a:latin typeface="Dubai Light" panose="020B0303030403030204" pitchFamily="34" charset="-78"/>
                <a:cs typeface="Dubai Light" panose="020B0303030403030204" pitchFamily="34" charset="-78"/>
                <a:hlinkClick r:id="rId3">
                  <a:extLst>
                    <a:ext uri="{A12FA001-AC4F-418D-AE19-62706E023703}">
                      <ahyp:hlinkClr xmlns:ahyp="http://schemas.microsoft.com/office/drawing/2018/hyperlinkcolor" val="tx"/>
                    </a:ext>
                  </a:extLst>
                </a:hlinkClick>
              </a:rPr>
              <a:t>Creation. Online Ecumenical and Interfaith </a:t>
            </a:r>
            <a:r>
              <a:rPr lang="en-US" sz="2200" dirty="0" err="1">
                <a:solidFill>
                  <a:schemeClr val="tx1"/>
                </a:solidFill>
                <a:latin typeface="Dubai Light" panose="020B0303030403030204" pitchFamily="34" charset="-78"/>
                <a:cs typeface="Dubai Light" panose="020B0303030403030204" pitchFamily="34" charset="-78"/>
                <a:hlinkClick r:id="rId3">
                  <a:extLst>
                    <a:ext uri="{A12FA001-AC4F-418D-AE19-62706E023703}">
                      <ahyp:hlinkClr xmlns:ahyp="http://schemas.microsoft.com/office/drawing/2018/hyperlinkcolor" val="tx"/>
                    </a:ext>
                  </a:extLst>
                </a:hlinkClick>
              </a:rPr>
              <a:t>GuideBook</a:t>
            </a:r>
            <a:br>
              <a:rPr lang="en-US" sz="2200" dirty="0">
                <a:solidFill>
                  <a:schemeClr val="tx1"/>
                </a:solidFill>
                <a:latin typeface="Dubai Light" panose="020B0303030403030204" pitchFamily="34" charset="-78"/>
                <a:cs typeface="Dubai Light" panose="020B0303030403030204" pitchFamily="34" charset="-78"/>
                <a:hlinkClick r:id="rId3">
                  <a:extLst>
                    <a:ext uri="{A12FA001-AC4F-418D-AE19-62706E023703}">
                      <ahyp:hlinkClr xmlns:ahyp="http://schemas.microsoft.com/office/drawing/2018/hyperlinkcolor" val="tx"/>
                    </a:ext>
                  </a:extLst>
                </a:hlinkClick>
              </a:rPr>
            </a:br>
            <a:br>
              <a:rPr lang="en-US" sz="2200" dirty="0">
                <a:solidFill>
                  <a:schemeClr val="tx1"/>
                </a:solidFill>
                <a:latin typeface="Dubai Light" panose="020B0303030403030204" pitchFamily="34" charset="-78"/>
                <a:cs typeface="Dubai Light" panose="020B0303030403030204" pitchFamily="34" charset="-78"/>
                <a:hlinkClick r:id="rId3">
                  <a:extLst>
                    <a:ext uri="{A12FA001-AC4F-418D-AE19-62706E023703}">
                      <ahyp:hlinkClr xmlns:ahyp="http://schemas.microsoft.com/office/drawing/2018/hyperlinkcolor" val="tx"/>
                    </a:ext>
                  </a:extLst>
                </a:hlinkClick>
              </a:rPr>
            </a:br>
            <a:r>
              <a:rPr lang="en-US" sz="2200" dirty="0">
                <a:solidFill>
                  <a:schemeClr val="tx1"/>
                </a:solidFill>
                <a:latin typeface="Dubai Light" panose="020B0303030403030204" pitchFamily="34" charset="-78"/>
                <a:cs typeface="Dubai Light" panose="020B0303030403030204" pitchFamily="34" charset="-78"/>
                <a:hlinkClick r:id="rId3">
                  <a:extLst>
                    <a:ext uri="{A12FA001-AC4F-418D-AE19-62706E023703}">
                      <ahyp:hlinkClr xmlns:ahyp="http://schemas.microsoft.com/office/drawing/2018/hyperlinkcolor" val="tx"/>
                    </a:ext>
                  </a:extLst>
                </a:hlinkClick>
              </a:rPr>
              <a:t>USCCB.org</a:t>
            </a:r>
            <a:br>
              <a:rPr lang="en-US" sz="2200" dirty="0">
                <a:solidFill>
                  <a:schemeClr val="tx1"/>
                </a:solidFill>
                <a:latin typeface="Dubai Light" panose="020B0303030403030204" pitchFamily="34" charset="-78"/>
                <a:cs typeface="Dubai Light" panose="020B0303030403030204" pitchFamily="34" charset="-78"/>
                <a:hlinkClick r:id="rId3">
                  <a:extLst>
                    <a:ext uri="{A12FA001-AC4F-418D-AE19-62706E023703}">
                      <ahyp:hlinkClr xmlns:ahyp="http://schemas.microsoft.com/office/drawing/2018/hyperlinkcolor" val="tx"/>
                    </a:ext>
                  </a:extLst>
                </a:hlinkClick>
              </a:rPr>
            </a:br>
            <a:br>
              <a:rPr lang="en-US" sz="2200" dirty="0">
                <a:solidFill>
                  <a:schemeClr val="tx1"/>
                </a:solidFill>
                <a:latin typeface="Dubai Light" panose="020B0303030403030204" pitchFamily="34" charset="-78"/>
                <a:cs typeface="Dubai Light" panose="020B0303030403030204" pitchFamily="34" charset="-78"/>
                <a:hlinkClick r:id="rId3">
                  <a:extLst>
                    <a:ext uri="{A12FA001-AC4F-418D-AE19-62706E023703}">
                      <ahyp:hlinkClr xmlns:ahyp="http://schemas.microsoft.com/office/drawing/2018/hyperlinkcolor" val="tx"/>
                    </a:ext>
                  </a:extLst>
                </a:hlinkClick>
              </a:rPr>
            </a:br>
            <a:r>
              <a:rPr lang="en-US" sz="2200" dirty="0">
                <a:solidFill>
                  <a:schemeClr val="tx1"/>
                </a:solidFill>
                <a:latin typeface="Dubai Light" panose="020B0303030403030204" pitchFamily="34" charset="-78"/>
                <a:cs typeface="Dubai Light" panose="020B0303030403030204" pitchFamily="34" charset="-78"/>
                <a:hlinkClick r:id="rId3">
                  <a:extLst>
                    <a:ext uri="{A12FA001-AC4F-418D-AE19-62706E023703}">
                      <ahyp:hlinkClr xmlns:ahyp="http://schemas.microsoft.com/office/drawing/2018/hyperlinkcolor" val="tx"/>
                    </a:ext>
                  </a:extLst>
                </a:hlinkClick>
              </a:rPr>
              <a:t>www.CatholicClimateCovenant.org</a:t>
            </a:r>
            <a:br>
              <a:rPr lang="en-US" sz="2200" dirty="0">
                <a:solidFill>
                  <a:schemeClr val="tx1"/>
                </a:solidFill>
                <a:latin typeface="Dubai Light" panose="020B0303030403030204" pitchFamily="34" charset="-78"/>
                <a:cs typeface="Dubai Light" panose="020B0303030403030204" pitchFamily="34" charset="-78"/>
                <a:hlinkClick r:id="rId3">
                  <a:extLst>
                    <a:ext uri="{A12FA001-AC4F-418D-AE19-62706E023703}">
                      <ahyp:hlinkClr xmlns:ahyp="http://schemas.microsoft.com/office/drawing/2018/hyperlinkcolor" val="tx"/>
                    </a:ext>
                  </a:extLst>
                </a:hlinkClick>
              </a:rPr>
            </a:br>
            <a:br>
              <a:rPr lang="en-US" sz="2200" dirty="0">
                <a:solidFill>
                  <a:schemeClr val="tx1"/>
                </a:solidFill>
                <a:latin typeface="Dubai Light" panose="020B0303030403030204" pitchFamily="34" charset="-78"/>
                <a:cs typeface="Dubai Light" panose="020B0303030403030204" pitchFamily="34" charset="-78"/>
                <a:hlinkClick r:id="rId3">
                  <a:extLst>
                    <a:ext uri="{A12FA001-AC4F-418D-AE19-62706E023703}">
                      <ahyp:hlinkClr xmlns:ahyp="http://schemas.microsoft.com/office/drawing/2018/hyperlinkcolor" val="tx"/>
                    </a:ext>
                  </a:extLst>
                </a:hlinkClick>
              </a:rPr>
            </a:br>
            <a:r>
              <a:rPr lang="en-US" sz="2200" dirty="0">
                <a:solidFill>
                  <a:schemeClr val="tx1"/>
                </a:solidFill>
                <a:latin typeface="Dubai Light" panose="020B0303030403030204" pitchFamily="34" charset="-78"/>
                <a:cs typeface="Dubai Light" panose="020B0303030403030204" pitchFamily="34" charset="-78"/>
                <a:hlinkClick r:id="rId3">
                  <a:extLst>
                    <a:ext uri="{A12FA001-AC4F-418D-AE19-62706E023703}">
                      <ahyp:hlinkClr xmlns:ahyp="http://schemas.microsoft.com/office/drawing/2018/hyperlinkcolor" val="tx"/>
                    </a:ext>
                  </a:extLst>
                </a:hlinkClick>
              </a:rPr>
              <a:t>Ofsusaecumenicalinterfaith</a:t>
            </a:r>
            <a:r>
              <a:rPr lang="en-US" sz="2200">
                <a:solidFill>
                  <a:schemeClr val="tx1"/>
                </a:solidFill>
                <a:latin typeface="Dubai Light" panose="020B0303030403030204" pitchFamily="34" charset="-78"/>
                <a:cs typeface="Dubai Light" panose="020B0303030403030204" pitchFamily="34" charset="-78"/>
                <a:hlinkClick r:id="rId3">
                  <a:extLst>
                    <a:ext uri="{A12FA001-AC4F-418D-AE19-62706E023703}">
                      <ahyp:hlinkClr xmlns:ahyp="http://schemas.microsoft.com/office/drawing/2018/hyperlinkcolor" val="tx"/>
                    </a:ext>
                  </a:extLst>
                </a:hlinkClick>
              </a:rPr>
              <a:t>.org</a:t>
            </a:r>
            <a:br>
              <a:rPr lang="en-US" sz="2200">
                <a:solidFill>
                  <a:schemeClr val="tx1"/>
                </a:solidFill>
                <a:latin typeface="Dubai Light" panose="020B0303030403030204" pitchFamily="34" charset="-78"/>
                <a:cs typeface="Dubai Light" panose="020B0303030403030204" pitchFamily="34" charset="-78"/>
                <a:hlinkClick r:id="rId3">
                  <a:extLst>
                    <a:ext uri="{A12FA001-AC4F-418D-AE19-62706E023703}">
                      <ahyp:hlinkClr xmlns:ahyp="http://schemas.microsoft.com/office/drawing/2018/hyperlinkcolor" val="tx"/>
                    </a:ext>
                  </a:extLst>
                </a:hlinkClick>
              </a:rPr>
            </a:br>
            <a:br>
              <a:rPr lang="en-US" sz="2200">
                <a:solidFill>
                  <a:schemeClr val="tx1"/>
                </a:solidFill>
                <a:latin typeface="Dubai Light" panose="020B0303030403030204" pitchFamily="34" charset="-78"/>
                <a:cs typeface="Dubai Light" panose="020B0303030403030204" pitchFamily="34" charset="-78"/>
                <a:hlinkClick r:id="rId3">
                  <a:extLst>
                    <a:ext uri="{A12FA001-AC4F-418D-AE19-62706E023703}">
                      <ahyp:hlinkClr xmlns:ahyp="http://schemas.microsoft.com/office/drawing/2018/hyperlinkcolor" val="tx"/>
                    </a:ext>
                  </a:extLst>
                </a:hlinkClick>
              </a:rPr>
            </a:br>
            <a:r>
              <a:rPr lang="en-US" sz="2200">
                <a:solidFill>
                  <a:schemeClr val="tx1"/>
                </a:solidFill>
                <a:latin typeface="Dubai Light" panose="020B0303030403030204" pitchFamily="34" charset="-78"/>
                <a:cs typeface="Dubai Light" panose="020B0303030403030204" pitchFamily="34" charset="-78"/>
                <a:hlinkClick r:id="rId3">
                  <a:extLst>
                    <a:ext uri="{A12FA001-AC4F-418D-AE19-62706E023703}">
                      <ahyp:hlinkClr xmlns:ahyp="http://schemas.microsoft.com/office/drawing/2018/hyperlinkcolor" val="tx"/>
                    </a:ext>
                  </a:extLst>
                </a:hlinkClick>
              </a:rPr>
              <a:t>https://www.vatican.va/content/vatican/en/search.html?q=ecuminism+and+interfaith+relations&amp;from=&amp;to=&amp;in=all&amp;sorting=relevance</a:t>
            </a:r>
            <a:br>
              <a:rPr lang="en-US" sz="2200">
                <a:solidFill>
                  <a:schemeClr val="tx1"/>
                </a:solidFill>
                <a:latin typeface="Dubai Light" panose="020B0303030403030204" pitchFamily="34" charset="-78"/>
                <a:cs typeface="Dubai Light" panose="020B0303030403030204" pitchFamily="34" charset="-78"/>
                <a:hlinkClick r:id="rId3">
                  <a:extLst>
                    <a:ext uri="{A12FA001-AC4F-418D-AE19-62706E023703}">
                      <ahyp:hlinkClr xmlns:ahyp="http://schemas.microsoft.com/office/drawing/2018/hyperlinkcolor" val="tx"/>
                    </a:ext>
                  </a:extLst>
                </a:hlinkClick>
              </a:rPr>
            </a:br>
            <a:br>
              <a:rPr lang="en-US" sz="2200" dirty="0">
                <a:solidFill>
                  <a:schemeClr val="tx1"/>
                </a:solidFill>
                <a:latin typeface="Dubai Light" panose="020B0303030403030204" pitchFamily="34" charset="-78"/>
                <a:cs typeface="Dubai Light" panose="020B0303030403030204" pitchFamily="34" charset="-78"/>
                <a:hlinkClick r:id="rId3">
                  <a:extLst>
                    <a:ext uri="{A12FA001-AC4F-418D-AE19-62706E023703}">
                      <ahyp:hlinkClr xmlns:ahyp="http://schemas.microsoft.com/office/drawing/2018/hyperlinkcolor" val="tx"/>
                    </a:ext>
                  </a:extLst>
                </a:hlinkClick>
              </a:rPr>
            </a:br>
            <a:br>
              <a:rPr lang="en-US" sz="2200" dirty="0">
                <a:solidFill>
                  <a:schemeClr val="tx1"/>
                </a:solidFill>
                <a:latin typeface="Dubai Light" panose="020B0303030403030204" pitchFamily="34" charset="-78"/>
                <a:cs typeface="Dubai Light" panose="020B0303030403030204" pitchFamily="34" charset="-78"/>
                <a:hlinkClick r:id="rId3">
                  <a:extLst>
                    <a:ext uri="{A12FA001-AC4F-418D-AE19-62706E023703}">
                      <ahyp:hlinkClr xmlns:ahyp="http://schemas.microsoft.com/office/drawing/2018/hyperlinkcolor" val="tx"/>
                    </a:ext>
                  </a:extLst>
                </a:hlinkClick>
              </a:rPr>
            </a:br>
            <a:br>
              <a:rPr lang="en-US" sz="2200" dirty="0">
                <a:solidFill>
                  <a:srgbClr val="F49100"/>
                </a:solidFill>
                <a:latin typeface="Dubai Light" panose="020B0303030403030204" pitchFamily="34" charset="-78"/>
                <a:cs typeface="Dubai Light" panose="020B0303030403030204" pitchFamily="34" charset="-78"/>
                <a:hlinkClick r:id="rId3">
                  <a:extLst>
                    <a:ext uri="{A12FA001-AC4F-418D-AE19-62706E023703}">
                      <ahyp:hlinkClr xmlns:ahyp="http://schemas.microsoft.com/office/drawing/2018/hyperlinkcolor" val="tx"/>
                    </a:ext>
                  </a:extLst>
                </a:hlinkClick>
              </a:rPr>
            </a:br>
            <a:br>
              <a:rPr lang="en-US" dirty="0">
                <a:latin typeface="Dubai Light" panose="020B0303030403030204" pitchFamily="34" charset="-78"/>
                <a:cs typeface="Dubai Light" panose="020B0303030403030204" pitchFamily="34" charset="-78"/>
              </a:rPr>
            </a:br>
            <a:br>
              <a:rPr lang="en-US" dirty="0">
                <a:latin typeface="Dubai Light" panose="020B0303030403030204" pitchFamily="34" charset="-78"/>
                <a:cs typeface="Dubai Light" panose="020B0303030403030204" pitchFamily="34" charset="-78"/>
              </a:rPr>
            </a:br>
            <a:br>
              <a:rPr lang="en-US" dirty="0">
                <a:latin typeface="Dubai Light" panose="020B0303030403030204" pitchFamily="34" charset="-78"/>
                <a:cs typeface="Dubai Light" panose="020B0303030403030204" pitchFamily="34" charset="-78"/>
              </a:rPr>
            </a:br>
            <a:r>
              <a:rPr lang="en-US" dirty="0">
                <a:latin typeface="Dubai Light" panose="020B0303030403030204" pitchFamily="34" charset="-78"/>
                <a:cs typeface="Dubai Light" panose="020B0303030403030204" pitchFamily="34" charset="-78"/>
              </a:rPr>
              <a:t>            </a:t>
            </a:r>
          </a:p>
        </p:txBody>
      </p:sp>
    </p:spTree>
    <p:extLst>
      <p:ext uri="{BB962C8B-B14F-4D97-AF65-F5344CB8AC3E}">
        <p14:creationId xmlns:p14="http://schemas.microsoft.com/office/powerpoint/2010/main" val="2049548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FB65ABA3-820C-4D75-9437-9EFA1ADFE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49" name="Rectangle 48">
            <a:extLst>
              <a:ext uri="{FF2B5EF4-FFF2-40B4-BE49-F238E27FC236}">
                <a16:creationId xmlns:a16="http://schemas.microsoft.com/office/drawing/2014/main" id="{036BF2FB-90D8-48DB-BD34-D040CDCFF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51" name="Rectangle 50">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A picture containing text, window, overlooking, city&#10;&#10;Description automatically generated">
            <a:extLst>
              <a:ext uri="{FF2B5EF4-FFF2-40B4-BE49-F238E27FC236}">
                <a16:creationId xmlns:a16="http://schemas.microsoft.com/office/drawing/2014/main" id="{0EAC8DF6-B1D3-4F5E-8FB8-FB748F3027E8}"/>
              </a:ext>
            </a:extLst>
          </p:cNvPr>
          <p:cNvPicPr>
            <a:picLocks noGrp="1" noChangeAspect="1"/>
          </p:cNvPicPr>
          <p:nvPr>
            <p:ph type="pic" idx="1"/>
          </p:nvPr>
        </p:nvPicPr>
        <p:blipFill rotWithShape="1">
          <a:blip r:embed="rId2"/>
          <a:srcRect l="29027" r="29027"/>
          <a:stretch/>
        </p:blipFill>
        <p:spPr>
          <a:xfrm>
            <a:off x="0" y="10"/>
            <a:ext cx="6392647" cy="6857990"/>
          </a:xfrm>
          <a:prstGeom prst="rect">
            <a:avLst/>
          </a:prstGeom>
        </p:spPr>
      </p:pic>
      <p:sp>
        <p:nvSpPr>
          <p:cNvPr id="53" name="Rectangle 52">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6E527088-EE7A-4049-BD82-6E5C7C3E2710}"/>
              </a:ext>
            </a:extLst>
          </p:cNvPr>
          <p:cNvSpPr>
            <a:spLocks noGrp="1"/>
          </p:cNvSpPr>
          <p:nvPr>
            <p:ph type="title"/>
          </p:nvPr>
        </p:nvSpPr>
        <p:spPr>
          <a:xfrm>
            <a:off x="7064082" y="926419"/>
            <a:ext cx="4472921" cy="1371600"/>
          </a:xfrm>
        </p:spPr>
        <p:txBody>
          <a:bodyPr vert="horz" lIns="91440" tIns="45720" rIns="91440" bIns="45720" rtlCol="0" anchor="ctr">
            <a:noAutofit/>
          </a:bodyPr>
          <a:lstStyle/>
          <a:p>
            <a:pPr>
              <a:lnSpc>
                <a:spcPct val="90000"/>
              </a:lnSpc>
            </a:pPr>
            <a:r>
              <a:rPr lang="en-US" sz="2000" dirty="0">
                <a:solidFill>
                  <a:schemeClr val="tx1">
                    <a:lumMod val="85000"/>
                    <a:lumOff val="15000"/>
                  </a:schemeClr>
                </a:solidFill>
                <a:latin typeface="Dubai Light" panose="020B0303030403030204" pitchFamily="34" charset="-78"/>
                <a:cs typeface="Dubai Light" panose="020B0303030403030204" pitchFamily="34" charset="-78"/>
              </a:rPr>
              <a:t>Muslim,</a:t>
            </a:r>
            <a:br>
              <a:rPr lang="en-US" sz="2000" dirty="0">
                <a:solidFill>
                  <a:schemeClr val="tx1">
                    <a:lumMod val="85000"/>
                    <a:lumOff val="15000"/>
                  </a:schemeClr>
                </a:solidFill>
                <a:latin typeface="Dubai Light" panose="020B0303030403030204" pitchFamily="34" charset="-78"/>
                <a:cs typeface="Dubai Light" panose="020B0303030403030204" pitchFamily="34" charset="-78"/>
              </a:rPr>
            </a:br>
            <a:r>
              <a:rPr lang="en-US" sz="2000" dirty="0">
                <a:solidFill>
                  <a:schemeClr val="tx1">
                    <a:lumMod val="85000"/>
                    <a:lumOff val="15000"/>
                  </a:schemeClr>
                </a:solidFill>
                <a:latin typeface="Dubai Light" panose="020B0303030403030204" pitchFamily="34" charset="-78"/>
                <a:cs typeface="Dubai Light" panose="020B0303030403030204" pitchFamily="34" charset="-78"/>
              </a:rPr>
              <a:t>Jewish, </a:t>
            </a:r>
            <a:br>
              <a:rPr lang="en-US" sz="2000" dirty="0">
                <a:solidFill>
                  <a:schemeClr val="tx1">
                    <a:lumMod val="85000"/>
                    <a:lumOff val="15000"/>
                  </a:schemeClr>
                </a:solidFill>
                <a:latin typeface="Dubai Light" panose="020B0303030403030204" pitchFamily="34" charset="-78"/>
                <a:cs typeface="Dubai Light" panose="020B0303030403030204" pitchFamily="34" charset="-78"/>
              </a:rPr>
            </a:br>
            <a:r>
              <a:rPr lang="en-US" sz="2000" dirty="0">
                <a:solidFill>
                  <a:schemeClr val="tx1">
                    <a:lumMod val="85000"/>
                    <a:lumOff val="15000"/>
                  </a:schemeClr>
                </a:solidFill>
                <a:latin typeface="Dubai Light" panose="020B0303030403030204" pitchFamily="34" charset="-78"/>
                <a:cs typeface="Dubai Light" panose="020B0303030403030204" pitchFamily="34" charset="-78"/>
              </a:rPr>
              <a:t>Christian ,</a:t>
            </a:r>
            <a:br>
              <a:rPr lang="en-US" sz="2000" dirty="0">
                <a:solidFill>
                  <a:schemeClr val="tx1">
                    <a:lumMod val="85000"/>
                    <a:lumOff val="15000"/>
                  </a:schemeClr>
                </a:solidFill>
                <a:latin typeface="Dubai Light" panose="020B0303030403030204" pitchFamily="34" charset="-78"/>
                <a:cs typeface="Dubai Light" panose="020B0303030403030204" pitchFamily="34" charset="-78"/>
              </a:rPr>
            </a:br>
            <a:r>
              <a:rPr lang="en-US" sz="2000" dirty="0">
                <a:solidFill>
                  <a:schemeClr val="tx1">
                    <a:lumMod val="85000"/>
                    <a:lumOff val="15000"/>
                  </a:schemeClr>
                </a:solidFill>
                <a:latin typeface="Dubai Light" panose="020B0303030403030204" pitchFamily="34" charset="-78"/>
                <a:cs typeface="Dubai Light" panose="020B0303030403030204" pitchFamily="34" charset="-78"/>
              </a:rPr>
              <a:t>Traditions searching for united wisdom and understanding of our Creators plan for us.</a:t>
            </a:r>
          </a:p>
        </p:txBody>
      </p:sp>
      <p:sp>
        <p:nvSpPr>
          <p:cNvPr id="4" name="Text Placeholder 3">
            <a:extLst>
              <a:ext uri="{FF2B5EF4-FFF2-40B4-BE49-F238E27FC236}">
                <a16:creationId xmlns:a16="http://schemas.microsoft.com/office/drawing/2014/main" id="{CD31FD85-2FB8-48E1-9BE7-958D5E7B133D}"/>
              </a:ext>
            </a:extLst>
          </p:cNvPr>
          <p:cNvSpPr>
            <a:spLocks noGrp="1"/>
          </p:cNvSpPr>
          <p:nvPr>
            <p:ph type="body" sz="half" idx="2"/>
          </p:nvPr>
        </p:nvSpPr>
        <p:spPr>
          <a:xfrm>
            <a:off x="7064082" y="2539319"/>
            <a:ext cx="4472922" cy="3931920"/>
          </a:xfrm>
        </p:spPr>
        <p:txBody>
          <a:bodyPr vert="horz" lIns="91440" tIns="45720" rIns="91440" bIns="45720" rtlCol="0">
            <a:normAutofit/>
          </a:bodyPr>
          <a:lstStyle/>
          <a:p>
            <a:pPr indent="-182880">
              <a:lnSpc>
                <a:spcPct val="100000"/>
              </a:lnSpc>
              <a:buFont typeface="Garamond" pitchFamily="18" charset="0"/>
              <a:buChar char="◦"/>
            </a:pPr>
            <a:endParaRPr lang="en-US" sz="2000" dirty="0">
              <a:latin typeface="Dubai Light" panose="020B0303030403030204" pitchFamily="34" charset="-78"/>
              <a:cs typeface="Dubai Light" panose="020B0303030403030204" pitchFamily="34" charset="-78"/>
            </a:endParaRPr>
          </a:p>
          <a:p>
            <a:pPr indent="-182880">
              <a:lnSpc>
                <a:spcPct val="100000"/>
              </a:lnSpc>
              <a:buFont typeface="Garamond" pitchFamily="18" charset="0"/>
              <a:buChar char="◦"/>
            </a:pPr>
            <a:endParaRPr lang="en-US" sz="2000" dirty="0">
              <a:latin typeface="Dubai Light" panose="020B0303030403030204" pitchFamily="34" charset="-78"/>
              <a:cs typeface="Dubai Light" panose="020B0303030403030204" pitchFamily="34" charset="-78"/>
            </a:endParaRPr>
          </a:p>
          <a:p>
            <a:pPr indent="-182880">
              <a:lnSpc>
                <a:spcPct val="100000"/>
              </a:lnSpc>
              <a:buFont typeface="Garamond" pitchFamily="18" charset="0"/>
              <a:buChar char="◦"/>
            </a:pPr>
            <a:r>
              <a:rPr lang="en-US" sz="2000" dirty="0">
                <a:latin typeface="Dubai Light" panose="020B0303030403030204" pitchFamily="34" charset="-78"/>
                <a:cs typeface="Dubai Light" panose="020B0303030403030204" pitchFamily="34" charset="-78"/>
              </a:rPr>
              <a:t>Wells dug deep in the ground, harnessing the river of Light: Compassion, Love, Peace, Joy, Patience, Kindness, Faithfulness, Gentleness and Forgiveness.</a:t>
            </a:r>
          </a:p>
        </p:txBody>
      </p:sp>
    </p:spTree>
    <p:extLst>
      <p:ext uri="{BB962C8B-B14F-4D97-AF65-F5344CB8AC3E}">
        <p14:creationId xmlns:p14="http://schemas.microsoft.com/office/powerpoint/2010/main" val="32765074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B65ABA3-820C-4D75-9437-9EFA1ADFE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36" name="Rectangle 35">
            <a:extLst>
              <a:ext uri="{FF2B5EF4-FFF2-40B4-BE49-F238E27FC236}">
                <a16:creationId xmlns:a16="http://schemas.microsoft.com/office/drawing/2014/main" id="{036BF2FB-90D8-48DB-BD34-D040CDCFF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38" name="Rectangle 37">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Placeholder 13" descr="A picture containing text, picture frame&#10;&#10;Description automatically generated">
            <a:extLst>
              <a:ext uri="{FF2B5EF4-FFF2-40B4-BE49-F238E27FC236}">
                <a16:creationId xmlns:a16="http://schemas.microsoft.com/office/drawing/2014/main" id="{8E711C5E-E178-45C2-9E7B-4D6B17EE216B}"/>
              </a:ext>
            </a:extLst>
          </p:cNvPr>
          <p:cNvPicPr>
            <a:picLocks noGrp="1" noChangeAspect="1"/>
          </p:cNvPicPr>
          <p:nvPr>
            <p:ph type="pic" idx="1"/>
          </p:nvPr>
        </p:nvPicPr>
        <p:blipFill rotWithShape="1">
          <a:blip r:embed="rId2"/>
          <a:srcRect t="9996" b="33146"/>
          <a:stretch/>
        </p:blipFill>
        <p:spPr>
          <a:xfrm>
            <a:off x="20" y="10"/>
            <a:ext cx="6392647" cy="6857990"/>
          </a:xfrm>
          <a:prstGeom prst="rect">
            <a:avLst/>
          </a:prstGeom>
        </p:spPr>
      </p:pic>
      <p:sp>
        <p:nvSpPr>
          <p:cNvPr id="40" name="Rectangle 39">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4FCA22EF-B607-4745-B8A3-B0C0E726D2C4}"/>
              </a:ext>
            </a:extLst>
          </p:cNvPr>
          <p:cNvSpPr>
            <a:spLocks noGrp="1"/>
          </p:cNvSpPr>
          <p:nvPr>
            <p:ph type="title"/>
          </p:nvPr>
        </p:nvSpPr>
        <p:spPr>
          <a:xfrm>
            <a:off x="7168564" y="1360889"/>
            <a:ext cx="4472921" cy="1371600"/>
          </a:xfrm>
        </p:spPr>
        <p:txBody>
          <a:bodyPr vert="horz" lIns="91440" tIns="45720" rIns="91440" bIns="45720" rtlCol="0" anchor="ctr">
            <a:normAutofit/>
          </a:bodyPr>
          <a:lstStyle/>
          <a:p>
            <a:pPr>
              <a:lnSpc>
                <a:spcPct val="90000"/>
              </a:lnSpc>
            </a:pPr>
            <a:r>
              <a:rPr lang="en-US" sz="4000" dirty="0">
                <a:solidFill>
                  <a:schemeClr val="tx1">
                    <a:lumMod val="85000"/>
                    <a:lumOff val="15000"/>
                  </a:schemeClr>
                </a:solidFill>
                <a:latin typeface="Dubai Light" panose="020B0303030403030204" pitchFamily="34" charset="-78"/>
                <a:cs typeface="Dubai Light" panose="020B0303030403030204" pitchFamily="34" charset="-78"/>
              </a:rPr>
              <a:t>Love is at the Center</a:t>
            </a:r>
          </a:p>
        </p:txBody>
      </p:sp>
      <p:sp>
        <p:nvSpPr>
          <p:cNvPr id="4" name="Text Placeholder 3">
            <a:extLst>
              <a:ext uri="{FF2B5EF4-FFF2-40B4-BE49-F238E27FC236}">
                <a16:creationId xmlns:a16="http://schemas.microsoft.com/office/drawing/2014/main" id="{5A1452E0-30D0-46E0-9EA7-12B4B201DAAC}"/>
              </a:ext>
            </a:extLst>
          </p:cNvPr>
          <p:cNvSpPr>
            <a:spLocks noGrp="1"/>
          </p:cNvSpPr>
          <p:nvPr>
            <p:ph type="body" sz="half" idx="2"/>
          </p:nvPr>
        </p:nvSpPr>
        <p:spPr>
          <a:xfrm>
            <a:off x="7196162" y="3545840"/>
            <a:ext cx="4472922" cy="3931920"/>
          </a:xfrm>
        </p:spPr>
        <p:txBody>
          <a:bodyPr vert="horz" lIns="91440" tIns="45720" rIns="91440" bIns="45720" rtlCol="0">
            <a:normAutofit/>
          </a:bodyPr>
          <a:lstStyle/>
          <a:p>
            <a:pPr indent="-182880">
              <a:lnSpc>
                <a:spcPct val="100000"/>
              </a:lnSpc>
              <a:buFont typeface="Garamond" pitchFamily="18" charset="0"/>
              <a:buChar char="◦"/>
            </a:pPr>
            <a:r>
              <a:rPr lang="en-US" sz="2000" dirty="0">
                <a:latin typeface="Dubai Light" panose="020B0303030403030204" pitchFamily="34" charset="-78"/>
                <a:cs typeface="Dubai Light" panose="020B0303030403030204" pitchFamily="34" charset="-78"/>
              </a:rPr>
              <a:t>We are called to live the Word. May it be from The Koran, The Torah, the Old or New Testament of our respective traditions. We are challenged to bring living life to the words, written of old; breathing the Spirit that unites us</a:t>
            </a:r>
            <a:r>
              <a:rPr lang="en-US" dirty="0">
                <a:latin typeface="Dubai Light" panose="020B0303030403030204" pitchFamily="34" charset="-78"/>
                <a:cs typeface="Dubai Light" panose="020B0303030403030204" pitchFamily="34" charset="-78"/>
              </a:rPr>
              <a:t>.</a:t>
            </a:r>
          </a:p>
        </p:txBody>
      </p:sp>
    </p:spTree>
    <p:extLst>
      <p:ext uri="{BB962C8B-B14F-4D97-AF65-F5344CB8AC3E}">
        <p14:creationId xmlns:p14="http://schemas.microsoft.com/office/powerpoint/2010/main" val="33368232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B7AC44-1B7B-4F09-9AA4-3DFDEC575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4" name="Rectangle 13">
            <a:extLst>
              <a:ext uri="{FF2B5EF4-FFF2-40B4-BE49-F238E27FC236}">
                <a16:creationId xmlns:a16="http://schemas.microsoft.com/office/drawing/2014/main" id="{6683E473-94FF-4ACE-9433-1F14799E89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16" name="Rectangle 15">
            <a:extLst>
              <a:ext uri="{FF2B5EF4-FFF2-40B4-BE49-F238E27FC236}">
                <a16:creationId xmlns:a16="http://schemas.microsoft.com/office/drawing/2014/main" id="{0BBB6B01-5B73-410C-B70E-8CF2FA470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8836" y="721224"/>
            <a:ext cx="5367164" cy="5415552"/>
          </a:xfrm>
          <a:prstGeom prst="rect">
            <a:avLst/>
          </a:prstGeom>
          <a:solidFill>
            <a:srgbClr val="FFFFFF"/>
          </a:solidFill>
          <a:ln w="6350" cap="flat" cmpd="sng" algn="ctr">
            <a:noFill/>
            <a:prstDash val="solid"/>
          </a:ln>
          <a:effectLst>
            <a:softEdge rad="0"/>
          </a:effectLst>
        </p:spPr>
      </p:sp>
      <p:sp>
        <p:nvSpPr>
          <p:cNvPr id="18" name="Rectangle 17">
            <a:extLst>
              <a:ext uri="{FF2B5EF4-FFF2-40B4-BE49-F238E27FC236}">
                <a16:creationId xmlns:a16="http://schemas.microsoft.com/office/drawing/2014/main" id="{8712F587-12D0-435C-8E3F-F44C36EE7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5217" y="892220"/>
            <a:ext cx="5054517" cy="5097085"/>
          </a:xfrm>
          <a:prstGeom prst="rect">
            <a:avLst/>
          </a:prstGeom>
          <a:noFill/>
          <a:ln w="6350" cap="sq" cmpd="sng" algn="ctr">
            <a:solidFill>
              <a:srgbClr val="404040"/>
            </a:solidFill>
            <a:prstDash val="solid"/>
            <a:miter lim="800000"/>
          </a:ln>
          <a:effectLst/>
        </p:spPr>
      </p:sp>
      <p:pic>
        <p:nvPicPr>
          <p:cNvPr id="3" name="Picture 2" descr="A picture containing person, indoor&#10;&#10;Description automatically generated">
            <a:extLst>
              <a:ext uri="{FF2B5EF4-FFF2-40B4-BE49-F238E27FC236}">
                <a16:creationId xmlns:a16="http://schemas.microsoft.com/office/drawing/2014/main" id="{190973F7-D629-4EC6-B18D-63418572C2E1}"/>
              </a:ext>
            </a:extLst>
          </p:cNvPr>
          <p:cNvPicPr>
            <a:picLocks noChangeAspect="1"/>
          </p:cNvPicPr>
          <p:nvPr/>
        </p:nvPicPr>
        <p:blipFill>
          <a:blip r:embed="rId2"/>
          <a:stretch>
            <a:fillRect/>
          </a:stretch>
        </p:blipFill>
        <p:spPr>
          <a:xfrm>
            <a:off x="2408443" y="1206900"/>
            <a:ext cx="2008064" cy="4462365"/>
          </a:xfrm>
          <a:prstGeom prst="rect">
            <a:avLst/>
          </a:prstGeom>
        </p:spPr>
      </p:pic>
      <p:sp>
        <p:nvSpPr>
          <p:cNvPr id="5" name="TextBox 4">
            <a:extLst>
              <a:ext uri="{FF2B5EF4-FFF2-40B4-BE49-F238E27FC236}">
                <a16:creationId xmlns:a16="http://schemas.microsoft.com/office/drawing/2014/main" id="{D9749537-DFB5-43E9-A4CC-58E32ACD6031}"/>
              </a:ext>
            </a:extLst>
          </p:cNvPr>
          <p:cNvSpPr txBox="1"/>
          <p:nvPr/>
        </p:nvSpPr>
        <p:spPr>
          <a:xfrm>
            <a:off x="6505610" y="1494948"/>
            <a:ext cx="4957554" cy="3496120"/>
          </a:xfrm>
          <a:prstGeom prst="rect">
            <a:avLst/>
          </a:prstGeom>
        </p:spPr>
        <p:txBody>
          <a:bodyPr vert="horz" lIns="91440" tIns="45720" rIns="91440" bIns="45720" rtlCol="0">
            <a:normAutofit fontScale="92500" lnSpcReduction="10000"/>
          </a:bodyPr>
          <a:lstStyle/>
          <a:p>
            <a:pPr indent="-182880">
              <a:spcAft>
                <a:spcPts val="600"/>
              </a:spcAft>
              <a:buClr>
                <a:schemeClr val="tx1">
                  <a:lumMod val="85000"/>
                  <a:lumOff val="15000"/>
                </a:schemeClr>
              </a:buClr>
              <a:buFont typeface="Garamond" pitchFamily="18" charset="0"/>
              <a:buChar char="◦"/>
            </a:pPr>
            <a:r>
              <a:rPr lang="en-US" dirty="0"/>
              <a:t>“Can I receive the Divine Kiss in the color of the sky?</a:t>
            </a:r>
          </a:p>
          <a:p>
            <a:pPr indent="-182880">
              <a:spcAft>
                <a:spcPts val="600"/>
              </a:spcAft>
              <a:buClr>
                <a:schemeClr val="tx1">
                  <a:lumMod val="85000"/>
                  <a:lumOff val="15000"/>
                </a:schemeClr>
              </a:buClr>
              <a:buFont typeface="Garamond" pitchFamily="18" charset="0"/>
              <a:buChar char="◦"/>
            </a:pPr>
            <a:endParaRPr lang="en-US" dirty="0"/>
          </a:p>
          <a:p>
            <a:pPr indent="-182880">
              <a:spcAft>
                <a:spcPts val="600"/>
              </a:spcAft>
              <a:buClr>
                <a:schemeClr val="tx1">
                  <a:lumMod val="85000"/>
                  <a:lumOff val="15000"/>
                </a:schemeClr>
              </a:buClr>
              <a:buFont typeface="Garamond" pitchFamily="18" charset="0"/>
              <a:buChar char="◦"/>
            </a:pPr>
            <a:r>
              <a:rPr lang="en-US" dirty="0"/>
              <a:t>In this breath?</a:t>
            </a:r>
          </a:p>
          <a:p>
            <a:pPr indent="-182880">
              <a:spcAft>
                <a:spcPts val="600"/>
              </a:spcAft>
              <a:buClr>
                <a:schemeClr val="tx1">
                  <a:lumMod val="85000"/>
                  <a:lumOff val="15000"/>
                </a:schemeClr>
              </a:buClr>
              <a:buFont typeface="Garamond" pitchFamily="18" charset="0"/>
              <a:buChar char="◦"/>
            </a:pPr>
            <a:endParaRPr lang="en-US" dirty="0"/>
          </a:p>
          <a:p>
            <a:pPr indent="-182880">
              <a:spcAft>
                <a:spcPts val="600"/>
              </a:spcAft>
              <a:buClr>
                <a:schemeClr val="tx1">
                  <a:lumMod val="85000"/>
                  <a:lumOff val="15000"/>
                </a:schemeClr>
              </a:buClr>
              <a:buFont typeface="Garamond" pitchFamily="18" charset="0"/>
              <a:buChar char="◦"/>
            </a:pPr>
            <a:r>
              <a:rPr lang="en-US" dirty="0"/>
              <a:t>With This step?</a:t>
            </a:r>
          </a:p>
          <a:p>
            <a:pPr indent="-182880">
              <a:spcAft>
                <a:spcPts val="600"/>
              </a:spcAft>
              <a:buClr>
                <a:schemeClr val="tx1">
                  <a:lumMod val="85000"/>
                  <a:lumOff val="15000"/>
                </a:schemeClr>
              </a:buClr>
              <a:buFont typeface="Garamond" pitchFamily="18" charset="0"/>
              <a:buChar char="◦"/>
            </a:pPr>
            <a:endParaRPr lang="en-US" dirty="0"/>
          </a:p>
          <a:p>
            <a:pPr indent="-182880">
              <a:spcAft>
                <a:spcPts val="600"/>
              </a:spcAft>
              <a:buClr>
                <a:schemeClr val="tx1">
                  <a:lumMod val="85000"/>
                  <a:lumOff val="15000"/>
                </a:schemeClr>
              </a:buClr>
              <a:buFont typeface="Garamond" pitchFamily="18" charset="0"/>
              <a:buChar char="◦"/>
            </a:pPr>
            <a:r>
              <a:rPr lang="en-US" dirty="0"/>
              <a:t>Can I open to the gift that God is giving me in “this”?</a:t>
            </a:r>
          </a:p>
          <a:p>
            <a:pPr indent="-182880">
              <a:spcAft>
                <a:spcPts val="600"/>
              </a:spcAft>
              <a:buClr>
                <a:schemeClr val="tx1">
                  <a:lumMod val="85000"/>
                  <a:lumOff val="15000"/>
                </a:schemeClr>
              </a:buClr>
              <a:buFont typeface="Garamond" pitchFamily="18" charset="0"/>
              <a:buChar char="◦"/>
            </a:pPr>
            <a:r>
              <a:rPr lang="en-US" i="1" dirty="0">
                <a:latin typeface="Dubai Light" panose="020B0303030403030204" pitchFamily="34" charset="-78"/>
                <a:cs typeface="Dubai Light" panose="020B0303030403030204" pitchFamily="34" charset="-78"/>
              </a:rPr>
              <a:t>Rabbi </a:t>
            </a:r>
            <a:r>
              <a:rPr lang="en-US" i="1" dirty="0" err="1">
                <a:latin typeface="Dubai Light" panose="020B0303030403030204" pitchFamily="34" charset="-78"/>
                <a:cs typeface="Dubai Light" panose="020B0303030403030204" pitchFamily="34" charset="-78"/>
              </a:rPr>
              <a:t>Shefa</a:t>
            </a:r>
            <a:r>
              <a:rPr lang="en-US" i="1" dirty="0">
                <a:latin typeface="Dubai Light" panose="020B0303030403030204" pitchFamily="34" charset="-78"/>
                <a:cs typeface="Dubai Light" panose="020B0303030403030204" pitchFamily="34" charset="-78"/>
              </a:rPr>
              <a:t> Gold’s Curriculum on the</a:t>
            </a:r>
          </a:p>
          <a:p>
            <a:pPr indent="-182880">
              <a:spcAft>
                <a:spcPts val="600"/>
              </a:spcAft>
              <a:buClr>
                <a:schemeClr val="tx1">
                  <a:lumMod val="85000"/>
                  <a:lumOff val="15000"/>
                </a:schemeClr>
              </a:buClr>
              <a:buFont typeface="Garamond" pitchFamily="18" charset="0"/>
              <a:buChar char="◦"/>
            </a:pPr>
            <a:r>
              <a:rPr lang="en-US" i="1" dirty="0">
                <a:latin typeface="Dubai Light" panose="020B0303030403030204" pitchFamily="34" charset="-78"/>
                <a:cs typeface="Dubai Light" panose="020B0303030403030204" pitchFamily="34" charset="-78"/>
              </a:rPr>
              <a:t>Song of Song Reflection in Love</a:t>
            </a:r>
          </a:p>
        </p:txBody>
      </p:sp>
      <p:sp>
        <p:nvSpPr>
          <p:cNvPr id="7" name="TextBox 6">
            <a:extLst>
              <a:ext uri="{FF2B5EF4-FFF2-40B4-BE49-F238E27FC236}">
                <a16:creationId xmlns:a16="http://schemas.microsoft.com/office/drawing/2014/main" id="{6A0FF523-F2CE-4595-9583-95FA374DE139}"/>
              </a:ext>
            </a:extLst>
          </p:cNvPr>
          <p:cNvSpPr txBox="1"/>
          <p:nvPr/>
        </p:nvSpPr>
        <p:spPr>
          <a:xfrm>
            <a:off x="7051040" y="1117600"/>
            <a:ext cx="116839" cy="33931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23891597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EBA8DCFE-E304-487E-BA90-25C6BD815CC1}"/>
              </a:ext>
            </a:extLst>
          </p:cNvPr>
          <p:cNvPicPr>
            <a:picLocks noGrp="1" noChangeAspect="1"/>
          </p:cNvPicPr>
          <p:nvPr>
            <p:ph type="pic" idx="1"/>
          </p:nvPr>
        </p:nvPicPr>
        <p:blipFill>
          <a:blip r:embed="rId2"/>
          <a:srcRect t="26667" b="26667"/>
          <a:stretch>
            <a:fillRect/>
          </a:stretch>
        </p:blipFill>
        <p:spPr>
          <a:xfrm>
            <a:off x="187959" y="125984"/>
            <a:ext cx="7696201" cy="6382512"/>
          </a:xfrm>
        </p:spPr>
      </p:pic>
      <p:sp>
        <p:nvSpPr>
          <p:cNvPr id="3" name="Title 2">
            <a:extLst>
              <a:ext uri="{FF2B5EF4-FFF2-40B4-BE49-F238E27FC236}">
                <a16:creationId xmlns:a16="http://schemas.microsoft.com/office/drawing/2014/main" id="{ECFBEFE6-66C4-4237-B8DB-32DD13179EC0}"/>
              </a:ext>
            </a:extLst>
          </p:cNvPr>
          <p:cNvSpPr>
            <a:spLocks noGrp="1"/>
          </p:cNvSpPr>
          <p:nvPr>
            <p:ph type="title"/>
          </p:nvPr>
        </p:nvSpPr>
        <p:spPr>
          <a:xfrm>
            <a:off x="8477250" y="227584"/>
            <a:ext cx="3144774" cy="1645920"/>
          </a:xfrm>
        </p:spPr>
        <p:txBody>
          <a:bodyPr/>
          <a:lstStyle/>
          <a:p>
            <a:r>
              <a:rPr lang="en-US" dirty="0">
                <a:latin typeface="Dubai Light" panose="020B0303030403030204" pitchFamily="34" charset="-78"/>
                <a:cs typeface="Dubai Light" panose="020B0303030403030204" pitchFamily="34" charset="-78"/>
              </a:rPr>
              <a:t>“</a:t>
            </a:r>
            <a:r>
              <a:rPr lang="en-US" sz="2400" dirty="0">
                <a:latin typeface="Dubai Light" panose="020B0303030403030204" pitchFamily="34" charset="-78"/>
                <a:cs typeface="Dubai Light" panose="020B0303030403030204" pitchFamily="34" charset="-78"/>
              </a:rPr>
              <a:t>One alone so luminous in her mother’s heart.” </a:t>
            </a:r>
            <a:r>
              <a:rPr lang="en-US" sz="1600" dirty="0">
                <a:latin typeface="Dubai Light" panose="020B0303030403030204" pitchFamily="34" charset="-78"/>
                <a:cs typeface="Dubai Light" panose="020B0303030403030204" pitchFamily="34" charset="-78"/>
              </a:rPr>
              <a:t>(S of S</a:t>
            </a:r>
            <a:r>
              <a:rPr lang="en-US" sz="1600" dirty="0"/>
              <a:t>)</a:t>
            </a:r>
          </a:p>
        </p:txBody>
      </p:sp>
      <p:sp>
        <p:nvSpPr>
          <p:cNvPr id="4" name="Text Placeholder 3">
            <a:extLst>
              <a:ext uri="{FF2B5EF4-FFF2-40B4-BE49-F238E27FC236}">
                <a16:creationId xmlns:a16="http://schemas.microsoft.com/office/drawing/2014/main" id="{9F48FFC4-D79E-48A8-B367-4CD41F1B2F13}"/>
              </a:ext>
            </a:extLst>
          </p:cNvPr>
          <p:cNvSpPr>
            <a:spLocks noGrp="1"/>
          </p:cNvSpPr>
          <p:nvPr>
            <p:ph type="body" sz="half" idx="2"/>
          </p:nvPr>
        </p:nvSpPr>
        <p:spPr/>
        <p:txBody>
          <a:bodyPr>
            <a:normAutofit/>
          </a:bodyPr>
          <a:lstStyle/>
          <a:p>
            <a:r>
              <a:rPr lang="en-US" sz="2400" dirty="0">
                <a:latin typeface="Dubai Light" panose="020B0303030403030204" pitchFamily="34" charset="-78"/>
                <a:cs typeface="Dubai Light" panose="020B0303030403030204" pitchFamily="34" charset="-78"/>
              </a:rPr>
              <a:t>“Can I install a constant remembrance of One Alone / Unity consciousness, even as I engage with multiplicity, the vast variety of myriad experience?”</a:t>
            </a:r>
          </a:p>
        </p:txBody>
      </p:sp>
    </p:spTree>
    <p:extLst>
      <p:ext uri="{BB962C8B-B14F-4D97-AF65-F5344CB8AC3E}">
        <p14:creationId xmlns:p14="http://schemas.microsoft.com/office/powerpoint/2010/main" val="23055718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FB65ABA3-820C-4D75-9437-9EFA1ADFE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56" name="Rectangle 55">
            <a:extLst>
              <a:ext uri="{FF2B5EF4-FFF2-40B4-BE49-F238E27FC236}">
                <a16:creationId xmlns:a16="http://schemas.microsoft.com/office/drawing/2014/main" id="{036BF2FB-90D8-48DB-BD34-D040CDCFF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pic>
        <p:nvPicPr>
          <p:cNvPr id="6" name="Picture Placeholder 5" descr="A picture containing outdoor&#10;&#10;Description automatically generated">
            <a:extLst>
              <a:ext uri="{FF2B5EF4-FFF2-40B4-BE49-F238E27FC236}">
                <a16:creationId xmlns:a16="http://schemas.microsoft.com/office/drawing/2014/main" id="{0A8C0E0B-E5A5-4E10-8755-C44F21BB3674}"/>
              </a:ext>
            </a:extLst>
          </p:cNvPr>
          <p:cNvPicPr>
            <a:picLocks noGrp="1" noChangeAspect="1"/>
          </p:cNvPicPr>
          <p:nvPr>
            <p:ph type="pic" idx="1"/>
          </p:nvPr>
        </p:nvPicPr>
        <p:blipFill rotWithShape="1">
          <a:blip r:embed="rId2"/>
          <a:srcRect l="11485" r="8535"/>
          <a:stretch/>
        </p:blipFill>
        <p:spPr>
          <a:xfrm>
            <a:off x="3048" y="10"/>
            <a:ext cx="12188952" cy="6857990"/>
          </a:xfrm>
          <a:prstGeom prst="rect">
            <a:avLst/>
          </a:prstGeom>
        </p:spPr>
      </p:pic>
      <p:sp>
        <p:nvSpPr>
          <p:cNvPr id="58" name="Rectangle 57">
            <a:extLst>
              <a:ext uri="{FF2B5EF4-FFF2-40B4-BE49-F238E27FC236}">
                <a16:creationId xmlns:a16="http://schemas.microsoft.com/office/drawing/2014/main" id="{CD64F326-929E-45E2-B54D-DC7E172077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0224" y="941695"/>
            <a:ext cx="5452527" cy="4974610"/>
          </a:xfrm>
          <a:prstGeom prst="rect">
            <a:avLst/>
          </a:prstGeom>
          <a:solidFill>
            <a:schemeClr val="bg1">
              <a:lumMod val="75000"/>
              <a:lumOff val="25000"/>
            </a:schemeClr>
          </a:solidFill>
          <a:ln w="6350" cap="sq" cmpd="sng" algn="ctr">
            <a:noFill/>
            <a:prstDash val="solid"/>
            <a:miter lim="800000"/>
          </a:ln>
          <a:effectLst/>
        </p:spPr>
      </p:sp>
      <p:sp>
        <p:nvSpPr>
          <p:cNvPr id="60" name="Rectangle 59">
            <a:extLst>
              <a:ext uri="{FF2B5EF4-FFF2-40B4-BE49-F238E27FC236}">
                <a16:creationId xmlns:a16="http://schemas.microsoft.com/office/drawing/2014/main" id="{7BFCDFD7-7B3B-4ED9-B533-34D0B37244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56167" y="1106424"/>
            <a:ext cx="5120640" cy="4645152"/>
          </a:xfrm>
          <a:prstGeom prst="rect">
            <a:avLst/>
          </a:prstGeom>
          <a:noFill/>
          <a:ln w="6350" cap="sq" cmpd="sng" algn="ctr">
            <a:solidFill>
              <a:schemeClr val="tx1"/>
            </a:solidFill>
            <a:prstDash val="solid"/>
            <a:miter lim="800000"/>
          </a:ln>
          <a:effectLst>
            <a:softEdge rad="0"/>
          </a:effectLst>
        </p:spPr>
      </p:sp>
      <p:sp>
        <p:nvSpPr>
          <p:cNvPr id="3" name="Title 2">
            <a:extLst>
              <a:ext uri="{FF2B5EF4-FFF2-40B4-BE49-F238E27FC236}">
                <a16:creationId xmlns:a16="http://schemas.microsoft.com/office/drawing/2014/main" id="{1B5B2139-E679-489C-B599-C53BF99F7C74}"/>
              </a:ext>
            </a:extLst>
          </p:cNvPr>
          <p:cNvSpPr>
            <a:spLocks noGrp="1"/>
          </p:cNvSpPr>
          <p:nvPr>
            <p:ph type="title"/>
          </p:nvPr>
        </p:nvSpPr>
        <p:spPr>
          <a:xfrm>
            <a:off x="6210846" y="1352277"/>
            <a:ext cx="4633416" cy="1371600"/>
          </a:xfrm>
        </p:spPr>
        <p:txBody>
          <a:bodyPr vert="horz" lIns="91440" tIns="45720" rIns="91440" bIns="45720" rtlCol="0" anchor="ctr">
            <a:normAutofit/>
          </a:bodyPr>
          <a:lstStyle/>
          <a:p>
            <a:pPr>
              <a:lnSpc>
                <a:spcPct val="90000"/>
              </a:lnSpc>
            </a:pPr>
            <a:r>
              <a:rPr lang="en-US" sz="4000" dirty="0"/>
              <a:t>“</a:t>
            </a:r>
            <a:r>
              <a:rPr lang="en-US" sz="4000" dirty="0">
                <a:latin typeface="Dubai Light" panose="020B0303030403030204" pitchFamily="34" charset="-78"/>
                <a:cs typeface="Dubai Light" panose="020B0303030403030204" pitchFamily="34" charset="-78"/>
              </a:rPr>
              <a:t>Opening to God’s Love and Unity</a:t>
            </a:r>
            <a:r>
              <a:rPr lang="en-US" sz="4000" dirty="0"/>
              <a:t>”</a:t>
            </a:r>
          </a:p>
        </p:txBody>
      </p:sp>
      <p:sp>
        <p:nvSpPr>
          <p:cNvPr id="4" name="Text Placeholder 3">
            <a:extLst>
              <a:ext uri="{FF2B5EF4-FFF2-40B4-BE49-F238E27FC236}">
                <a16:creationId xmlns:a16="http://schemas.microsoft.com/office/drawing/2014/main" id="{76DEEDDC-B1BD-4513-BAA0-B13F2A52ECBF}"/>
              </a:ext>
            </a:extLst>
          </p:cNvPr>
          <p:cNvSpPr>
            <a:spLocks noGrp="1"/>
          </p:cNvSpPr>
          <p:nvPr>
            <p:ph type="body" sz="half" idx="2"/>
          </p:nvPr>
        </p:nvSpPr>
        <p:spPr>
          <a:xfrm>
            <a:off x="6210845" y="2852792"/>
            <a:ext cx="4633415" cy="2572193"/>
          </a:xfrm>
        </p:spPr>
        <p:txBody>
          <a:bodyPr vert="horz" lIns="91440" tIns="45720" rIns="91440" bIns="45720" rtlCol="0">
            <a:normAutofit/>
          </a:bodyPr>
          <a:lstStyle/>
          <a:p>
            <a:pPr indent="-182880">
              <a:lnSpc>
                <a:spcPct val="100000"/>
              </a:lnSpc>
              <a:buFont typeface="Garamond" pitchFamily="18" charset="0"/>
              <a:buChar char="◦"/>
            </a:pPr>
            <a:r>
              <a:rPr lang="en-US" sz="2000" dirty="0">
                <a:latin typeface="Dubai Light" panose="020B0303030403030204" pitchFamily="34" charset="-78"/>
                <a:cs typeface="Dubai Light" panose="020B0303030403030204" pitchFamily="34" charset="-78"/>
              </a:rPr>
              <a:t>“Listen God-wrestlers, there is only One. And you shall love that One with all your heart, with all your soul and with all your might.”</a:t>
            </a:r>
          </a:p>
          <a:p>
            <a:pPr indent="-182880">
              <a:lnSpc>
                <a:spcPct val="100000"/>
              </a:lnSpc>
              <a:buFont typeface="Garamond" pitchFamily="18" charset="0"/>
              <a:buChar char="◦"/>
            </a:pPr>
            <a:endParaRPr lang="en-US" sz="2000" dirty="0">
              <a:latin typeface="Dubai Light" panose="020B0303030403030204" pitchFamily="34" charset="-78"/>
              <a:cs typeface="Dubai Light" panose="020B0303030403030204" pitchFamily="34" charset="-78"/>
            </a:endParaRPr>
          </a:p>
          <a:p>
            <a:pPr indent="-182880">
              <a:lnSpc>
                <a:spcPct val="100000"/>
              </a:lnSpc>
              <a:buFont typeface="Garamond" pitchFamily="18" charset="0"/>
              <a:buChar char="◦"/>
            </a:pPr>
            <a:r>
              <a:rPr lang="en-US" sz="2000" dirty="0">
                <a:latin typeface="Dubai Light" panose="020B0303030403030204" pitchFamily="34" charset="-78"/>
                <a:cs typeface="Dubai Light" panose="020B0303030403030204" pitchFamily="34" charset="-78"/>
              </a:rPr>
              <a:t>“Grant us peace, goodness, grace, love and compassion</a:t>
            </a:r>
            <a:r>
              <a:rPr lang="en-US" dirty="0"/>
              <a:t>!”</a:t>
            </a:r>
          </a:p>
        </p:txBody>
      </p:sp>
    </p:spTree>
    <p:extLst>
      <p:ext uri="{BB962C8B-B14F-4D97-AF65-F5344CB8AC3E}">
        <p14:creationId xmlns:p14="http://schemas.microsoft.com/office/powerpoint/2010/main" val="4045154767"/>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14">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16">
            <a:extLst>
              <a:ext uri="{FF2B5EF4-FFF2-40B4-BE49-F238E27FC236}">
                <a16:creationId xmlns:a16="http://schemas.microsoft.com/office/drawing/2014/main" id="{04B7AC44-1B7B-4F09-9AA4-3DFDEC575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43" name="Rectangle 18">
            <a:extLst>
              <a:ext uri="{FF2B5EF4-FFF2-40B4-BE49-F238E27FC236}">
                <a16:creationId xmlns:a16="http://schemas.microsoft.com/office/drawing/2014/main" id="{6683E473-94FF-4ACE-9433-1F14799E89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3" name="Title 2">
            <a:extLst>
              <a:ext uri="{FF2B5EF4-FFF2-40B4-BE49-F238E27FC236}">
                <a16:creationId xmlns:a16="http://schemas.microsoft.com/office/drawing/2014/main" id="{DA347AA0-E5AA-4132-8968-B15543405AC8}"/>
              </a:ext>
            </a:extLst>
          </p:cNvPr>
          <p:cNvSpPr>
            <a:spLocks noGrp="1"/>
          </p:cNvSpPr>
          <p:nvPr>
            <p:ph type="title"/>
          </p:nvPr>
        </p:nvSpPr>
        <p:spPr>
          <a:xfrm>
            <a:off x="6579450" y="727627"/>
            <a:ext cx="4957553" cy="1645920"/>
          </a:xfrm>
        </p:spPr>
        <p:txBody>
          <a:bodyPr vert="horz" lIns="91440" tIns="45720" rIns="91440" bIns="45720" rtlCol="0" anchor="ctr">
            <a:normAutofit/>
          </a:bodyPr>
          <a:lstStyle/>
          <a:p>
            <a:pPr>
              <a:lnSpc>
                <a:spcPct val="90000"/>
              </a:lnSpc>
            </a:pPr>
            <a:r>
              <a:rPr lang="en-US" sz="4800" dirty="0">
                <a:solidFill>
                  <a:schemeClr val="tx1">
                    <a:lumMod val="85000"/>
                    <a:lumOff val="15000"/>
                  </a:schemeClr>
                </a:solidFill>
                <a:latin typeface="Dubai Light" panose="020B0303030403030204" pitchFamily="34" charset="-78"/>
                <a:cs typeface="Dubai Light" panose="020B0303030403030204" pitchFamily="34" charset="-78"/>
              </a:rPr>
              <a:t>“Things That Make for Peace.”</a:t>
            </a:r>
          </a:p>
        </p:txBody>
      </p:sp>
      <p:sp>
        <p:nvSpPr>
          <p:cNvPr id="44" name="Rectangle 20">
            <a:extLst>
              <a:ext uri="{FF2B5EF4-FFF2-40B4-BE49-F238E27FC236}">
                <a16:creationId xmlns:a16="http://schemas.microsoft.com/office/drawing/2014/main" id="{0BBB6B01-5B73-410C-B70E-8CF2FA470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8836" y="721224"/>
            <a:ext cx="5367164" cy="5415552"/>
          </a:xfrm>
          <a:prstGeom prst="rect">
            <a:avLst/>
          </a:prstGeom>
          <a:solidFill>
            <a:srgbClr val="FFFFFF"/>
          </a:solidFill>
          <a:ln w="6350" cap="flat" cmpd="sng" algn="ctr">
            <a:noFill/>
            <a:prstDash val="solid"/>
          </a:ln>
          <a:effectLst>
            <a:softEdge rad="0"/>
          </a:effectLst>
        </p:spPr>
      </p:sp>
      <p:sp>
        <p:nvSpPr>
          <p:cNvPr id="45" name="Rectangle 22">
            <a:extLst>
              <a:ext uri="{FF2B5EF4-FFF2-40B4-BE49-F238E27FC236}">
                <a16:creationId xmlns:a16="http://schemas.microsoft.com/office/drawing/2014/main" id="{8712F587-12D0-435C-8E3F-F44C36EE7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5217" y="892220"/>
            <a:ext cx="5054517" cy="5097085"/>
          </a:xfrm>
          <a:prstGeom prst="rect">
            <a:avLst/>
          </a:prstGeom>
          <a:noFill/>
          <a:ln w="6350" cap="sq" cmpd="sng" algn="ctr">
            <a:solidFill>
              <a:srgbClr val="404040"/>
            </a:solidFill>
            <a:prstDash val="solid"/>
            <a:miter lim="800000"/>
          </a:ln>
          <a:effectLst/>
        </p:spPr>
      </p:sp>
      <p:pic>
        <p:nvPicPr>
          <p:cNvPr id="10" name="Picture Placeholder 9" descr="A picture containing tree, highway&#10;&#10;Description automatically generated">
            <a:extLst>
              <a:ext uri="{FF2B5EF4-FFF2-40B4-BE49-F238E27FC236}">
                <a16:creationId xmlns:a16="http://schemas.microsoft.com/office/drawing/2014/main" id="{332935F2-41AA-4D1A-B8A7-57913F55F92B}"/>
              </a:ext>
            </a:extLst>
          </p:cNvPr>
          <p:cNvPicPr>
            <a:picLocks noGrp="1" noChangeAspect="1"/>
          </p:cNvPicPr>
          <p:nvPr>
            <p:ph type="pic" idx="1"/>
          </p:nvPr>
        </p:nvPicPr>
        <p:blipFill>
          <a:blip r:embed="rId2"/>
          <a:srcRect l="22878" r="22878"/>
          <a:stretch>
            <a:fillRect/>
          </a:stretch>
        </p:blipFill>
        <p:spPr>
          <a:xfrm>
            <a:off x="1205256" y="1607008"/>
            <a:ext cx="4414438" cy="3662149"/>
          </a:xfrm>
          <a:prstGeom prst="rect">
            <a:avLst/>
          </a:prstGeom>
        </p:spPr>
      </p:pic>
      <p:sp>
        <p:nvSpPr>
          <p:cNvPr id="4" name="Text Placeholder 3">
            <a:extLst>
              <a:ext uri="{FF2B5EF4-FFF2-40B4-BE49-F238E27FC236}">
                <a16:creationId xmlns:a16="http://schemas.microsoft.com/office/drawing/2014/main" id="{4ED9BFCD-5DF2-49A7-8BF1-53F1ADB0A769}"/>
              </a:ext>
            </a:extLst>
          </p:cNvPr>
          <p:cNvSpPr>
            <a:spLocks noGrp="1"/>
          </p:cNvSpPr>
          <p:nvPr>
            <p:ph type="body" sz="half" idx="2"/>
          </p:nvPr>
        </p:nvSpPr>
        <p:spPr>
          <a:xfrm>
            <a:off x="6634480" y="2538919"/>
            <a:ext cx="4902524" cy="3496120"/>
          </a:xfrm>
        </p:spPr>
        <p:txBody>
          <a:bodyPr vert="horz" lIns="91440" tIns="45720" rIns="91440" bIns="45720" rtlCol="0">
            <a:normAutofit/>
          </a:bodyPr>
          <a:lstStyle/>
          <a:p>
            <a:pPr indent="-182880">
              <a:lnSpc>
                <a:spcPct val="100000"/>
              </a:lnSpc>
              <a:buFont typeface="Garamond" pitchFamily="18" charset="0"/>
              <a:buChar char="◦"/>
            </a:pPr>
            <a:r>
              <a:rPr lang="en-US" dirty="0">
                <a:latin typeface="Dubai Light" panose="020B0303030403030204" pitchFamily="34" charset="-78"/>
                <a:cs typeface="Dubai Light" panose="020B0303030403030204" pitchFamily="34" charset="-78"/>
              </a:rPr>
              <a:t>“Sit with the Lord of Peace,</a:t>
            </a:r>
          </a:p>
          <a:p>
            <a:pPr indent="-182880">
              <a:lnSpc>
                <a:spcPct val="100000"/>
              </a:lnSpc>
              <a:buFont typeface="Garamond" pitchFamily="18" charset="0"/>
              <a:buChar char="◦"/>
            </a:pPr>
            <a:r>
              <a:rPr lang="en-US" dirty="0">
                <a:latin typeface="Dubai Light" panose="020B0303030403030204" pitchFamily="34" charset="-78"/>
                <a:cs typeface="Dubai Light" panose="020B0303030403030204" pitchFamily="34" charset="-78"/>
              </a:rPr>
              <a:t>The Source of Peace,</a:t>
            </a:r>
          </a:p>
          <a:p>
            <a:pPr indent="-182880">
              <a:lnSpc>
                <a:spcPct val="100000"/>
              </a:lnSpc>
              <a:buFont typeface="Garamond" pitchFamily="18" charset="0"/>
              <a:buChar char="◦"/>
            </a:pPr>
            <a:r>
              <a:rPr lang="en-US" dirty="0">
                <a:latin typeface="Dubai Light" panose="020B0303030403030204" pitchFamily="34" charset="-78"/>
                <a:cs typeface="Dubai Light" panose="020B0303030403030204" pitchFamily="34" charset="-78"/>
              </a:rPr>
              <a:t>The Originator of Peace,</a:t>
            </a:r>
          </a:p>
          <a:p>
            <a:pPr indent="-182880">
              <a:lnSpc>
                <a:spcPct val="100000"/>
              </a:lnSpc>
              <a:buFont typeface="Garamond" pitchFamily="18" charset="0"/>
              <a:buChar char="◦"/>
            </a:pPr>
            <a:r>
              <a:rPr lang="en-US" dirty="0">
                <a:latin typeface="Dubai Light" panose="020B0303030403030204" pitchFamily="34" charset="-78"/>
                <a:cs typeface="Dubai Light" panose="020B0303030403030204" pitchFamily="34" charset="-78"/>
              </a:rPr>
              <a:t>The Spring of Peace,</a:t>
            </a:r>
          </a:p>
          <a:p>
            <a:pPr indent="-182880">
              <a:lnSpc>
                <a:spcPct val="100000"/>
              </a:lnSpc>
              <a:buFont typeface="Garamond" pitchFamily="18" charset="0"/>
              <a:buChar char="◦"/>
            </a:pPr>
            <a:r>
              <a:rPr lang="en-US" dirty="0">
                <a:latin typeface="Dubai Light" panose="020B0303030403030204" pitchFamily="34" charset="-78"/>
                <a:cs typeface="Dubai Light" panose="020B0303030403030204" pitchFamily="34" charset="-78"/>
              </a:rPr>
              <a:t>The Reservoir of Peace,</a:t>
            </a:r>
          </a:p>
          <a:p>
            <a:pPr indent="-182880">
              <a:lnSpc>
                <a:spcPct val="100000"/>
              </a:lnSpc>
              <a:buFont typeface="Garamond" pitchFamily="18" charset="0"/>
              <a:buChar char="◦"/>
            </a:pPr>
            <a:r>
              <a:rPr lang="en-US" dirty="0">
                <a:latin typeface="Dubai Light" panose="020B0303030403030204" pitchFamily="34" charset="-78"/>
                <a:cs typeface="Dubai Light" panose="020B0303030403030204" pitchFamily="34" charset="-78"/>
              </a:rPr>
              <a:t>Opening your heart to the gentle whisperings of His Love</a:t>
            </a:r>
          </a:p>
          <a:p>
            <a:pPr indent="-182880">
              <a:lnSpc>
                <a:spcPct val="100000"/>
              </a:lnSpc>
              <a:buFont typeface="Garamond" pitchFamily="18" charset="0"/>
              <a:buChar char="◦"/>
            </a:pPr>
            <a:endParaRPr lang="en-US" dirty="0"/>
          </a:p>
        </p:txBody>
      </p:sp>
    </p:spTree>
    <p:extLst>
      <p:ext uri="{BB962C8B-B14F-4D97-AF65-F5344CB8AC3E}">
        <p14:creationId xmlns:p14="http://schemas.microsoft.com/office/powerpoint/2010/main" val="3314495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14">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16">
            <a:extLst>
              <a:ext uri="{FF2B5EF4-FFF2-40B4-BE49-F238E27FC236}">
                <a16:creationId xmlns:a16="http://schemas.microsoft.com/office/drawing/2014/main" id="{04B7AC44-1B7B-4F09-9AA4-3DFDEC575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36" name="Rectangle 18">
            <a:extLst>
              <a:ext uri="{FF2B5EF4-FFF2-40B4-BE49-F238E27FC236}">
                <a16:creationId xmlns:a16="http://schemas.microsoft.com/office/drawing/2014/main" id="{6683E473-94FF-4ACE-9433-1F14799E89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37" name="Rectangle 20">
            <a:extLst>
              <a:ext uri="{FF2B5EF4-FFF2-40B4-BE49-F238E27FC236}">
                <a16:creationId xmlns:a16="http://schemas.microsoft.com/office/drawing/2014/main" id="{282E2A95-1A08-4118-83C6-B1CA5648E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38" name="Rectangle 22">
            <a:extLst>
              <a:ext uri="{FF2B5EF4-FFF2-40B4-BE49-F238E27FC236}">
                <a16:creationId xmlns:a16="http://schemas.microsoft.com/office/drawing/2014/main" id="{2FFEFC7E-85EE-4AC9-A351-FBEB13A1D6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534" y="237744"/>
            <a:ext cx="2926080" cy="6382512"/>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CB2511BB-FC4C-45F3-94EB-661D6806C9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9100" y="413053"/>
            <a:ext cx="2616201" cy="6064596"/>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D66B7C34-FD83-43C5-BA26-42DA8124C5D8}"/>
              </a:ext>
            </a:extLst>
          </p:cNvPr>
          <p:cNvSpPr>
            <a:spLocks noGrp="1"/>
          </p:cNvSpPr>
          <p:nvPr>
            <p:ph type="body" sz="half" idx="2"/>
          </p:nvPr>
        </p:nvSpPr>
        <p:spPr>
          <a:xfrm>
            <a:off x="604965" y="711200"/>
            <a:ext cx="2312479" cy="6522993"/>
          </a:xfrm>
        </p:spPr>
        <p:txBody>
          <a:bodyPr vert="horz" lIns="91440" tIns="45720" rIns="91440" bIns="45720" rtlCol="0">
            <a:normAutofit/>
          </a:bodyPr>
          <a:lstStyle/>
          <a:p>
            <a:pPr indent="-182880">
              <a:lnSpc>
                <a:spcPct val="100000"/>
              </a:lnSpc>
              <a:buFont typeface="Garamond" pitchFamily="18" charset="0"/>
              <a:buChar char="◦"/>
            </a:pPr>
            <a:r>
              <a:rPr lang="en-US" sz="2400" dirty="0">
                <a:solidFill>
                  <a:schemeClr val="tx1">
                    <a:lumMod val="85000"/>
                    <a:lumOff val="15000"/>
                  </a:schemeClr>
                </a:solidFill>
                <a:latin typeface="Dubai Light" panose="020B0303030403030204" pitchFamily="34" charset="-78"/>
                <a:cs typeface="Dubai Light" panose="020B0303030403030204" pitchFamily="34" charset="-78"/>
              </a:rPr>
              <a:t>“Oh Allah,</a:t>
            </a:r>
          </a:p>
          <a:p>
            <a:pPr indent="-182880">
              <a:lnSpc>
                <a:spcPct val="100000"/>
              </a:lnSpc>
              <a:buFont typeface="Garamond" pitchFamily="18" charset="0"/>
              <a:buChar char="◦"/>
            </a:pPr>
            <a:r>
              <a:rPr lang="en-US" sz="2400" dirty="0">
                <a:solidFill>
                  <a:schemeClr val="tx1">
                    <a:lumMod val="85000"/>
                    <a:lumOff val="15000"/>
                  </a:schemeClr>
                </a:solidFill>
                <a:latin typeface="Dubai Light" panose="020B0303030403030204" pitchFamily="34" charset="-78"/>
                <a:cs typeface="Dubai Light" panose="020B0303030403030204" pitchFamily="34" charset="-78"/>
              </a:rPr>
              <a:t>You are the Peace, Peace from you and Peace comes back to you, </a:t>
            </a:r>
          </a:p>
          <a:p>
            <a:pPr indent="-182880">
              <a:lnSpc>
                <a:spcPct val="100000"/>
              </a:lnSpc>
              <a:buFont typeface="Garamond" pitchFamily="18" charset="0"/>
              <a:buChar char="◦"/>
            </a:pPr>
            <a:r>
              <a:rPr lang="en-US" sz="2400" dirty="0">
                <a:solidFill>
                  <a:schemeClr val="tx1">
                    <a:lumMod val="85000"/>
                    <a:lumOff val="15000"/>
                  </a:schemeClr>
                </a:solidFill>
                <a:latin typeface="Dubai Light" panose="020B0303030403030204" pitchFamily="34" charset="-78"/>
                <a:cs typeface="Dubai Light" panose="020B0303030403030204" pitchFamily="34" charset="-78"/>
              </a:rPr>
              <a:t>So, grant us, Oh Allah, with Your Peace and admit us to the home of Peace.” (Prophet Mohamad)</a:t>
            </a:r>
          </a:p>
        </p:txBody>
      </p:sp>
      <p:sp>
        <p:nvSpPr>
          <p:cNvPr id="27" name="Rectangle 26">
            <a:extLst>
              <a:ext uri="{FF2B5EF4-FFF2-40B4-BE49-F238E27FC236}">
                <a16:creationId xmlns:a16="http://schemas.microsoft.com/office/drawing/2014/main" id="{68DC0EC7-60EA-4BD3-BC04-D547DE1B28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69764" y="413053"/>
            <a:ext cx="8212114" cy="6064596"/>
          </a:xfrm>
          <a:prstGeom prst="rect">
            <a:avLst/>
          </a:prstGeom>
          <a:noFill/>
          <a:ln w="6350" cap="sq" cmpd="sng" algn="ctr">
            <a:solidFill>
              <a:srgbClr val="404040"/>
            </a:solidFill>
            <a:prstDash val="solid"/>
            <a:miter lim="800000"/>
          </a:ln>
          <a:effectLst/>
        </p:spPr>
      </p:sp>
      <p:pic>
        <p:nvPicPr>
          <p:cNvPr id="10" name="Picture Placeholder 9" descr="A picture containing text, tree, outdoor, house&#10;&#10;Description automatically generated">
            <a:extLst>
              <a:ext uri="{FF2B5EF4-FFF2-40B4-BE49-F238E27FC236}">
                <a16:creationId xmlns:a16="http://schemas.microsoft.com/office/drawing/2014/main" id="{9D4A2297-05A6-4882-8F17-F6D83F0F895C}"/>
              </a:ext>
            </a:extLst>
          </p:cNvPr>
          <p:cNvPicPr>
            <a:picLocks noGrp="1" noChangeAspect="1"/>
          </p:cNvPicPr>
          <p:nvPr>
            <p:ph type="pic" idx="1"/>
          </p:nvPr>
        </p:nvPicPr>
        <p:blipFill>
          <a:blip r:embed="rId2"/>
          <a:srcRect l="20042" r="20042"/>
          <a:stretch>
            <a:fillRect/>
          </a:stretch>
        </p:blipFill>
        <p:spPr>
          <a:xfrm>
            <a:off x="4584276" y="882398"/>
            <a:ext cx="6168169" cy="5121612"/>
          </a:xfrm>
          <a:prstGeom prst="rect">
            <a:avLst/>
          </a:prstGeom>
        </p:spPr>
      </p:pic>
    </p:spTree>
    <p:extLst>
      <p:ext uri="{BB962C8B-B14F-4D97-AF65-F5344CB8AC3E}">
        <p14:creationId xmlns:p14="http://schemas.microsoft.com/office/powerpoint/2010/main" val="2821958041"/>
      </p:ext>
    </p:extLst>
  </p:cSld>
  <p:clrMapOvr>
    <a:overrideClrMapping bg1="dk1" tx1="lt1" bg2="dk2" tx2="lt2" accent1="accent1" accent2="accent2" accent3="accent3" accent4="accent4" accent5="accent5" accent6="accent6" hlink="hlink" folHlink="folHlink"/>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Savon">
      <a:majorFont>
        <a:latin typeface="Avenir Next LT Pro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venir Next LT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Override1.xml><?xml version="1.0" encoding="utf-8"?>
<a:themeOverride xmlns:a="http://schemas.openxmlformats.org/drawingml/2006/main">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2.xml><?xml version="1.0" encoding="utf-8"?>
<a:themeOverride xmlns:a="http://schemas.openxmlformats.org/drawingml/2006/main">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975FBC4-9D33-46BE-911D-419763BA9AF9}">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294F055B-D391-44D3-A87A-BCD07BD5A31C}">
  <ds:schemaRefs>
    <ds:schemaRef ds:uri="http://schemas.microsoft.com/sharepoint/v3/contenttype/forms"/>
  </ds:schemaRefs>
</ds:datastoreItem>
</file>

<file path=customXml/itemProps3.xml><?xml version="1.0" encoding="utf-8"?>
<ds:datastoreItem xmlns:ds="http://schemas.openxmlformats.org/officeDocument/2006/customXml" ds:itemID="{26DBD101-FC0A-4B21-82B0-57CAA7AEEC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{477D4B34-B064-456F-B1C2-BE4CF46049F3}tf56219246_win32</Template>
  <TotalTime>1374</TotalTime>
  <Words>932</Words>
  <Application>Microsoft Office PowerPoint</Application>
  <PresentationFormat>Widescreen</PresentationFormat>
  <Paragraphs>72</Paragraphs>
  <Slides>20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Avenir Next LT Pro</vt:lpstr>
      <vt:lpstr>Avenir Next LT Pro Light</vt:lpstr>
      <vt:lpstr>Dubai Light</vt:lpstr>
      <vt:lpstr>Garamond</vt:lpstr>
      <vt:lpstr>SavonVTI</vt:lpstr>
      <vt:lpstr>People of God: A Sacred Prism</vt:lpstr>
      <vt:lpstr>The Creator’s Prism is like no other. The intensity and wonder create in our hearts can only be expressed by love.</vt:lpstr>
      <vt:lpstr>Muslim, Jewish,  Christian , Traditions searching for united wisdom and understanding of our Creators plan for us.</vt:lpstr>
      <vt:lpstr>Love is at the Center</vt:lpstr>
      <vt:lpstr>PowerPoint Presentation</vt:lpstr>
      <vt:lpstr>“One alone so luminous in her mother’s heart.” (S of S)</vt:lpstr>
      <vt:lpstr>“Opening to God’s Love and Unity”</vt:lpstr>
      <vt:lpstr>“Things That Make for Peace.”</vt:lpstr>
      <vt:lpstr>PowerPoint Presentation</vt:lpstr>
      <vt:lpstr>“The Beautiful &amp; Powerful Names of Allah”</vt:lpstr>
      <vt:lpstr>Walking Meditation</vt:lpstr>
      <vt:lpstr>Faith Community to Build Outreach - Weaving Relationships- The Rev. Stephen Holton</vt:lpstr>
      <vt:lpstr>“What Gift do you bring to the Table?”</vt:lpstr>
      <vt:lpstr>Light as a symbol in the Abrahamic Traditions</vt:lpstr>
      <vt:lpstr>PowerPoint Presentation</vt:lpstr>
      <vt:lpstr>Havdalah and Commissioning</vt:lpstr>
      <vt:lpstr>Take your Light out into the world.</vt:lpstr>
      <vt:lpstr>Joint Committee Members and Presenters</vt:lpstr>
      <vt:lpstr>PowerPoint Presentation</vt:lpstr>
      <vt:lpstr>Additional Resources:  The Rev. Masud Ibn Syedullah https://rootsandbranchesprograms.org   Love at the Center www.RabbiShefaGold.com  Civilizations Exchange &amp; Cooperation Foundation  Imam Mohamad Bashar Arafat www.cecf-net.org  Cadeio.org Creation. Online Ecumenical and Interfaith GuideBook  USCCB.org  www.CatholicClimateCovenant.org  Ofsusaecumenicalinterfaith.org  https://www.vatican.va/content/vatican/en/search.html?q=ecuminism+and+interfaith+relations&amp;from=&amp;to=&amp;in=all&amp;sorting=relevance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People of God: A Sacred Prism</dc:title>
  <dc:creator>Marie Bianca</dc:creator>
  <cp:lastModifiedBy>Marie Bianca</cp:lastModifiedBy>
  <cp:revision>2</cp:revision>
  <dcterms:created xsi:type="dcterms:W3CDTF">2021-11-22T23:25:20Z</dcterms:created>
  <dcterms:modified xsi:type="dcterms:W3CDTF">2022-01-12T21:27:38Z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