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57" r:id="rId4"/>
    <p:sldId id="292" r:id="rId5"/>
    <p:sldId id="297" r:id="rId6"/>
    <p:sldId id="295" r:id="rId7"/>
    <p:sldId id="300" r:id="rId8"/>
    <p:sldId id="258" r:id="rId9"/>
    <p:sldId id="259" r:id="rId10"/>
    <p:sldId id="260" r:id="rId11"/>
    <p:sldId id="261" r:id="rId12"/>
    <p:sldId id="262" r:id="rId13"/>
    <p:sldId id="30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8"/>
    <p:restoredTop sz="94638"/>
  </p:normalViewPr>
  <p:slideViewPr>
    <p:cSldViewPr snapToGrid="0" snapToObjects="1">
      <p:cViewPr varScale="1">
        <p:scale>
          <a:sx n="120" d="100"/>
          <a:sy n="120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5F2E4-B325-D241-AC7F-D6CFFBCBF5F0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7475E-61F6-5F4B-9630-CB941052A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4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formativevisioning.com/2016/01/222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formativevisioning.com/2016/01/222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5E37-8D0B-EB41-BF98-62AE6F5AD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1209" y="659219"/>
            <a:ext cx="9771322" cy="11483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b="1" dirty="0"/>
              <a:t>VISIONING</a:t>
            </a:r>
            <a:r>
              <a:rPr lang="en-US" sz="4900" b="1" dirty="0">
                <a:solidFill>
                  <a:srgbClr val="C00000"/>
                </a:solidFill>
              </a:rPr>
              <a:t> </a:t>
            </a:r>
            <a:br>
              <a:rPr lang="en-US" sz="4200" b="1" dirty="0">
                <a:solidFill>
                  <a:srgbClr val="C00000"/>
                </a:solidFill>
              </a:rPr>
            </a:br>
            <a:r>
              <a:rPr lang="en-US" sz="4200" b="1" dirty="0">
                <a:solidFill>
                  <a:srgbClr val="C00000"/>
                </a:solidFill>
              </a:rPr>
              <a:t>SEEKING </a:t>
            </a:r>
            <a:r>
              <a:rPr lang="en-US" sz="4200" b="1" u="sng" dirty="0">
                <a:solidFill>
                  <a:srgbClr val="C00000"/>
                </a:solidFill>
              </a:rPr>
              <a:t>GOD’S</a:t>
            </a:r>
            <a:r>
              <a:rPr lang="en-US" sz="4200" b="1" dirty="0">
                <a:solidFill>
                  <a:srgbClr val="C00000"/>
                </a:solidFill>
              </a:rPr>
              <a:t> </a:t>
            </a:r>
            <a:r>
              <a:rPr lang="en-US" sz="4200" b="1" u="sng" dirty="0">
                <a:solidFill>
                  <a:srgbClr val="C00000"/>
                </a:solidFill>
              </a:rPr>
              <a:t>VISION </a:t>
            </a:r>
            <a:r>
              <a:rPr lang="en-US" sz="4200" b="1" dirty="0">
                <a:solidFill>
                  <a:srgbClr val="C00000"/>
                </a:solidFill>
              </a:rPr>
              <a:t>FOR FORMATION</a:t>
            </a:r>
            <a:endParaRPr lang="en-US" sz="4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9D1E7-90FA-A147-9A78-2238E8E28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209" y="1807535"/>
            <a:ext cx="9771321" cy="4053597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endParaRPr lang="en-US" sz="3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“Throw open the windows of the [Secular Franciscan Order] and let the fresh air of the spirit blow through.” </a:t>
            </a:r>
          </a:p>
          <a:p>
            <a:pPr algn="r"/>
            <a:r>
              <a:rPr lang="en-US" sz="3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Pope John XXIII </a:t>
            </a:r>
            <a:r>
              <a:rPr lang="en-US" sz="4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2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3F11D-1A56-B041-849E-C5EBAE10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8883318" cy="365125"/>
          </a:xfrm>
        </p:spPr>
        <p:txBody>
          <a:bodyPr/>
          <a:lstStyle/>
          <a:p>
            <a:pPr algn="r"/>
            <a:r>
              <a:rPr lang="en-US" dirty="0"/>
              <a:t>Anne H. Mulqueen, OFS - Visioning Workshop - August 2018</a:t>
            </a:r>
          </a:p>
        </p:txBody>
      </p:sp>
    </p:spTree>
    <p:extLst>
      <p:ext uri="{BB962C8B-B14F-4D97-AF65-F5344CB8AC3E}">
        <p14:creationId xmlns:p14="http://schemas.microsoft.com/office/powerpoint/2010/main" val="338217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B142-6547-554B-B8F5-0E98172E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343" y="624110"/>
            <a:ext cx="8870269" cy="73660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SUGGESTED VISIONING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E1C4-68D4-2F41-8C37-B0E1D09B2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265" y="1446028"/>
            <a:ext cx="9197347" cy="446519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Primary: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for guidance.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Having studied your homework,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on the relevant data provided.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aware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your own preconceived ideas and agendas. They could distract you.</a:t>
            </a:r>
          </a:p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Listen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others’ points of view.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Finally: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that are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accord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the Gospel and our Holy Rule</a:t>
            </a:r>
          </a:p>
        </p:txBody>
      </p:sp>
    </p:spTree>
    <p:extLst>
      <p:ext uri="{BB962C8B-B14F-4D97-AF65-F5344CB8AC3E}">
        <p14:creationId xmlns:p14="http://schemas.microsoft.com/office/powerpoint/2010/main" val="114636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92910-BCA6-5642-B8E8-5FB4C3AE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8" cy="6168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I DO BELIEVE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13854-4A25-3441-A0C4-DFD2B070A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733107"/>
            <a:ext cx="8911687" cy="4178115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Visioning is NOT easy and there will be some uncertainty.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that can be expected of us is to use whatever gifts we have to arrive at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degree of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consensus and then be willing to share what we believe God is saying to us as a visioning body.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do believe, the Spirit of Truth is available to all and our trust in God is sufficient for us to be at peace without having to have all the pieces in place.</a:t>
            </a:r>
          </a:p>
        </p:txBody>
      </p:sp>
    </p:spTree>
    <p:extLst>
      <p:ext uri="{BB962C8B-B14F-4D97-AF65-F5344CB8AC3E}">
        <p14:creationId xmlns:p14="http://schemas.microsoft.com/office/powerpoint/2010/main" val="371286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2648-1A77-D447-8FAE-E06C9B75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FINALLY, IN EVALUATING THE VISION,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IT SHOULD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39E2-6EA7-6143-AB94-9AFECD0F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029" y="2079171"/>
            <a:ext cx="7598228" cy="3832050"/>
          </a:xfrm>
        </p:spPr>
        <p:txBody>
          <a:bodyPr>
            <a:no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Reflect love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Express truth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Promote unity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Reflect harmony and goodness</a:t>
            </a:r>
          </a:p>
        </p:txBody>
      </p:sp>
    </p:spTree>
    <p:extLst>
      <p:ext uri="{BB962C8B-B14F-4D97-AF65-F5344CB8AC3E}">
        <p14:creationId xmlns:p14="http://schemas.microsoft.com/office/powerpoint/2010/main" val="37905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2648-1A77-D447-8FAE-E06C9B75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071" y="626300"/>
            <a:ext cx="9031266" cy="11649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BLAST FROM THE PAST</a:t>
            </a:r>
            <a:br>
              <a:rPr lang="en-US" b="1" dirty="0"/>
            </a:br>
            <a:r>
              <a:rPr lang="en-US" b="1" dirty="0"/>
              <a:t>15th Congress—Newark, Delaware—1997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39E2-6EA7-6143-AB94-9AFECD0F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12" y="1791222"/>
            <a:ext cx="10133556" cy="4119999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theme was </a:t>
            </a:r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Now is the Time -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Kingdom of God is at Hand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Secular Franciscans, friars and religious gathered together to face the upcoming millennium with a strategy of leadership, an authentic experience of community, and a vision to build a world based on Christ's values. It was a challenge to Secular Franciscans to return to the excitement of its founding story. </a:t>
            </a: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Sr. Brenda Hermann, MSBT, </a:t>
            </a:r>
          </a:p>
          <a:p>
            <a:pPr marL="0" indent="0" algn="r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facilitated sessions on 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Refounding.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9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96BF65-041E-3A43-B6B2-88E9F1095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9935" y="1753865"/>
            <a:ext cx="2660739" cy="37782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26562D-66C0-D646-9AD4-F69A010C56DA}"/>
              </a:ext>
            </a:extLst>
          </p:cNvPr>
          <p:cNvSpPr txBox="1"/>
          <p:nvPr/>
        </p:nvSpPr>
        <p:spPr>
          <a:xfrm>
            <a:off x="5453743" y="2080436"/>
            <a:ext cx="62701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 us END with just a moment </a:t>
            </a:r>
          </a:p>
          <a:p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quiet reflection.</a:t>
            </a:r>
          </a:p>
          <a:p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 us close our minds to the distractions and reflect on God’s presence, </a:t>
            </a:r>
          </a:p>
          <a:p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42CAB9-A591-3048-98D1-B14935C3F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227" y="388442"/>
            <a:ext cx="2718708" cy="151655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955E65-219E-6A43-BE59-666FCDDB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13722"/>
            <a:ext cx="8574974" cy="387212"/>
          </a:xfrm>
        </p:spPr>
        <p:txBody>
          <a:bodyPr/>
          <a:lstStyle/>
          <a:p>
            <a:pPr algn="r"/>
            <a:r>
              <a:rPr lang="en-US" dirty="0"/>
              <a:t>Anne H. Mulqueen, OFS - Visioning Workshop - August 2018</a:t>
            </a:r>
          </a:p>
        </p:txBody>
      </p:sp>
    </p:spTree>
    <p:extLst>
      <p:ext uri="{BB962C8B-B14F-4D97-AF65-F5344CB8AC3E}">
        <p14:creationId xmlns:p14="http://schemas.microsoft.com/office/powerpoint/2010/main" val="91846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E9D1E7-90FA-A147-9A78-2238E8E28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302" y="707571"/>
            <a:ext cx="11366205" cy="5196091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COMMENTARY ON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Gather the Wisdom, Weave a Dream: Transformative Visioning as a Refounding Process </a:t>
            </a:r>
          </a:p>
          <a:p>
            <a:pPr algn="ctr"/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(Ted Dunn, Ph.D. in Human Development)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first, let me tell you a story.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Note: Story of the Great White Rabbit from the book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“In Pursuit of the Great White Rabbit” by Edward Hays pp. 10, 11</a:t>
            </a:r>
          </a:p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88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B644-A77C-1B46-812B-29CC5D35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712" y="372140"/>
            <a:ext cx="8920900" cy="79744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TRANSFORMATIVE VISIONING IS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8633-304C-FB4E-A905-D98E59F7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58" y="1382233"/>
            <a:ext cx="10016054" cy="507173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communal faith journey.</a:t>
            </a:r>
          </a:p>
          <a:p>
            <a:pPr lvl="1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power of the journey lies in how we walk it.</a:t>
            </a:r>
          </a:p>
          <a:p>
            <a:pPr marL="0" indent="0" algn="ctr">
              <a:buNone/>
            </a:pPr>
            <a:r>
              <a:rPr lang="en-US" sz="3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journey will test our willingness to step out in faith and leave behind that which no longer has meaning, and  </a:t>
            </a:r>
          </a:p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Ideally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if we commit to the process and see it through to completion, eventually we will develop a prophetic vision, which is -- </a:t>
            </a:r>
          </a:p>
          <a:p>
            <a:pPr lvl="1"/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God’s path for the future of formation.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10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B644-A77C-1B46-812B-29CC5D35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TRANSFORMATIVE VISIONING IS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8633-304C-FB4E-A905-D98E59F7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468" y="1900003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process of deciding and choosing the appropriate course of action to pursue in our relationship to the will of God.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we are willing to be open and receptive to the Holy Spirit, God will reveal His will through special graces and insights.</a:t>
            </a:r>
          </a:p>
        </p:txBody>
      </p:sp>
    </p:spTree>
    <p:extLst>
      <p:ext uri="{BB962C8B-B14F-4D97-AF65-F5344CB8AC3E}">
        <p14:creationId xmlns:p14="http://schemas.microsoft.com/office/powerpoint/2010/main" val="23842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8633-304C-FB4E-A905-D98E59F7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010" y="356510"/>
            <a:ext cx="10568762" cy="60286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 Dunn says we are to: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Gather wisdom.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Weave a powerful dream that awakens our collective souls.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Provide our sisters and brothers with a dream that will bring forth deep and radical change,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 THAT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LIFE CAN EMERGE.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47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6B644-A77C-1B46-812B-29CC5D35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06" y="559152"/>
            <a:ext cx="6588874" cy="68369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Ted Warns Us of Pitfalls: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8633-304C-FB4E-A905-D98E59F7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335" y="1467293"/>
            <a:ext cx="10154277" cy="444392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Less than All-out Effort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Maintenance vs What can be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Insufficient Depth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Commitment to the shoreline or the depths of the ocean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Limited Ownership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Commitment by a few or by the OFS as a body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Resistance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Another word for it is Conflict – the choice to avoid resolution or encounter it in dialogue.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Glorification of the Past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Calls for a both/and approach</a:t>
            </a:r>
          </a:p>
          <a:p>
            <a:pPr marL="0" indent="0">
              <a:buNone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5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E9D1E7-90FA-A147-9A78-2238E8E28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571" y="1219200"/>
            <a:ext cx="8077200" cy="468446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br>
              <a:rPr lang="en-US" dirty="0">
                <a:hlinkClick r:id="rId2"/>
              </a:rPr>
            </a:br>
            <a:endParaRPr lang="en-US" dirty="0"/>
          </a:p>
          <a:p>
            <a:pPr algn="ctr"/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ANNE’S THOUGHTS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VISIONING</a:t>
            </a:r>
          </a:p>
          <a:p>
            <a:pPr algn="ctr"/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6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86F75-F33C-E943-9E7E-E24282E0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8" cy="82369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 BELIEVE VISIONING IS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331A6-0FEA-744B-BC7D-D6BF0A0B7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611086"/>
            <a:ext cx="8911687" cy="4300136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exercise of the gift of </a:t>
            </a: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Wisdom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which the Holy Spirit enables us to see things from God’s point of view.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Using the gift of </a:t>
            </a:r>
            <a:r>
              <a:rPr 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the Holy Spirit inspires us to know God’s will.  </a:t>
            </a:r>
          </a:p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Wisdom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Counsel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work together; pray for these gifts.</a:t>
            </a:r>
          </a:p>
        </p:txBody>
      </p:sp>
    </p:spTree>
    <p:extLst>
      <p:ext uri="{BB962C8B-B14F-4D97-AF65-F5344CB8AC3E}">
        <p14:creationId xmlns:p14="http://schemas.microsoft.com/office/powerpoint/2010/main" val="324050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81BC-9FA6-3842-96F1-FEDAAE55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598714"/>
            <a:ext cx="9710056" cy="7075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 ADDITION, I BELIEVE VISIONING </a:t>
            </a:r>
            <a:r>
              <a:rPr lang="en-US" b="1" u="sng" dirty="0">
                <a:solidFill>
                  <a:srgbClr val="C00000"/>
                </a:solidFill>
              </a:rPr>
              <a:t>CAN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BE</a:t>
            </a:r>
            <a:r>
              <a:rPr lang="en-US" b="1" dirty="0">
                <a:solidFill>
                  <a:srgbClr val="C00000"/>
                </a:solidFill>
              </a:rPr>
              <a:t>. . 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AF789-7A49-2444-9047-F1EB414F4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486" y="1447799"/>
            <a:ext cx="9394371" cy="4648201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process by which we discover the dream God has for us in regard to formation.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If, 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essential components of the formative process are present, primarily the spirit and essence of the Rule, I believe there is substantial assurance that this is God’s will for our Order.</a:t>
            </a:r>
          </a:p>
        </p:txBody>
      </p:sp>
    </p:spTree>
    <p:extLst>
      <p:ext uri="{BB962C8B-B14F-4D97-AF65-F5344CB8AC3E}">
        <p14:creationId xmlns:p14="http://schemas.microsoft.com/office/powerpoint/2010/main" val="24025113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6290</TotalTime>
  <Words>628</Words>
  <Application>Microsoft Macintosh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     VISIONING  SEEKING GOD’S VISION FOR FORMATION</vt:lpstr>
      <vt:lpstr>PowerPoint Presentation</vt:lpstr>
      <vt:lpstr>TRANSFORMATIVE VISIONING IS . . .</vt:lpstr>
      <vt:lpstr>TRANSFORMATIVE VISIONING IS . . .</vt:lpstr>
      <vt:lpstr>PowerPoint Presentation</vt:lpstr>
      <vt:lpstr>Ted Warns Us of Pitfalls:</vt:lpstr>
      <vt:lpstr>PowerPoint Presentation</vt:lpstr>
      <vt:lpstr>I BELIEVE VISIONING IS . . .</vt:lpstr>
      <vt:lpstr>IN ADDITION, I BELIEVE VISIONING CAN BE. . .</vt:lpstr>
      <vt:lpstr>SUGGESTED VISIONING TOOLS</vt:lpstr>
      <vt:lpstr>I DO BELIEVE THAT</vt:lpstr>
      <vt:lpstr>FINALLY, IN EVALUATING THE VISION,  IT SHOULD …</vt:lpstr>
      <vt:lpstr>BLAST FROM THE PAST 15th Congress—Newark, Delaware—1997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VISIONING </dc:title>
  <dc:creator>anne mulqueen</dc:creator>
  <cp:lastModifiedBy>anne mulqueen</cp:lastModifiedBy>
  <cp:revision>61</cp:revision>
  <dcterms:created xsi:type="dcterms:W3CDTF">2018-07-25T16:15:42Z</dcterms:created>
  <dcterms:modified xsi:type="dcterms:W3CDTF">2018-09-03T14:32:16Z</dcterms:modified>
</cp:coreProperties>
</file>