
<file path=[Content_Types].xml><?xml version="1.0" encoding="utf-8"?>
<Types xmlns="http://schemas.openxmlformats.org/package/2006/content-types">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notesMasters/notesMaster1.xml" ContentType="application/vnd.openxmlformats-officedocument.presentationml.notesMaster+xml"/>
  <Override PartName="/ppt/notesMasters/_rels/notesMaster1.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notesSlides/notesSlide9.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_rels/notesSlide9.xml.rels" ContentType="application/vnd.openxmlformats-package.relationships+xml"/>
  <Override PartName="/ppt/notesSlides/_rels/notesSlide1.xml.rels" ContentType="application/vnd.openxmlformats-package.relationships+xml"/>
  <Override PartName="/ppt/notesSlides/_rels/notesSlide2.xml.rels" ContentType="application/vnd.openxmlformats-package.relationships+xml"/>
  <Override PartName="/ppt/notesSlides/_rels/notesSlide3.xml.rels" ContentType="application/vnd.openxmlformats-package.relationships+xml"/>
  <Override PartName="/ppt/notesSlides/_rels/notesSlide4.xml.rels" ContentType="application/vnd.openxmlformats-package.relationships+xml"/>
  <Override PartName="/ppt/notesSlides/_rels/notesSlide5.xml.rels" ContentType="application/vnd.openxmlformats-package.relationships+xml"/>
  <Override PartName="/ppt/notesSlides/_rels/notesSlide6.xml.rels" ContentType="application/vnd.openxmlformats-package.relationships+xml"/>
  <Override PartName="/ppt/notesSlides/_rels/notesSlide7.xml.rels" ContentType="application/vnd.openxmlformats-package.relationships+xml"/>
  <Override PartName="/ppt/notesSlides/_rels/notesSlide8.xml.rels" ContentType="application/vnd.openxmlformats-package.relationships+xml"/>
  <Override PartName="/ppt/notesSlides/_rels/notesSlide10.xml.rels" ContentType="application/vnd.openxmlformats-package.relationships+xml"/>
  <Override PartName="/ppt/notesSlides/_rels/notesSlide11.xml.rels" ContentType="application/vnd.openxmlformats-package.relationships+xml"/>
  <Override PartName="/ppt/notesSlides/_rels/notesSlide12.xml.rels" ContentType="application/vnd.openxmlformats-package.relationships+xml"/>
  <Override PartName="/ppt/notesSlides/_rels/notesSlide13.xml.rels" ContentType="application/vnd.openxmlformats-package.relationships+xml"/>
  <Override PartName="/ppt/notesSlides/_rels/notesSlide14.xml.rels" ContentType="application/vnd.openxmlformats-package.relationships+xml"/>
  <Override PartName="/ppt/notesSlides/_rels/notesSlide15.xml.rels" ContentType="application/vnd.openxmlformats-package.relationships+xml"/>
  <Override PartName="/ppt/notesSlides/_rels/notesSlide16.xml.rels" ContentType="application/vnd.openxmlformats-package.relationships+xml"/>
  <Override PartName="/ppt/notesSlides/_rels/notesSlide17.xml.rels" ContentType="application/vnd.openxmlformats-package.relationships+xml"/>
  <Override PartName="/ppt/notesSlides/_rels/notesSlide18.xml.rels" ContentType="application/vnd.openxmlformats-package.relationships+xml"/>
  <Override PartName="/ppt/notesSlides/_rels/notesSlide19.xml.rels" ContentType="application/vnd.openxmlformats-package.relationships+xml"/>
  <Override PartName="/ppt/notesSlides/_rels/notesSlide20.xml.rels" ContentType="application/vnd.openxmlformats-package.relationships+xml"/>
  <Override PartName="/ppt/notesSlides/_rels/notesSlide21.xml.rels" ContentType="application/vnd.openxmlformats-package.relationships+xml"/>
  <Override PartName="/ppt/notesSlides/_rels/notesSlide22.xml.rels" ContentType="application/vnd.openxmlformats-package.relationships+xml"/>
  <Override PartName="/ppt/notesSlides/_rels/notesSlide23.xml.rels" ContentType="application/vnd.openxmlformats-package.relationships+xml"/>
  <Override PartName="/ppt/notesSlides/_rels/notesSlide24.xml.rels" ContentType="application/vnd.openxmlformats-package.relationships+xml"/>
  <Override PartName="/ppt/notesSlides/_rels/notesSlide25.xml.rels" ContentType="application/vnd.openxmlformats-package.relationships+xml"/>
  <Override PartName="/ppt/notesSlides/_rels/notesSlide26.xml.rels" ContentType="application/vnd.openxmlformats-package.relationships+xml"/>
  <Override PartName="/ppt/notesSlides/_rels/notesSlide27.xml.rels" ContentType="application/vnd.openxmlformats-package.relationships+xml"/>
  <Override PartName="/ppt/notesSlides/_rels/notesSlide28.xml.rels" ContentType="application/vnd.openxmlformats-package.relationships+xml"/>
  <Override PartName="/ppt/notesSlides/_rels/notesSlide29.xml.rels" ContentType="application/vnd.openxmlformats-package.relationships+xml"/>
  <Override PartName="/ppt/notesSlides/_rels/notesSlide30.xml.rels" ContentType="application/vnd.openxmlformats-package.relationships+xml"/>
  <Override PartName="/ppt/notesSlides/_rels/notesSlide31.xml.rels" ContentType="application/vnd.openxmlformats-package.relationships+xml"/>
  <Override PartName="/ppt/notesSlides/_rels/notesSlide32.xml.rels" ContentType="application/vnd.openxmlformats-package.relationships+xml"/>
  <Override PartName="/ppt/notesSlides/_rels/notesSlide33.xml.rels" ContentType="application/vnd.openxmlformats-package.relationships+xml"/>
  <Override PartName="/ppt/notesSlides/_rels/notesSlide34.xml.rels" ContentType="application/vnd.openxmlformats-package.relationships+xml"/>
  <Override PartName="/ppt/notesSlides/_rels/notesSlide35.xml.rels" ContentType="application/vnd.openxmlformats-package.relationships+xml"/>
  <Override PartName="/ppt/notesSlides/_rels/notesSlide36.xml.rels" ContentType="application/vnd.openxmlformats-package.relationships+xml"/>
  <Override PartName="/ppt/notesSlides/_rels/notesSlide37.xml.rels" ContentType="application/vnd.openxmlformats-package.relationships+xml"/>
  <Override PartName="/ppt/notesSlides/_rels/notesSlide38.xml.rels" ContentType="application/vnd.openxmlformats-package.relationships+xml"/>
  <Override PartName="/ppt/notesSlides/_rels/notesSlide39.xml.rels" ContentType="application/vnd.openxmlformats-package.relationships+xml"/>
  <Override PartName="/ppt/notesSlides/_rels/notesSlide40.xml.rels" ContentType="application/vnd.openxmlformats-package.relationship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media/image9.png" ContentType="image/png"/>
  <Override PartName="/ppt/media/image28.jpeg" ContentType="image/jpeg"/>
  <Override PartName="/ppt/media/image1.png" ContentType="image/png"/>
  <Override PartName="/ppt/media/image2.png" ContentType="image/png"/>
  <Override PartName="/ppt/media/image17.jpeg" ContentType="image/jpeg"/>
  <Override PartName="/ppt/media/image3.png" ContentType="image/png"/>
  <Override PartName="/ppt/media/image4.png" ContentType="image/png"/>
  <Override PartName="/ppt/media/image5.png" ContentType="image/png"/>
  <Override PartName="/ppt/media/image34.jpeg" ContentType="image/jpeg"/>
  <Override PartName="/ppt/media/image6.png" ContentType="image/png"/>
  <Override PartName="/ppt/media/image7.png" ContentType="image/png"/>
  <Override PartName="/ppt/media/image23.jpeg" ContentType="image/jpeg"/>
  <Override PartName="/ppt/media/image8.png" ContentType="image/png"/>
  <Override PartName="/ppt/media/image29.jpeg" ContentType="image/jpeg"/>
  <Override PartName="/ppt/media/image10.png" ContentType="image/png"/>
  <Override PartName="/ppt/media/image11.jpeg" ContentType="image/jpeg"/>
  <Override PartName="/ppt/media/image12.png" ContentType="image/png"/>
  <Override PartName="/ppt/media/image46.jpeg" ContentType="image/jpeg"/>
  <Override PartName="/ppt/media/image13.png" ContentType="image/png"/>
  <Override PartName="/ppt/media/image14.jpeg" ContentType="image/jpeg"/>
  <Override PartName="/ppt/media/image15.jpeg" ContentType="image/jpeg"/>
  <Override PartName="/ppt/media/image16.jpeg" ContentType="image/jpeg"/>
  <Override PartName="/ppt/media/image18.png" ContentType="image/png"/>
  <Override PartName="/ppt/media/image22.png" ContentType="image/png"/>
  <Override PartName="/ppt/media/image19.jpeg" ContentType="image/jpeg"/>
  <Override PartName="/ppt/media/image40.jpeg" ContentType="image/jpeg"/>
  <Override PartName="/ppt/media/image20.png" ContentType="image/png"/>
  <Override PartName="/ppt/media/image21.png" ContentType="image/png"/>
  <Override PartName="/ppt/media/image24.png" ContentType="image/png"/>
  <Override PartName="/ppt/media/image25.jpeg" ContentType="image/jpeg"/>
  <Override PartName="/ppt/media/image37.png" ContentType="image/png"/>
  <Override PartName="/ppt/media/image26.jpeg" ContentType="image/jpeg"/>
  <Override PartName="/ppt/media/image47.png" ContentType="image/png"/>
  <Override PartName="/ppt/media/image27.jpeg" ContentType="image/jpeg"/>
  <Override PartName="/ppt/media/image30.jpeg" ContentType="image/jpeg"/>
  <Override PartName="/ppt/media/image31.png" ContentType="image/png"/>
  <Override PartName="/ppt/media/image32.jpeg" ContentType="image/jpeg"/>
  <Override PartName="/ppt/media/image33.jpeg" ContentType="image/jpeg"/>
  <Override PartName="/ppt/media/image35.jpeg" ContentType="image/jpeg"/>
  <Override PartName="/ppt/media/image36.png" ContentType="image/png"/>
  <Override PartName="/ppt/media/image45.png" ContentType="image/png"/>
  <Override PartName="/ppt/media/image38.jpeg" ContentType="image/jpeg"/>
  <Override PartName="/ppt/media/image39.jpeg" ContentType="image/jpeg"/>
  <Override PartName="/ppt/media/image41.png" ContentType="image/png"/>
  <Override PartName="/ppt/media/image42.jpeg" ContentType="image/jpeg"/>
  <Override PartName="/ppt/media/image43.jpeg" ContentType="image/jpeg"/>
  <Override PartName="/ppt/media/image44.png" ContentType="image/png"/>
  <Override PartName="/ppt/slideLayouts/slideLayout9.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_rels/slideLayout9.xml.rels" ContentType="application/vnd.openxmlformats-package.relationships+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_rels/presentation.xml.rels" ContentType="application/vnd.openxmlformats-package.relationships+xml"/>
  <Override PartName="/ppt/slides/slide26.xml" ContentType="application/vnd.openxmlformats-officedocument.presentationml.slide+xml"/>
  <Override PartName="/ppt/slides/slide9.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21.xml" ContentType="application/vnd.openxmlformats-officedocument.presentationml.slide+xml"/>
  <Override PartName="/ppt/slides/slide4.xml" ContentType="application/vnd.openxmlformats-officedocument.presentationml.slide+xml"/>
  <Override PartName="/ppt/slides/slide22.xml" ContentType="application/vnd.openxmlformats-officedocument.presentationml.slide+xml"/>
  <Override PartName="/ppt/slides/slide5.xml" ContentType="application/vnd.openxmlformats-officedocument.presentationml.slide+xml"/>
  <Override PartName="/ppt/slides/slide23.xml" ContentType="application/vnd.openxmlformats-officedocument.presentationml.slide+xml"/>
  <Override PartName="/ppt/slides/slide6.xml" ContentType="application/vnd.openxmlformats-officedocument.presentationml.slide+xml"/>
  <Override PartName="/ppt/slides/slide24.xml" ContentType="application/vnd.openxmlformats-officedocument.presentationml.slide+xml"/>
  <Override PartName="/ppt/slides/slide7.xml" ContentType="application/vnd.openxmlformats-officedocument.presentationml.slide+xml"/>
  <Override PartName="/ppt/slides/slide25.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_rels/slide9.xml.rels" ContentType="application/vnd.openxmlformats-package.relationships+xml"/>
  <Override PartName="/ppt/slides/_rels/slide35.xml.rels" ContentType="application/vnd.openxmlformats-package.relationships+xml"/>
  <Override PartName="/ppt/slides/_rels/slide1.xml.rels" ContentType="application/vnd.openxmlformats-package.relationships+xml"/>
  <Override PartName="/ppt/slides/_rels/slide36.xml.rels" ContentType="application/vnd.openxmlformats-package.relationships+xml"/>
  <Override PartName="/ppt/slides/_rels/slide2.xml.rels" ContentType="application/vnd.openxmlformats-package.relationships+xml"/>
  <Override PartName="/ppt/slides/_rels/slide37.xml.rels" ContentType="application/vnd.openxmlformats-package.relationships+xml"/>
  <Override PartName="/ppt/slides/_rels/slide3.xml.rels" ContentType="application/vnd.openxmlformats-package.relationships+xml"/>
  <Override PartName="/ppt/slides/_rels/slide38.xml.rels" ContentType="application/vnd.openxmlformats-package.relationships+xml"/>
  <Override PartName="/ppt/slides/_rels/slide4.xml.rels" ContentType="application/vnd.openxmlformats-package.relationships+xml"/>
  <Override PartName="/ppt/slides/_rels/slide39.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20.xml.rels" ContentType="application/vnd.openxmlformats-package.relationships+xml"/>
  <Override PartName="/ppt/slides/_rels/slide21.xml.rels" ContentType="application/vnd.openxmlformats-package.relationships+xml"/>
  <Override PartName="/ppt/slides/_rels/slide22.xml.rels" ContentType="application/vnd.openxmlformats-package.relationships+xml"/>
  <Override PartName="/ppt/slides/_rels/slide23.xml.rels" ContentType="application/vnd.openxmlformats-package.relationships+xml"/>
  <Override PartName="/ppt/slides/_rels/slide24.xml.rels" ContentType="application/vnd.openxmlformats-package.relationships+xml"/>
  <Override PartName="/ppt/slides/_rels/slide25.xml.rels" ContentType="application/vnd.openxmlformats-package.relationships+xml"/>
  <Override PartName="/ppt/slides/_rels/slide26.xml.rels" ContentType="application/vnd.openxmlformats-package.relationships+xml"/>
  <Override PartName="/ppt/slides/_rels/slide27.xml.rels" ContentType="application/vnd.openxmlformats-package.relationships+xml"/>
  <Override PartName="/ppt/slides/_rels/slide28.xml.rels" ContentType="application/vnd.openxmlformats-package.relationships+xml"/>
  <Override PartName="/ppt/slides/_rels/slide29.xml.rels" ContentType="application/vnd.openxmlformats-package.relationships+xml"/>
  <Override PartName="/ppt/slides/_rels/slide30.xml.rels" ContentType="application/vnd.openxmlformats-package.relationships+xml"/>
  <Override PartName="/ppt/slides/_rels/slide31.xml.rels" ContentType="application/vnd.openxmlformats-package.relationships+xml"/>
  <Override PartName="/ppt/slides/_rels/slide32.xml.rels" ContentType="application/vnd.openxmlformats-package.relationships+xml"/>
  <Override PartName="/ppt/slides/_rels/slide33.xml.rels" ContentType="application/vnd.openxmlformats-package.relationships+xml"/>
  <Override PartName="/ppt/slides/_rels/slide34.xml.rels" ContentType="application/vnd.openxmlformats-package.relationships+xml"/>
  <Override PartName="/ppt/slides/_rels/slide40.xml.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Lst>
  <p:sldSz cx="9144000" cy="6858000"/>
  <p:notesSz cx="6858000" cy="91440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notesMaster" Target="notesMasters/notes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
</Relationships>
</file>

<file path=ppt/notesMasters/_rels/notesMaster1.xml.rels><?xml version="1.0" encoding="UTF-8"?>
<Relationships xmlns="http://schemas.openxmlformats.org/package/2006/relationships"><Relationship Id="rId1" Type="http://schemas.openxmlformats.org/officeDocument/2006/relationships/theme" Target="../theme/theme3.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4" name="PlaceHolder 1"/>
          <p:cNvSpPr>
            <a:spLocks noGrp="1"/>
          </p:cNvSpPr>
          <p:nvPr>
            <p:ph type="body"/>
          </p:nvPr>
        </p:nvSpPr>
        <p:spPr>
          <a:xfrm>
            <a:off x="777240" y="4777560"/>
            <a:ext cx="6217560" cy="4525920"/>
          </a:xfrm>
          <a:prstGeom prst="rect">
            <a:avLst/>
          </a:prstGeom>
        </p:spPr>
        <p:txBody>
          <a:bodyPr lIns="0" rIns="0" tIns="0" bIns="0"/>
          <a:p>
            <a:r>
              <a:rPr b="0" lang="en-US" sz="2000" spc="-1" strike="noStrike">
                <a:solidFill>
                  <a:srgbClr val="000000"/>
                </a:solidFill>
                <a:uFill>
                  <a:solidFill>
                    <a:srgbClr val="ffffff"/>
                  </a:solidFill>
                </a:uFill>
                <a:latin typeface="Arial"/>
              </a:rPr>
              <a:t>Click to edit the notes format</a:t>
            </a:r>
            <a:endParaRPr b="0" lang="en-US" sz="2000" spc="-1" strike="noStrike">
              <a:solidFill>
                <a:srgbClr val="000000"/>
              </a:solidFill>
              <a:uFill>
                <a:solidFill>
                  <a:srgbClr val="ffffff"/>
                </a:solidFill>
              </a:uFill>
              <a:latin typeface="Arial"/>
            </a:endParaRPr>
          </a:p>
        </p:txBody>
      </p:sp>
      <p:sp>
        <p:nvSpPr>
          <p:cNvPr id="85" name="PlaceHolder 2"/>
          <p:cNvSpPr>
            <a:spLocks noGrp="1"/>
          </p:cNvSpPr>
          <p:nvPr>
            <p:ph type="hdr"/>
          </p:nvPr>
        </p:nvSpPr>
        <p:spPr>
          <a:xfrm>
            <a:off x="0" y="0"/>
            <a:ext cx="3372840" cy="502560"/>
          </a:xfrm>
          <a:prstGeom prst="rect">
            <a:avLst/>
          </a:prstGeom>
        </p:spPr>
        <p:txBody>
          <a:bodyPr lIns="0" rIns="0" tIns="0" bIns="0"/>
          <a:p>
            <a:r>
              <a:rPr b="0" lang="en-US" sz="1400" spc="-1" strike="noStrike">
                <a:solidFill>
                  <a:srgbClr val="000000"/>
                </a:solidFill>
                <a:uFill>
                  <a:solidFill>
                    <a:srgbClr val="ffffff"/>
                  </a:solidFill>
                </a:uFill>
                <a:latin typeface="Times New Roman"/>
              </a:rPr>
              <a:t> </a:t>
            </a:r>
            <a:endParaRPr b="0" lang="en-US" sz="1400" spc="-1" strike="noStrike">
              <a:solidFill>
                <a:srgbClr val="000000"/>
              </a:solidFill>
              <a:uFill>
                <a:solidFill>
                  <a:srgbClr val="ffffff"/>
                </a:solidFill>
              </a:uFill>
              <a:latin typeface="Times New Roman"/>
            </a:endParaRPr>
          </a:p>
        </p:txBody>
      </p:sp>
      <p:sp>
        <p:nvSpPr>
          <p:cNvPr id="86" name="PlaceHolder 3"/>
          <p:cNvSpPr>
            <a:spLocks noGrp="1"/>
          </p:cNvSpPr>
          <p:nvPr>
            <p:ph type="dt"/>
          </p:nvPr>
        </p:nvSpPr>
        <p:spPr>
          <a:xfrm>
            <a:off x="4399200" y="0"/>
            <a:ext cx="3372840" cy="502560"/>
          </a:xfrm>
          <a:prstGeom prst="rect">
            <a:avLst/>
          </a:prstGeom>
        </p:spPr>
        <p:txBody>
          <a:bodyPr lIns="0" rIns="0" tIns="0" bIns="0"/>
          <a:p>
            <a:pPr algn="r"/>
            <a:r>
              <a:rPr b="0" lang="en-US" sz="1400" spc="-1" strike="noStrike">
                <a:solidFill>
                  <a:srgbClr val="000000"/>
                </a:solidFill>
                <a:uFill>
                  <a:solidFill>
                    <a:srgbClr val="ffffff"/>
                  </a:solidFill>
                </a:uFill>
                <a:latin typeface="Times New Roman"/>
              </a:rPr>
              <a:t> </a:t>
            </a:r>
            <a:endParaRPr b="0" lang="en-US" sz="1400" spc="-1" strike="noStrike">
              <a:solidFill>
                <a:srgbClr val="000000"/>
              </a:solidFill>
              <a:uFill>
                <a:solidFill>
                  <a:srgbClr val="ffffff"/>
                </a:solidFill>
              </a:uFill>
              <a:latin typeface="Times New Roman"/>
            </a:endParaRPr>
          </a:p>
        </p:txBody>
      </p:sp>
      <p:sp>
        <p:nvSpPr>
          <p:cNvPr id="87" name="PlaceHolder 4"/>
          <p:cNvSpPr>
            <a:spLocks noGrp="1"/>
          </p:cNvSpPr>
          <p:nvPr>
            <p:ph type="ftr"/>
          </p:nvPr>
        </p:nvSpPr>
        <p:spPr>
          <a:xfrm>
            <a:off x="0" y="9555480"/>
            <a:ext cx="3372840" cy="502560"/>
          </a:xfrm>
          <a:prstGeom prst="rect">
            <a:avLst/>
          </a:prstGeom>
        </p:spPr>
        <p:txBody>
          <a:bodyPr lIns="0" rIns="0" tIns="0" bIns="0" anchor="b"/>
          <a:p>
            <a:r>
              <a:rPr b="0" lang="en-US" sz="1400" spc="-1" strike="noStrike">
                <a:solidFill>
                  <a:srgbClr val="000000"/>
                </a:solidFill>
                <a:uFill>
                  <a:solidFill>
                    <a:srgbClr val="ffffff"/>
                  </a:solidFill>
                </a:uFill>
                <a:latin typeface="Times New Roman"/>
              </a:rPr>
              <a:t> </a:t>
            </a:r>
            <a:endParaRPr b="0" lang="en-US" sz="1400" spc="-1" strike="noStrike">
              <a:solidFill>
                <a:srgbClr val="000000"/>
              </a:solidFill>
              <a:uFill>
                <a:solidFill>
                  <a:srgbClr val="ffffff"/>
                </a:solidFill>
              </a:uFill>
              <a:latin typeface="Times New Roman"/>
            </a:endParaRPr>
          </a:p>
        </p:txBody>
      </p:sp>
      <p:sp>
        <p:nvSpPr>
          <p:cNvPr id="88" name="PlaceHolder 5"/>
          <p:cNvSpPr>
            <a:spLocks noGrp="1"/>
          </p:cNvSpPr>
          <p:nvPr>
            <p:ph type="sldNum"/>
          </p:nvPr>
        </p:nvSpPr>
        <p:spPr>
          <a:xfrm>
            <a:off x="4399200" y="9555480"/>
            <a:ext cx="3372840" cy="502560"/>
          </a:xfrm>
          <a:prstGeom prst="rect">
            <a:avLst/>
          </a:prstGeom>
        </p:spPr>
        <p:txBody>
          <a:bodyPr lIns="0" rIns="0" tIns="0" bIns="0" anchor="b"/>
          <a:p>
            <a:pPr algn="r"/>
            <a:fld id="{4FA12620-FFFC-4ABE-9702-93FCF5EF0D9D}" type="slidenum">
              <a:rPr b="0" lang="en-US" sz="1400" spc="-1" strike="noStrike">
                <a:solidFill>
                  <a:srgbClr val="000000"/>
                </a:solidFill>
                <a:uFill>
                  <a:solidFill>
                    <a:srgbClr val="ffffff"/>
                  </a:solidFill>
                </a:uFill>
                <a:latin typeface="Times New Roman"/>
              </a:rPr>
              <a:t>1</a:t>
            </a:fld>
            <a:endParaRPr b="0" lang="en-US" sz="1400" spc="-1" strike="noStrike">
              <a:solidFill>
                <a:srgbClr val="000000"/>
              </a:solidFill>
              <a:uFill>
                <a:solidFill>
                  <a:srgbClr val="ffffff"/>
                </a:solidFill>
              </a:uFill>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
</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
</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
</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
</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
</Relationships>
</file>

<file path=ppt/notesSlides/_rels/notesSlide2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
</Relationships>
</file>

<file path=ppt/notesSlides/_rels/notesSlide2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
</Relationships>
</file>

<file path=ppt/notesSlides/_rels/notesSlide23.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
</Relationships>
</file>

<file path=ppt/notesSlides/_rels/notesSlide24.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
</Relationships>
</file>

<file path=ppt/notesSlides/_rels/notesSlide25.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
</Relationships>
</file>

<file path=ppt/notesSlides/_rels/notesSlide26.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
</Relationships>
</file>

<file path=ppt/notesSlides/_rels/notesSlide27.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
</Relationships>
</file>

<file path=ppt/notesSlides/_rels/notesSlide28.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
</Relationships>
</file>

<file path=ppt/notesSlides/_rels/notesSlide29.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30.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
</Relationships>
</file>

<file path=ppt/notesSlides/_rels/notesSlide31.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
</Relationships>
</file>

<file path=ppt/notesSlides/_rels/notesSlide32.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
</Relationships>
</file>

<file path=ppt/notesSlides/_rels/notesSlide33.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
</Relationships>
</file>

<file path=ppt/notesSlides/_rels/notesSlide34.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
</Relationships>
</file>

<file path=ppt/notesSlides/_rels/notesSlide35.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
</Relationships>
</file>

<file path=ppt/notesSlides/_rels/notesSlide36.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
</Relationships>
</file>

<file path=ppt/notesSlides/_rels/notesSlide37.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
</Relationships>
</file>

<file path=ppt/notesSlides/_rels/notesSlide38.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
</Relationships>
</file>

<file path=ppt/notesSlides/_rels/notesSlide39.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40.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9" name="PlaceHolder 1"/>
          <p:cNvSpPr>
            <a:spLocks noGrp="1"/>
          </p:cNvSpPr>
          <p:nvPr>
            <p:ph type="body"/>
          </p:nvPr>
        </p:nvSpPr>
        <p:spPr>
          <a:xfrm>
            <a:off x="685800" y="4343400"/>
            <a:ext cx="5486040" cy="4114440"/>
          </a:xfrm>
          <a:prstGeom prst="rect">
            <a:avLst/>
          </a:prstGeom>
        </p:spPr>
        <p:txBody>
          <a:bodyPr/>
          <a:p>
            <a:endParaRPr b="0" lang="en-US" sz="2000" spc="-1" strike="noStrike">
              <a:solidFill>
                <a:srgbClr val="000000"/>
              </a:solidFill>
              <a:uFill>
                <a:solidFill>
                  <a:srgbClr val="ffffff"/>
                </a:solidFill>
              </a:uFill>
              <a:latin typeface="Arial"/>
            </a:endParaRPr>
          </a:p>
        </p:txBody>
      </p:sp>
      <p:sp>
        <p:nvSpPr>
          <p:cNvPr id="230" name="TextShape 2"/>
          <p:cNvSpPr txBox="1"/>
          <p:nvPr/>
        </p:nvSpPr>
        <p:spPr>
          <a:xfrm>
            <a:off x="3884760" y="8685360"/>
            <a:ext cx="2971440" cy="456840"/>
          </a:xfrm>
          <a:prstGeom prst="rect">
            <a:avLst/>
          </a:prstGeom>
          <a:noFill/>
          <a:ln>
            <a:noFill/>
          </a:ln>
        </p:spPr>
        <p:txBody>
          <a:bodyPr anchor="b"/>
          <a:p>
            <a:pPr algn="r">
              <a:lnSpc>
                <a:spcPct val="100000"/>
              </a:lnSpc>
            </a:pPr>
            <a:fld id="{507296CD-05F6-4328-8287-02F5396429F1}" type="slidenum">
              <a:rPr b="0" lang="en-US" sz="1200" spc="-1" strike="noStrike">
                <a:solidFill>
                  <a:srgbClr val="000000"/>
                </a:solidFill>
                <a:uFill>
                  <a:solidFill>
                    <a:srgbClr val="ffffff"/>
                  </a:solidFill>
                </a:uFill>
                <a:latin typeface="+mn-lt"/>
                <a:ea typeface="+mn-ea"/>
              </a:rPr>
              <a:t>1</a:t>
            </a:fld>
            <a:endParaRPr b="0" lang="en-US" sz="1200" spc="-1" strike="noStrike">
              <a:solidFill>
                <a:srgbClr val="000000"/>
              </a:solidFill>
              <a:uFill>
                <a:solidFill>
                  <a:srgbClr val="ffffff"/>
                </a:solidFill>
              </a:uFill>
              <a:latin typeface="Times New Roman"/>
            </a:endParaRPr>
          </a:p>
        </p:txBody>
      </p:sp>
    </p:spTree>
  </p:cSld>
</p:note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7" name="PlaceHolder 1"/>
          <p:cNvSpPr>
            <a:spLocks noGrp="1"/>
          </p:cNvSpPr>
          <p:nvPr>
            <p:ph type="body"/>
          </p:nvPr>
        </p:nvSpPr>
        <p:spPr>
          <a:xfrm>
            <a:off x="685800" y="4343400"/>
            <a:ext cx="5486040" cy="4114440"/>
          </a:xfrm>
          <a:prstGeom prst="rect">
            <a:avLst/>
          </a:prstGeom>
        </p:spPr>
        <p:txBody>
          <a:bodyPr/>
          <a:p>
            <a:endParaRPr b="0" lang="en-US" sz="2000" spc="-1" strike="noStrike">
              <a:solidFill>
                <a:srgbClr val="000000"/>
              </a:solidFill>
              <a:uFill>
                <a:solidFill>
                  <a:srgbClr val="ffffff"/>
                </a:solidFill>
              </a:uFill>
              <a:latin typeface="Arial"/>
            </a:endParaRPr>
          </a:p>
          <a:p>
            <a:r>
              <a:rPr b="0" lang="en-US" sz="1600" spc="-1" strike="noStrike">
                <a:solidFill>
                  <a:srgbClr val="000000"/>
                </a:solidFill>
                <a:uFill>
                  <a:solidFill>
                    <a:srgbClr val="ffffff"/>
                  </a:solidFill>
                </a:uFill>
                <a:latin typeface="Arial"/>
              </a:rPr>
              <a:t>Francis’s heart burned with love for Christ - but that love was not to remain in his heart alone.</a:t>
            </a:r>
            <a:endParaRPr b="0" lang="en-US" sz="1600" spc="-1" strike="noStrike">
              <a:solidFill>
                <a:srgbClr val="000000"/>
              </a:solidFill>
              <a:uFill>
                <a:solidFill>
                  <a:srgbClr val="ffffff"/>
                </a:solidFill>
              </a:uFill>
              <a:latin typeface="Arial"/>
            </a:endParaRPr>
          </a:p>
          <a:p>
            <a:endParaRPr b="0" lang="en-US" sz="1600" spc="-1" strike="noStrike">
              <a:solidFill>
                <a:srgbClr val="000000"/>
              </a:solidFill>
              <a:uFill>
                <a:solidFill>
                  <a:srgbClr val="ffffff"/>
                </a:solidFill>
              </a:uFill>
              <a:latin typeface="Arial"/>
            </a:endParaRPr>
          </a:p>
          <a:p>
            <a:r>
              <a:rPr b="0" lang="en-US" sz="1600" spc="-1" strike="noStrike">
                <a:solidFill>
                  <a:srgbClr val="000000"/>
                </a:solidFill>
                <a:uFill>
                  <a:solidFill>
                    <a:srgbClr val="ffffff"/>
                  </a:solidFill>
                </a:uFill>
                <a:latin typeface="Arial"/>
              </a:rPr>
              <a:t>What God planted in Francis’s heart was meant to be shared.</a:t>
            </a:r>
            <a:endParaRPr b="0" lang="en-US" sz="1600" spc="-1" strike="noStrike">
              <a:solidFill>
                <a:srgbClr val="000000"/>
              </a:solidFill>
              <a:uFill>
                <a:solidFill>
                  <a:srgbClr val="ffffff"/>
                </a:solidFill>
              </a:uFill>
              <a:latin typeface="Arial"/>
            </a:endParaRPr>
          </a:p>
          <a:p>
            <a:endParaRPr b="0" lang="en-US" sz="1600" spc="-1" strike="noStrike">
              <a:solidFill>
                <a:srgbClr val="000000"/>
              </a:solidFill>
              <a:uFill>
                <a:solidFill>
                  <a:srgbClr val="ffffff"/>
                </a:solidFill>
              </a:uFill>
              <a:latin typeface="Arial"/>
            </a:endParaRPr>
          </a:p>
          <a:p>
            <a:endParaRPr b="0" lang="en-US" sz="1600" spc="-1" strike="noStrike">
              <a:solidFill>
                <a:srgbClr val="000000"/>
              </a:solidFill>
              <a:uFill>
                <a:solidFill>
                  <a:srgbClr val="ffffff"/>
                </a:solidFill>
              </a:uFill>
              <a:latin typeface="Arial"/>
            </a:endParaRPr>
          </a:p>
          <a:p>
            <a:endParaRPr b="0" lang="en-US" sz="1600" spc="-1" strike="noStrike">
              <a:solidFill>
                <a:srgbClr val="000000"/>
              </a:solidFill>
              <a:uFill>
                <a:solidFill>
                  <a:srgbClr val="ffffff"/>
                </a:solidFill>
              </a:uFill>
              <a:latin typeface="Arial"/>
            </a:endParaRPr>
          </a:p>
          <a:p>
            <a:endParaRPr b="0" lang="en-US" sz="1600" spc="-1" strike="noStrike">
              <a:solidFill>
                <a:srgbClr val="000000"/>
              </a:solidFill>
              <a:uFill>
                <a:solidFill>
                  <a:srgbClr val="ffffff"/>
                </a:solidFill>
              </a:uFill>
              <a:latin typeface="Arial"/>
            </a:endParaRPr>
          </a:p>
          <a:p>
            <a:endParaRPr b="0" lang="en-US" sz="1600" spc="-1" strike="noStrike">
              <a:solidFill>
                <a:srgbClr val="000000"/>
              </a:solidFill>
              <a:uFill>
                <a:solidFill>
                  <a:srgbClr val="ffffff"/>
                </a:solidFill>
              </a:uFill>
              <a:latin typeface="Arial"/>
            </a:endParaRPr>
          </a:p>
        </p:txBody>
      </p:sp>
      <p:sp>
        <p:nvSpPr>
          <p:cNvPr id="248" name="TextShape 2"/>
          <p:cNvSpPr txBox="1"/>
          <p:nvPr/>
        </p:nvSpPr>
        <p:spPr>
          <a:xfrm>
            <a:off x="3884760" y="8685360"/>
            <a:ext cx="2971440" cy="456840"/>
          </a:xfrm>
          <a:prstGeom prst="rect">
            <a:avLst/>
          </a:prstGeom>
          <a:noFill/>
          <a:ln>
            <a:noFill/>
          </a:ln>
        </p:spPr>
        <p:txBody>
          <a:bodyPr anchor="b"/>
          <a:p>
            <a:pPr algn="r">
              <a:lnSpc>
                <a:spcPct val="100000"/>
              </a:lnSpc>
            </a:pPr>
            <a:fld id="{A97D9013-CF1B-40B2-8485-B9495E2B1A57}" type="slidenum">
              <a:rPr b="0" lang="en-US" sz="1200" spc="-1" strike="noStrike">
                <a:solidFill>
                  <a:srgbClr val="000000"/>
                </a:solidFill>
                <a:uFill>
                  <a:solidFill>
                    <a:srgbClr val="ffffff"/>
                  </a:solidFill>
                </a:uFill>
                <a:latin typeface="+mn-lt"/>
                <a:ea typeface="+mn-ea"/>
              </a:rPr>
              <a:t>1</a:t>
            </a:fld>
            <a:endParaRPr b="0" lang="en-US" sz="1200" spc="-1" strike="noStrike">
              <a:solidFill>
                <a:srgbClr val="000000"/>
              </a:solidFill>
              <a:uFill>
                <a:solidFill>
                  <a:srgbClr val="ffffff"/>
                </a:solidFill>
              </a:uFill>
              <a:latin typeface="Times New Roman"/>
            </a:endParaRPr>
          </a:p>
        </p:txBody>
      </p:sp>
    </p:spTree>
  </p:cSld>
</p:note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9" name="PlaceHolder 1"/>
          <p:cNvSpPr>
            <a:spLocks noGrp="1"/>
          </p:cNvSpPr>
          <p:nvPr>
            <p:ph type="body"/>
          </p:nvPr>
        </p:nvSpPr>
        <p:spPr>
          <a:xfrm>
            <a:off x="685800" y="4343400"/>
            <a:ext cx="5486040" cy="4114440"/>
          </a:xfrm>
          <a:prstGeom prst="rect">
            <a:avLst/>
          </a:prstGeom>
        </p:spPr>
        <p:txBody>
          <a:bodyPr/>
          <a:p>
            <a:r>
              <a:rPr b="0" lang="en-US" sz="1600" spc="-1" strike="noStrike">
                <a:solidFill>
                  <a:srgbClr val="000000"/>
                </a:solidFill>
                <a:uFill>
                  <a:solidFill>
                    <a:srgbClr val="ffffff"/>
                  </a:solidFill>
                </a:uFill>
                <a:latin typeface="Arial"/>
              </a:rPr>
              <a:t>Soon others hearts were stirred - and awakened to their own call to follow Christ in the way of St. Francis. </a:t>
            </a:r>
            <a:endParaRPr b="0" lang="en-US" sz="1600" spc="-1" strike="noStrike">
              <a:solidFill>
                <a:srgbClr val="000000"/>
              </a:solidFill>
              <a:uFill>
                <a:solidFill>
                  <a:srgbClr val="ffffff"/>
                </a:solidFill>
              </a:uFill>
              <a:latin typeface="Arial"/>
            </a:endParaRPr>
          </a:p>
          <a:p>
            <a:r>
              <a:rPr b="0" lang="en-US" sz="1600" spc="-1" strike="noStrike">
                <a:solidFill>
                  <a:srgbClr val="000000"/>
                </a:solidFill>
                <a:uFill>
                  <a:solidFill>
                    <a:srgbClr val="ffffff"/>
                  </a:solidFill>
                </a:uFill>
                <a:latin typeface="Arial"/>
              </a:rPr>
              <a:t> </a:t>
            </a:r>
            <a:endParaRPr b="0" lang="en-US" sz="1600" spc="-1" strike="noStrike">
              <a:solidFill>
                <a:srgbClr val="000000"/>
              </a:solidFill>
              <a:uFill>
                <a:solidFill>
                  <a:srgbClr val="ffffff"/>
                </a:solidFill>
              </a:uFill>
              <a:latin typeface="Arial"/>
            </a:endParaRPr>
          </a:p>
          <a:p>
            <a:r>
              <a:rPr b="0" lang="en-US" sz="1600" spc="-1" strike="noStrike">
                <a:solidFill>
                  <a:srgbClr val="000000"/>
                </a:solidFill>
                <a:uFill>
                  <a:solidFill>
                    <a:srgbClr val="ffffff"/>
                  </a:solidFill>
                </a:uFill>
                <a:latin typeface="Arial"/>
              </a:rPr>
              <a:t>One in particular was a young girl of Assisi named Clare.</a:t>
            </a:r>
            <a:endParaRPr b="0" lang="en-US" sz="1600" spc="-1" strike="noStrike">
              <a:solidFill>
                <a:srgbClr val="000000"/>
              </a:solidFill>
              <a:uFill>
                <a:solidFill>
                  <a:srgbClr val="ffffff"/>
                </a:solidFill>
              </a:uFill>
              <a:latin typeface="Arial"/>
            </a:endParaRPr>
          </a:p>
          <a:p>
            <a:endParaRPr b="0" lang="en-US" sz="1600" spc="-1" strike="noStrike">
              <a:solidFill>
                <a:srgbClr val="000000"/>
              </a:solidFill>
              <a:uFill>
                <a:solidFill>
                  <a:srgbClr val="ffffff"/>
                </a:solidFill>
              </a:uFill>
              <a:latin typeface="Arial"/>
            </a:endParaRPr>
          </a:p>
          <a:p>
            <a:r>
              <a:rPr b="0" lang="en-US" sz="1600" spc="-1" strike="noStrike">
                <a:solidFill>
                  <a:srgbClr val="000000"/>
                </a:solidFill>
                <a:uFill>
                  <a:solidFill>
                    <a:srgbClr val="ffffff"/>
                  </a:solidFill>
                </a:uFill>
                <a:latin typeface="Arial"/>
              </a:rPr>
              <a:t>Francis could see that she, too, had been called by God.  Their hearts shared the same gift.  They were filled with the joy of the Gospel and the love of Christ.</a:t>
            </a:r>
            <a:endParaRPr b="0" lang="en-US" sz="1600" spc="-1" strike="noStrike">
              <a:solidFill>
                <a:srgbClr val="000000"/>
              </a:solidFill>
              <a:uFill>
                <a:solidFill>
                  <a:srgbClr val="ffffff"/>
                </a:solidFill>
              </a:uFill>
              <a:latin typeface="Arial"/>
            </a:endParaRPr>
          </a:p>
          <a:p>
            <a:endParaRPr b="0" lang="en-US" sz="1600" spc="-1" strike="noStrike">
              <a:solidFill>
                <a:srgbClr val="000000"/>
              </a:solidFill>
              <a:uFill>
                <a:solidFill>
                  <a:srgbClr val="ffffff"/>
                </a:solidFill>
              </a:uFill>
              <a:latin typeface="Arial"/>
            </a:endParaRPr>
          </a:p>
          <a:p>
            <a:r>
              <a:rPr b="0" lang="en-US" sz="1600" spc="-1" strike="noStrike">
                <a:solidFill>
                  <a:srgbClr val="000000"/>
                </a:solidFill>
                <a:uFill>
                  <a:solidFill>
                    <a:srgbClr val="ffffff"/>
                  </a:solidFill>
                </a:uFill>
                <a:latin typeface="Arial"/>
              </a:rPr>
              <a:t>Clare embraced this new life.  Other women followed her.  This was the beginning of the Order we know today as the Poor Clares.</a:t>
            </a:r>
            <a:endParaRPr b="0" lang="en-US" sz="1600" spc="-1" strike="noStrike">
              <a:solidFill>
                <a:srgbClr val="000000"/>
              </a:solidFill>
              <a:uFill>
                <a:solidFill>
                  <a:srgbClr val="ffffff"/>
                </a:solidFill>
              </a:uFill>
              <a:latin typeface="Arial"/>
            </a:endParaRPr>
          </a:p>
        </p:txBody>
      </p:sp>
      <p:sp>
        <p:nvSpPr>
          <p:cNvPr id="250" name="TextShape 2"/>
          <p:cNvSpPr txBox="1"/>
          <p:nvPr/>
        </p:nvSpPr>
        <p:spPr>
          <a:xfrm>
            <a:off x="3884760" y="8685360"/>
            <a:ext cx="2971440" cy="456840"/>
          </a:xfrm>
          <a:prstGeom prst="rect">
            <a:avLst/>
          </a:prstGeom>
          <a:noFill/>
          <a:ln>
            <a:noFill/>
          </a:ln>
        </p:spPr>
        <p:txBody>
          <a:bodyPr anchor="b"/>
          <a:p>
            <a:pPr algn="r">
              <a:lnSpc>
                <a:spcPct val="100000"/>
              </a:lnSpc>
            </a:pPr>
            <a:fld id="{46E4F725-5E6C-44F6-A2C8-C96310FC5DE1}" type="slidenum">
              <a:rPr b="0" lang="en-US" sz="1200" spc="-1" strike="noStrike">
                <a:solidFill>
                  <a:srgbClr val="000000"/>
                </a:solidFill>
                <a:uFill>
                  <a:solidFill>
                    <a:srgbClr val="ffffff"/>
                  </a:solidFill>
                </a:uFill>
                <a:latin typeface="+mn-lt"/>
                <a:ea typeface="+mn-ea"/>
              </a:rPr>
              <a:t>1</a:t>
            </a:fld>
            <a:endParaRPr b="0" lang="en-US" sz="1200" spc="-1" strike="noStrike">
              <a:solidFill>
                <a:srgbClr val="000000"/>
              </a:solidFill>
              <a:uFill>
                <a:solidFill>
                  <a:srgbClr val="ffffff"/>
                </a:solidFill>
              </a:uFill>
              <a:latin typeface="Times New Roman"/>
            </a:endParaRPr>
          </a:p>
        </p:txBody>
      </p:sp>
    </p:spTree>
  </p:cSld>
</p:notes>
</file>

<file path=ppt/notesSlides/notesSlide1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1" name="PlaceHolder 1"/>
          <p:cNvSpPr>
            <a:spLocks noGrp="1"/>
          </p:cNvSpPr>
          <p:nvPr>
            <p:ph type="body"/>
          </p:nvPr>
        </p:nvSpPr>
        <p:spPr>
          <a:xfrm>
            <a:off x="685800" y="4343400"/>
            <a:ext cx="5486040" cy="4114440"/>
          </a:xfrm>
          <a:prstGeom prst="rect">
            <a:avLst/>
          </a:prstGeom>
        </p:spPr>
        <p:txBody>
          <a:bodyPr/>
          <a:p>
            <a:r>
              <a:rPr b="0" lang="en-US" sz="1600" spc="-1" strike="noStrike">
                <a:solidFill>
                  <a:srgbClr val="000000"/>
                </a:solidFill>
                <a:uFill>
                  <a:solidFill>
                    <a:srgbClr val="ffffff"/>
                  </a:solidFill>
                </a:uFill>
                <a:latin typeface="Arial"/>
              </a:rPr>
              <a:t>Young men in Assisi were drawn to live the life that Francis had embraced.   </a:t>
            </a:r>
            <a:endParaRPr b="0" lang="en-US" sz="1600" spc="-1" strike="noStrike">
              <a:solidFill>
                <a:srgbClr val="000000"/>
              </a:solidFill>
              <a:uFill>
                <a:solidFill>
                  <a:srgbClr val="ffffff"/>
                </a:solidFill>
              </a:uFill>
              <a:latin typeface="Arial"/>
            </a:endParaRPr>
          </a:p>
          <a:p>
            <a:endParaRPr b="0" lang="en-US" sz="1600" spc="-1" strike="noStrike">
              <a:solidFill>
                <a:srgbClr val="000000"/>
              </a:solidFill>
              <a:uFill>
                <a:solidFill>
                  <a:srgbClr val="ffffff"/>
                </a:solidFill>
              </a:uFill>
              <a:latin typeface="Arial"/>
            </a:endParaRPr>
          </a:p>
          <a:p>
            <a:r>
              <a:rPr b="0" lang="en-US" sz="1600" spc="-1" strike="noStrike">
                <a:solidFill>
                  <a:srgbClr val="000000"/>
                </a:solidFill>
                <a:uFill>
                  <a:solidFill>
                    <a:srgbClr val="ffffff"/>
                  </a:solidFill>
                </a:uFill>
                <a:latin typeface="Arial"/>
              </a:rPr>
              <a:t>How amazed Francis must have been that others wanted to follow him!   As Francis himself tells us, “the </a:t>
            </a:r>
            <a:r>
              <a:rPr b="0" i="1" lang="en-US" sz="1600" spc="-1" strike="noStrike">
                <a:solidFill>
                  <a:srgbClr val="000000"/>
                </a:solidFill>
                <a:uFill>
                  <a:solidFill>
                    <a:srgbClr val="ffffff"/>
                  </a:solidFill>
                </a:uFill>
                <a:latin typeface="Arial"/>
              </a:rPr>
              <a:t>Lord </a:t>
            </a:r>
            <a:r>
              <a:rPr b="0" lang="en-US" sz="1600" spc="-1" strike="noStrike">
                <a:solidFill>
                  <a:srgbClr val="000000"/>
                </a:solidFill>
                <a:uFill>
                  <a:solidFill>
                    <a:srgbClr val="ffffff"/>
                  </a:solidFill>
                </a:uFill>
                <a:latin typeface="Arial"/>
              </a:rPr>
              <a:t>gave me brothers.” </a:t>
            </a:r>
            <a:endParaRPr b="0" lang="en-US" sz="1600" spc="-1" strike="noStrike">
              <a:solidFill>
                <a:srgbClr val="000000"/>
              </a:solidFill>
              <a:uFill>
                <a:solidFill>
                  <a:srgbClr val="ffffff"/>
                </a:solidFill>
              </a:uFill>
              <a:latin typeface="Arial"/>
            </a:endParaRPr>
          </a:p>
          <a:p>
            <a:r>
              <a:rPr b="0" lang="en-US" sz="1600" spc="-1" strike="noStrike">
                <a:solidFill>
                  <a:srgbClr val="000000"/>
                </a:solidFill>
                <a:uFill>
                  <a:solidFill>
                    <a:srgbClr val="ffffff"/>
                  </a:solidFill>
                </a:uFill>
                <a:latin typeface="Arial"/>
              </a:rPr>
              <a:t> </a:t>
            </a:r>
            <a:endParaRPr b="0" lang="en-US" sz="1600" spc="-1" strike="noStrike">
              <a:solidFill>
                <a:srgbClr val="000000"/>
              </a:solidFill>
              <a:uFill>
                <a:solidFill>
                  <a:srgbClr val="ffffff"/>
                </a:solidFill>
              </a:uFill>
              <a:latin typeface="Arial"/>
            </a:endParaRPr>
          </a:p>
        </p:txBody>
      </p:sp>
      <p:sp>
        <p:nvSpPr>
          <p:cNvPr id="252" name="TextShape 2"/>
          <p:cNvSpPr txBox="1"/>
          <p:nvPr/>
        </p:nvSpPr>
        <p:spPr>
          <a:xfrm>
            <a:off x="3884760" y="8685360"/>
            <a:ext cx="2971440" cy="456840"/>
          </a:xfrm>
          <a:prstGeom prst="rect">
            <a:avLst/>
          </a:prstGeom>
          <a:noFill/>
          <a:ln>
            <a:noFill/>
          </a:ln>
        </p:spPr>
        <p:txBody>
          <a:bodyPr anchor="b"/>
          <a:p>
            <a:pPr algn="r">
              <a:lnSpc>
                <a:spcPct val="100000"/>
              </a:lnSpc>
            </a:pPr>
            <a:fld id="{F9026847-AE1B-4E74-9DFB-2DD4EED2557A}" type="slidenum">
              <a:rPr b="0" lang="en-US" sz="1200" spc="-1" strike="noStrike">
                <a:solidFill>
                  <a:srgbClr val="000000"/>
                </a:solidFill>
                <a:uFill>
                  <a:solidFill>
                    <a:srgbClr val="ffffff"/>
                  </a:solidFill>
                </a:uFill>
                <a:latin typeface="+mn-lt"/>
                <a:ea typeface="+mn-ea"/>
              </a:rPr>
              <a:t>1</a:t>
            </a:fld>
            <a:endParaRPr b="0" lang="en-US" sz="1200" spc="-1" strike="noStrike">
              <a:solidFill>
                <a:srgbClr val="000000"/>
              </a:solidFill>
              <a:uFill>
                <a:solidFill>
                  <a:srgbClr val="ffffff"/>
                </a:solidFill>
              </a:uFill>
              <a:latin typeface="Times New Roman"/>
            </a:endParaRPr>
          </a:p>
        </p:txBody>
      </p:sp>
    </p:spTree>
  </p:cSld>
</p:notes>
</file>

<file path=ppt/notesSlides/notesSlide1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3" name="PlaceHolder 1"/>
          <p:cNvSpPr>
            <a:spLocks noGrp="1"/>
          </p:cNvSpPr>
          <p:nvPr>
            <p:ph type="body"/>
          </p:nvPr>
        </p:nvSpPr>
        <p:spPr>
          <a:xfrm>
            <a:off x="685800" y="4343400"/>
            <a:ext cx="5486040" cy="4114440"/>
          </a:xfrm>
          <a:prstGeom prst="rect">
            <a:avLst/>
          </a:prstGeom>
        </p:spPr>
        <p:txBody>
          <a:bodyPr/>
          <a:p>
            <a:r>
              <a:rPr b="0" lang="en-US" sz="1600" spc="-1" strike="noStrike">
                <a:solidFill>
                  <a:srgbClr val="000000"/>
                </a:solidFill>
                <a:uFill>
                  <a:solidFill>
                    <a:srgbClr val="ffffff"/>
                  </a:solidFill>
                </a:uFill>
                <a:latin typeface="Arial"/>
              </a:rPr>
              <a:t>Francis saw that the Lord was calling him to live the Gospel life together with others - in fraternity. </a:t>
            </a:r>
            <a:endParaRPr b="0" lang="en-US" sz="1600" spc="-1" strike="noStrike">
              <a:solidFill>
                <a:srgbClr val="000000"/>
              </a:solidFill>
              <a:uFill>
                <a:solidFill>
                  <a:srgbClr val="ffffff"/>
                </a:solidFill>
              </a:uFill>
              <a:latin typeface="Arial"/>
            </a:endParaRPr>
          </a:p>
          <a:p>
            <a:endParaRPr b="0" lang="en-US" sz="1600" spc="-1" strike="noStrike">
              <a:solidFill>
                <a:srgbClr val="000000"/>
              </a:solidFill>
              <a:uFill>
                <a:solidFill>
                  <a:srgbClr val="ffffff"/>
                </a:solidFill>
              </a:uFill>
              <a:latin typeface="Arial"/>
            </a:endParaRPr>
          </a:p>
          <a:p>
            <a:r>
              <a:rPr b="0" lang="en-US" sz="1600" spc="-1" strike="noStrike">
                <a:solidFill>
                  <a:srgbClr val="000000"/>
                </a:solidFill>
                <a:uFill>
                  <a:solidFill>
                    <a:srgbClr val="ffffff"/>
                  </a:solidFill>
                </a:uFill>
                <a:latin typeface="Arial"/>
              </a:rPr>
              <a:t>These were the first Franciscans brothers.  At that time they were known as the “lesser brothers” or the Friars Minor.</a:t>
            </a:r>
            <a:endParaRPr b="0" lang="en-US" sz="1600" spc="-1" strike="noStrike">
              <a:solidFill>
                <a:srgbClr val="000000"/>
              </a:solidFill>
              <a:uFill>
                <a:solidFill>
                  <a:srgbClr val="ffffff"/>
                </a:solidFill>
              </a:uFill>
              <a:latin typeface="Arial"/>
            </a:endParaRPr>
          </a:p>
          <a:p>
            <a:endParaRPr b="0" lang="en-US" sz="1600" spc="-1" strike="noStrike">
              <a:solidFill>
                <a:srgbClr val="000000"/>
              </a:solidFill>
              <a:uFill>
                <a:solidFill>
                  <a:srgbClr val="ffffff"/>
                </a:solidFill>
              </a:uFill>
              <a:latin typeface="Arial"/>
            </a:endParaRPr>
          </a:p>
        </p:txBody>
      </p:sp>
      <p:sp>
        <p:nvSpPr>
          <p:cNvPr id="254" name="TextShape 2"/>
          <p:cNvSpPr txBox="1"/>
          <p:nvPr/>
        </p:nvSpPr>
        <p:spPr>
          <a:xfrm>
            <a:off x="3884760" y="8685360"/>
            <a:ext cx="2971440" cy="456840"/>
          </a:xfrm>
          <a:prstGeom prst="rect">
            <a:avLst/>
          </a:prstGeom>
          <a:noFill/>
          <a:ln>
            <a:noFill/>
          </a:ln>
        </p:spPr>
        <p:txBody>
          <a:bodyPr anchor="b"/>
          <a:p>
            <a:pPr algn="r">
              <a:lnSpc>
                <a:spcPct val="100000"/>
              </a:lnSpc>
            </a:pPr>
            <a:fld id="{4F92A16B-7C9E-4E69-B006-01201624C8FF}" type="slidenum">
              <a:rPr b="0" lang="en-US" sz="1200" spc="-1" strike="noStrike">
                <a:solidFill>
                  <a:srgbClr val="000000"/>
                </a:solidFill>
                <a:uFill>
                  <a:solidFill>
                    <a:srgbClr val="ffffff"/>
                  </a:solidFill>
                </a:uFill>
                <a:latin typeface="+mn-lt"/>
                <a:ea typeface="+mn-ea"/>
              </a:rPr>
              <a:t>1</a:t>
            </a:fld>
            <a:endParaRPr b="0" lang="en-US" sz="1200" spc="-1" strike="noStrike">
              <a:solidFill>
                <a:srgbClr val="000000"/>
              </a:solidFill>
              <a:uFill>
                <a:solidFill>
                  <a:srgbClr val="ffffff"/>
                </a:solidFill>
              </a:uFill>
              <a:latin typeface="Times New Roman"/>
            </a:endParaRPr>
          </a:p>
        </p:txBody>
      </p:sp>
    </p:spTree>
  </p:cSld>
</p:notes>
</file>

<file path=ppt/notesSlides/notesSlide1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5" name="PlaceHolder 1"/>
          <p:cNvSpPr>
            <a:spLocks noGrp="1"/>
          </p:cNvSpPr>
          <p:nvPr>
            <p:ph type="body"/>
          </p:nvPr>
        </p:nvSpPr>
        <p:spPr>
          <a:xfrm>
            <a:off x="685800" y="4343400"/>
            <a:ext cx="5486040" cy="4114440"/>
          </a:xfrm>
          <a:prstGeom prst="rect">
            <a:avLst/>
          </a:prstGeom>
        </p:spPr>
        <p:txBody>
          <a:bodyPr/>
          <a:p>
            <a:r>
              <a:rPr b="0" lang="en-US" sz="1600" spc="-1" strike="noStrike">
                <a:solidFill>
                  <a:srgbClr val="000000"/>
                </a:solidFill>
                <a:uFill>
                  <a:solidFill>
                    <a:srgbClr val="ffffff"/>
                  </a:solidFill>
                </a:uFill>
                <a:latin typeface="Arial"/>
              </a:rPr>
              <a:t>Married men and women also came to Francis and wished to join him.  Francis, inspired by the Holy Spirit, wrote a Rule of Life for lay persons – a Rule for those living in the world who heard the call to live the Gospel.</a:t>
            </a:r>
            <a:endParaRPr b="0" lang="en-US" sz="1600" spc="-1" strike="noStrike">
              <a:solidFill>
                <a:srgbClr val="000000"/>
              </a:solidFill>
              <a:uFill>
                <a:solidFill>
                  <a:srgbClr val="ffffff"/>
                </a:solidFill>
              </a:uFill>
              <a:latin typeface="Arial"/>
            </a:endParaRPr>
          </a:p>
          <a:p>
            <a:endParaRPr b="0" lang="en-US" sz="1600" spc="-1" strike="noStrike">
              <a:solidFill>
                <a:srgbClr val="000000"/>
              </a:solidFill>
              <a:uFill>
                <a:solidFill>
                  <a:srgbClr val="ffffff"/>
                </a:solidFill>
              </a:uFill>
              <a:latin typeface="Arial"/>
            </a:endParaRPr>
          </a:p>
          <a:p>
            <a:r>
              <a:rPr b="0" lang="en-US" sz="1600" spc="-1" strike="noStrike">
                <a:solidFill>
                  <a:srgbClr val="000000"/>
                </a:solidFill>
                <a:uFill>
                  <a:solidFill>
                    <a:srgbClr val="ffffff"/>
                  </a:solidFill>
                </a:uFill>
                <a:latin typeface="Arial"/>
              </a:rPr>
              <a:t>These men and women were the first Secular Franciscans.  </a:t>
            </a:r>
            <a:endParaRPr b="0" lang="en-US" sz="1600" spc="-1" strike="noStrike">
              <a:solidFill>
                <a:srgbClr val="000000"/>
              </a:solidFill>
              <a:uFill>
                <a:solidFill>
                  <a:srgbClr val="ffffff"/>
                </a:solidFill>
              </a:uFill>
              <a:latin typeface="Arial"/>
            </a:endParaRPr>
          </a:p>
          <a:p>
            <a:r>
              <a:rPr b="0" lang="en-US" sz="1600" spc="-1" strike="noStrike">
                <a:solidFill>
                  <a:srgbClr val="000000"/>
                </a:solidFill>
                <a:uFill>
                  <a:solidFill>
                    <a:srgbClr val="ffffff"/>
                  </a:solidFill>
                </a:uFill>
                <a:latin typeface="Arial"/>
              </a:rPr>
              <a:t>At that time they were known as “brothers and sisters of penance.”</a:t>
            </a:r>
            <a:endParaRPr b="0" lang="en-US" sz="1600" spc="-1" strike="noStrike">
              <a:solidFill>
                <a:srgbClr val="000000"/>
              </a:solidFill>
              <a:uFill>
                <a:solidFill>
                  <a:srgbClr val="ffffff"/>
                </a:solidFill>
              </a:uFill>
              <a:latin typeface="Arial"/>
            </a:endParaRPr>
          </a:p>
          <a:p>
            <a:endParaRPr b="0" lang="en-US" sz="1600" spc="-1" strike="noStrike">
              <a:solidFill>
                <a:srgbClr val="000000"/>
              </a:solidFill>
              <a:uFill>
                <a:solidFill>
                  <a:srgbClr val="ffffff"/>
                </a:solidFill>
              </a:uFill>
              <a:latin typeface="Arial"/>
            </a:endParaRPr>
          </a:p>
        </p:txBody>
      </p:sp>
      <p:sp>
        <p:nvSpPr>
          <p:cNvPr id="256" name="TextShape 2"/>
          <p:cNvSpPr txBox="1"/>
          <p:nvPr/>
        </p:nvSpPr>
        <p:spPr>
          <a:xfrm>
            <a:off x="3884760" y="8685360"/>
            <a:ext cx="2971440" cy="456840"/>
          </a:xfrm>
          <a:prstGeom prst="rect">
            <a:avLst/>
          </a:prstGeom>
          <a:noFill/>
          <a:ln>
            <a:noFill/>
          </a:ln>
        </p:spPr>
        <p:txBody>
          <a:bodyPr anchor="b"/>
          <a:p>
            <a:pPr algn="r">
              <a:lnSpc>
                <a:spcPct val="100000"/>
              </a:lnSpc>
            </a:pPr>
            <a:fld id="{7E2683A1-9E95-4A4A-9EEF-D8BB3B9CDFE7}" type="slidenum">
              <a:rPr b="0" lang="en-US" sz="1200" spc="-1" strike="noStrike">
                <a:solidFill>
                  <a:srgbClr val="000000"/>
                </a:solidFill>
                <a:uFill>
                  <a:solidFill>
                    <a:srgbClr val="ffffff"/>
                  </a:solidFill>
                </a:uFill>
                <a:latin typeface="+mn-lt"/>
                <a:ea typeface="+mn-ea"/>
              </a:rPr>
              <a:t>1</a:t>
            </a:fld>
            <a:endParaRPr b="0" lang="en-US" sz="1200" spc="-1" strike="noStrike">
              <a:solidFill>
                <a:srgbClr val="000000"/>
              </a:solidFill>
              <a:uFill>
                <a:solidFill>
                  <a:srgbClr val="ffffff"/>
                </a:solidFill>
              </a:uFill>
              <a:latin typeface="Times New Roman"/>
            </a:endParaRPr>
          </a:p>
        </p:txBody>
      </p:sp>
    </p:spTree>
  </p:cSld>
</p:notes>
</file>

<file path=ppt/notesSlides/notesSlide1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7" name="PlaceHolder 1"/>
          <p:cNvSpPr>
            <a:spLocks noGrp="1"/>
          </p:cNvSpPr>
          <p:nvPr>
            <p:ph type="body"/>
          </p:nvPr>
        </p:nvSpPr>
        <p:spPr>
          <a:xfrm>
            <a:off x="685800" y="4343400"/>
            <a:ext cx="5486040" cy="4114440"/>
          </a:xfrm>
          <a:prstGeom prst="rect">
            <a:avLst/>
          </a:prstGeom>
        </p:spPr>
        <p:txBody>
          <a:bodyPr/>
          <a:p>
            <a:endParaRPr b="0" lang="en-US" sz="2000" spc="-1" strike="noStrike">
              <a:solidFill>
                <a:srgbClr val="000000"/>
              </a:solidFill>
              <a:uFill>
                <a:solidFill>
                  <a:srgbClr val="ffffff"/>
                </a:solidFill>
              </a:uFill>
              <a:latin typeface="Arial"/>
            </a:endParaRPr>
          </a:p>
          <a:p>
            <a:r>
              <a:rPr b="0" lang="en-US" sz="1600" spc="-1" strike="noStrike">
                <a:solidFill>
                  <a:srgbClr val="000000"/>
                </a:solidFill>
                <a:uFill>
                  <a:solidFill>
                    <a:srgbClr val="ffffff"/>
                  </a:solidFill>
                </a:uFill>
                <a:latin typeface="Arial"/>
              </a:rPr>
              <a:t>And so the structure of our Franciscan Family is threefold: </a:t>
            </a:r>
            <a:endParaRPr b="0" lang="en-US" sz="1600" spc="-1" strike="noStrike">
              <a:solidFill>
                <a:srgbClr val="000000"/>
              </a:solidFill>
              <a:uFill>
                <a:solidFill>
                  <a:srgbClr val="ffffff"/>
                </a:solidFill>
              </a:uFill>
              <a:latin typeface="Arial"/>
            </a:endParaRPr>
          </a:p>
          <a:p>
            <a:r>
              <a:rPr b="0" lang="en-US" sz="1600" spc="-1" strike="noStrike">
                <a:solidFill>
                  <a:srgbClr val="000000"/>
                </a:solidFill>
                <a:uFill>
                  <a:solidFill>
                    <a:srgbClr val="ffffff"/>
                  </a:solidFill>
                </a:uFill>
                <a:latin typeface="Arial"/>
              </a:rPr>
              <a:t>First Order – Brothers</a:t>
            </a:r>
            <a:endParaRPr b="0" lang="en-US" sz="1600" spc="-1" strike="noStrike">
              <a:solidFill>
                <a:srgbClr val="000000"/>
              </a:solidFill>
              <a:uFill>
                <a:solidFill>
                  <a:srgbClr val="ffffff"/>
                </a:solidFill>
              </a:uFill>
              <a:latin typeface="Arial"/>
            </a:endParaRPr>
          </a:p>
          <a:p>
            <a:r>
              <a:rPr b="0" lang="en-US" sz="1600" spc="-1" strike="noStrike">
                <a:solidFill>
                  <a:srgbClr val="000000"/>
                </a:solidFill>
                <a:uFill>
                  <a:solidFill>
                    <a:srgbClr val="ffffff"/>
                  </a:solidFill>
                </a:uFill>
                <a:latin typeface="Arial"/>
              </a:rPr>
              <a:t>Second Order- the Poor Clares</a:t>
            </a:r>
            <a:endParaRPr b="0" lang="en-US" sz="1600" spc="-1" strike="noStrike">
              <a:solidFill>
                <a:srgbClr val="000000"/>
              </a:solidFill>
              <a:uFill>
                <a:solidFill>
                  <a:srgbClr val="ffffff"/>
                </a:solidFill>
              </a:uFill>
              <a:latin typeface="Arial"/>
            </a:endParaRPr>
          </a:p>
          <a:p>
            <a:r>
              <a:rPr b="0" lang="en-US" sz="1600" spc="-1" strike="noStrike">
                <a:solidFill>
                  <a:srgbClr val="000000"/>
                </a:solidFill>
                <a:uFill>
                  <a:solidFill>
                    <a:srgbClr val="ffffff"/>
                  </a:solidFill>
                </a:uFill>
                <a:latin typeface="Arial"/>
              </a:rPr>
              <a:t>Third Order – Secular </a:t>
            </a:r>
            <a:endParaRPr b="0" lang="en-US" sz="1600" spc="-1" strike="noStrike">
              <a:solidFill>
                <a:srgbClr val="000000"/>
              </a:solidFill>
              <a:uFill>
                <a:solidFill>
                  <a:srgbClr val="ffffff"/>
                </a:solidFill>
              </a:uFill>
              <a:latin typeface="Arial"/>
            </a:endParaRPr>
          </a:p>
        </p:txBody>
      </p:sp>
      <p:sp>
        <p:nvSpPr>
          <p:cNvPr id="258" name="TextShape 2"/>
          <p:cNvSpPr txBox="1"/>
          <p:nvPr/>
        </p:nvSpPr>
        <p:spPr>
          <a:xfrm>
            <a:off x="3884760" y="8685360"/>
            <a:ext cx="2971440" cy="456840"/>
          </a:xfrm>
          <a:prstGeom prst="rect">
            <a:avLst/>
          </a:prstGeom>
          <a:noFill/>
          <a:ln>
            <a:noFill/>
          </a:ln>
        </p:spPr>
        <p:txBody>
          <a:bodyPr anchor="b"/>
          <a:p>
            <a:pPr algn="r">
              <a:lnSpc>
                <a:spcPct val="100000"/>
              </a:lnSpc>
            </a:pPr>
            <a:fld id="{D2A898D7-76CE-4F0E-8506-C1A1798F1011}" type="slidenum">
              <a:rPr b="0" lang="en-US" sz="1200" spc="-1" strike="noStrike">
                <a:solidFill>
                  <a:srgbClr val="000000"/>
                </a:solidFill>
                <a:uFill>
                  <a:solidFill>
                    <a:srgbClr val="ffffff"/>
                  </a:solidFill>
                </a:uFill>
                <a:latin typeface="+mn-lt"/>
                <a:ea typeface="+mn-ea"/>
              </a:rPr>
              <a:t>1</a:t>
            </a:fld>
            <a:endParaRPr b="0" lang="en-US" sz="1200" spc="-1" strike="noStrike">
              <a:solidFill>
                <a:srgbClr val="000000"/>
              </a:solidFill>
              <a:uFill>
                <a:solidFill>
                  <a:srgbClr val="ffffff"/>
                </a:solidFill>
              </a:uFill>
              <a:latin typeface="Times New Roman"/>
            </a:endParaRPr>
          </a:p>
        </p:txBody>
      </p:sp>
    </p:spTree>
  </p:cSld>
</p:notes>
</file>

<file path=ppt/notesSlides/notesSlide1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9" name="PlaceHolder 1"/>
          <p:cNvSpPr>
            <a:spLocks noGrp="1"/>
          </p:cNvSpPr>
          <p:nvPr>
            <p:ph type="body"/>
          </p:nvPr>
        </p:nvSpPr>
        <p:spPr>
          <a:xfrm>
            <a:off x="685800" y="4343400"/>
            <a:ext cx="5486040" cy="4114440"/>
          </a:xfrm>
          <a:prstGeom prst="rect">
            <a:avLst/>
          </a:prstGeom>
        </p:spPr>
        <p:txBody>
          <a:bodyPr/>
          <a:p>
            <a:r>
              <a:rPr b="0" lang="en-US" sz="1600" spc="-1" strike="noStrike">
                <a:solidFill>
                  <a:srgbClr val="000000"/>
                </a:solidFill>
                <a:uFill>
                  <a:solidFill>
                    <a:srgbClr val="ffffff"/>
                  </a:solidFill>
                </a:uFill>
                <a:latin typeface="Arial"/>
              </a:rPr>
              <a:t>Within the Franciscan Family the Secular Franciscan Order holds a special place.   It is a true Order within the Catholic Church - one of three distinct Orders – 1</a:t>
            </a:r>
            <a:r>
              <a:rPr b="0" lang="en-US" sz="1600" spc="-1" strike="noStrike" baseline="30000">
                <a:solidFill>
                  <a:srgbClr val="000000"/>
                </a:solidFill>
                <a:uFill>
                  <a:solidFill>
                    <a:srgbClr val="ffffff"/>
                  </a:solidFill>
                </a:uFill>
                <a:latin typeface="Arial"/>
              </a:rPr>
              <a:t>st</a:t>
            </a:r>
            <a:r>
              <a:rPr b="0" lang="en-US" sz="1600" spc="-1" strike="noStrike">
                <a:solidFill>
                  <a:srgbClr val="000000"/>
                </a:solidFill>
                <a:uFill>
                  <a:solidFill>
                    <a:srgbClr val="ffffff"/>
                  </a:solidFill>
                </a:uFill>
                <a:latin typeface="Arial"/>
              </a:rPr>
              <a:t>, 2</a:t>
            </a:r>
            <a:r>
              <a:rPr b="0" lang="en-US" sz="1600" spc="-1" strike="noStrike" baseline="30000">
                <a:solidFill>
                  <a:srgbClr val="000000"/>
                </a:solidFill>
                <a:uFill>
                  <a:solidFill>
                    <a:srgbClr val="ffffff"/>
                  </a:solidFill>
                </a:uFill>
                <a:latin typeface="Arial"/>
              </a:rPr>
              <a:t>nd</a:t>
            </a:r>
            <a:r>
              <a:rPr b="0" lang="en-US" sz="1600" spc="-1" strike="noStrike">
                <a:solidFill>
                  <a:srgbClr val="000000"/>
                </a:solidFill>
                <a:uFill>
                  <a:solidFill>
                    <a:srgbClr val="ffffff"/>
                  </a:solidFill>
                </a:uFill>
                <a:latin typeface="Arial"/>
              </a:rPr>
              <a:t> and 3</a:t>
            </a:r>
            <a:r>
              <a:rPr b="0" lang="en-US" sz="1600" spc="-1" strike="noStrike" baseline="30000">
                <a:solidFill>
                  <a:srgbClr val="000000"/>
                </a:solidFill>
                <a:uFill>
                  <a:solidFill>
                    <a:srgbClr val="ffffff"/>
                  </a:solidFill>
                </a:uFill>
                <a:latin typeface="Arial"/>
              </a:rPr>
              <a:t>rd</a:t>
            </a:r>
            <a:r>
              <a:rPr b="0" lang="en-US" sz="1600" spc="-1" strike="noStrike">
                <a:solidFill>
                  <a:srgbClr val="000000"/>
                </a:solidFill>
                <a:uFill>
                  <a:solidFill>
                    <a:srgbClr val="ffffff"/>
                  </a:solidFill>
                </a:uFill>
                <a:latin typeface="Arial"/>
              </a:rPr>
              <a:t> - all part of the Franciscan Family – all following the Gospel way of life.</a:t>
            </a:r>
            <a:endParaRPr b="0" lang="en-US" sz="1600" spc="-1" strike="noStrike">
              <a:solidFill>
                <a:srgbClr val="000000"/>
              </a:solidFill>
              <a:uFill>
                <a:solidFill>
                  <a:srgbClr val="ffffff"/>
                </a:solidFill>
              </a:uFill>
              <a:latin typeface="Arial"/>
            </a:endParaRPr>
          </a:p>
          <a:p>
            <a:endParaRPr b="0" lang="en-US" sz="1600" spc="-1" strike="noStrike">
              <a:solidFill>
                <a:srgbClr val="000000"/>
              </a:solidFill>
              <a:uFill>
                <a:solidFill>
                  <a:srgbClr val="ffffff"/>
                </a:solidFill>
              </a:uFill>
              <a:latin typeface="Arial"/>
            </a:endParaRPr>
          </a:p>
          <a:p>
            <a:endParaRPr b="0" lang="en-US" sz="1600" spc="-1" strike="noStrike">
              <a:solidFill>
                <a:srgbClr val="000000"/>
              </a:solidFill>
              <a:uFill>
                <a:solidFill>
                  <a:srgbClr val="ffffff"/>
                </a:solidFill>
              </a:uFill>
              <a:latin typeface="Arial"/>
            </a:endParaRPr>
          </a:p>
        </p:txBody>
      </p:sp>
      <p:sp>
        <p:nvSpPr>
          <p:cNvPr id="260" name="TextShape 2"/>
          <p:cNvSpPr txBox="1"/>
          <p:nvPr/>
        </p:nvSpPr>
        <p:spPr>
          <a:xfrm>
            <a:off x="3884760" y="8685360"/>
            <a:ext cx="2971440" cy="456840"/>
          </a:xfrm>
          <a:prstGeom prst="rect">
            <a:avLst/>
          </a:prstGeom>
          <a:noFill/>
          <a:ln>
            <a:noFill/>
          </a:ln>
        </p:spPr>
        <p:txBody>
          <a:bodyPr anchor="b"/>
          <a:p>
            <a:pPr algn="r">
              <a:lnSpc>
                <a:spcPct val="100000"/>
              </a:lnSpc>
            </a:pPr>
            <a:fld id="{853F1C47-859A-409D-A2EC-C15FE1B3C451}" type="slidenum">
              <a:rPr b="0" lang="en-US" sz="1200" spc="-1" strike="noStrike">
                <a:solidFill>
                  <a:srgbClr val="000000"/>
                </a:solidFill>
                <a:uFill>
                  <a:solidFill>
                    <a:srgbClr val="ffffff"/>
                  </a:solidFill>
                </a:uFill>
                <a:latin typeface="+mn-lt"/>
                <a:ea typeface="+mn-ea"/>
              </a:rPr>
              <a:t>1</a:t>
            </a:fld>
            <a:endParaRPr b="0" lang="en-US" sz="1200" spc="-1" strike="noStrike">
              <a:solidFill>
                <a:srgbClr val="000000"/>
              </a:solidFill>
              <a:uFill>
                <a:solidFill>
                  <a:srgbClr val="ffffff"/>
                </a:solidFill>
              </a:uFill>
              <a:latin typeface="Times New Roman"/>
            </a:endParaRPr>
          </a:p>
        </p:txBody>
      </p:sp>
    </p:spTree>
  </p:cSld>
</p:notes>
</file>

<file path=ppt/notesSlides/notesSlide1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1" name="PlaceHolder 1"/>
          <p:cNvSpPr>
            <a:spLocks noGrp="1"/>
          </p:cNvSpPr>
          <p:nvPr>
            <p:ph type="body"/>
          </p:nvPr>
        </p:nvSpPr>
        <p:spPr>
          <a:xfrm>
            <a:off x="685800" y="4343400"/>
            <a:ext cx="5486040" cy="4114440"/>
          </a:xfrm>
          <a:prstGeom prst="rect">
            <a:avLst/>
          </a:prstGeom>
        </p:spPr>
        <p:txBody>
          <a:bodyPr/>
          <a:p>
            <a:r>
              <a:rPr b="0" lang="en-US" sz="1600" spc="-1" strike="noStrike">
                <a:solidFill>
                  <a:srgbClr val="000000"/>
                </a:solidFill>
                <a:uFill>
                  <a:solidFill>
                    <a:srgbClr val="ffffff"/>
                  </a:solidFill>
                </a:uFill>
                <a:latin typeface="Arial"/>
              </a:rPr>
              <a:t>We have a beautiful family.  </a:t>
            </a:r>
            <a:endParaRPr b="0" lang="en-US" sz="1600" spc="-1" strike="noStrike">
              <a:solidFill>
                <a:srgbClr val="000000"/>
              </a:solidFill>
              <a:uFill>
                <a:solidFill>
                  <a:srgbClr val="ffffff"/>
                </a:solidFill>
              </a:uFill>
              <a:latin typeface="Arial"/>
            </a:endParaRPr>
          </a:p>
          <a:p>
            <a:endParaRPr b="0" lang="en-US" sz="1600" spc="-1" strike="noStrike">
              <a:solidFill>
                <a:srgbClr val="000000"/>
              </a:solidFill>
              <a:uFill>
                <a:solidFill>
                  <a:srgbClr val="ffffff"/>
                </a:solidFill>
              </a:uFill>
              <a:latin typeface="Arial"/>
            </a:endParaRPr>
          </a:p>
          <a:p>
            <a:r>
              <a:rPr b="0" lang="en-US" sz="1600" spc="-1" strike="noStrike">
                <a:solidFill>
                  <a:srgbClr val="000000"/>
                </a:solidFill>
                <a:uFill>
                  <a:solidFill>
                    <a:srgbClr val="ffffff"/>
                  </a:solidFill>
                </a:uFill>
                <a:latin typeface="Arial"/>
              </a:rPr>
              <a:t>And what began in just one heart, is now in many hearts beating as one.   How our family has grown over the years!</a:t>
            </a:r>
            <a:endParaRPr b="0" lang="en-US" sz="1600" spc="-1" strike="noStrike">
              <a:solidFill>
                <a:srgbClr val="000000"/>
              </a:solidFill>
              <a:uFill>
                <a:solidFill>
                  <a:srgbClr val="ffffff"/>
                </a:solidFill>
              </a:uFill>
              <a:latin typeface="Arial"/>
            </a:endParaRPr>
          </a:p>
          <a:p>
            <a:r>
              <a:rPr b="0" lang="en-US" sz="1600" spc="-1" strike="noStrike">
                <a:solidFill>
                  <a:srgbClr val="000000"/>
                </a:solidFill>
                <a:uFill>
                  <a:solidFill>
                    <a:srgbClr val="ffffff"/>
                  </a:solidFill>
                </a:uFill>
                <a:latin typeface="Arial"/>
              </a:rPr>
              <a:t>  </a:t>
            </a:r>
            <a:endParaRPr b="0" lang="en-US" sz="1600" spc="-1" strike="noStrike">
              <a:solidFill>
                <a:srgbClr val="000000"/>
              </a:solidFill>
              <a:uFill>
                <a:solidFill>
                  <a:srgbClr val="ffffff"/>
                </a:solidFill>
              </a:uFill>
              <a:latin typeface="Arial"/>
            </a:endParaRPr>
          </a:p>
        </p:txBody>
      </p:sp>
      <p:sp>
        <p:nvSpPr>
          <p:cNvPr id="262" name="TextShape 2"/>
          <p:cNvSpPr txBox="1"/>
          <p:nvPr/>
        </p:nvSpPr>
        <p:spPr>
          <a:xfrm>
            <a:off x="3884760" y="8685360"/>
            <a:ext cx="2971440" cy="456840"/>
          </a:xfrm>
          <a:prstGeom prst="rect">
            <a:avLst/>
          </a:prstGeom>
          <a:noFill/>
          <a:ln>
            <a:noFill/>
          </a:ln>
        </p:spPr>
        <p:txBody>
          <a:bodyPr anchor="b"/>
          <a:p>
            <a:pPr algn="r">
              <a:lnSpc>
                <a:spcPct val="100000"/>
              </a:lnSpc>
            </a:pPr>
            <a:fld id="{18B2E170-414A-4A9E-A7A7-E26108ECC5C4}" type="slidenum">
              <a:rPr b="0" lang="en-US" sz="1200" spc="-1" strike="noStrike">
                <a:solidFill>
                  <a:srgbClr val="000000"/>
                </a:solidFill>
                <a:uFill>
                  <a:solidFill>
                    <a:srgbClr val="ffffff"/>
                  </a:solidFill>
                </a:uFill>
                <a:latin typeface="+mn-lt"/>
                <a:ea typeface="+mn-ea"/>
              </a:rPr>
              <a:t>1</a:t>
            </a:fld>
            <a:endParaRPr b="0" lang="en-US" sz="1200" spc="-1" strike="noStrike">
              <a:solidFill>
                <a:srgbClr val="000000"/>
              </a:solidFill>
              <a:uFill>
                <a:solidFill>
                  <a:srgbClr val="ffffff"/>
                </a:solidFill>
              </a:uFill>
              <a:latin typeface="Times New Roman"/>
            </a:endParaRPr>
          </a:p>
        </p:txBody>
      </p:sp>
    </p:spTree>
  </p:cSld>
</p:notes>
</file>

<file path=ppt/notesSlides/notesSlide1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3" name="PlaceHolder 1"/>
          <p:cNvSpPr>
            <a:spLocks noGrp="1"/>
          </p:cNvSpPr>
          <p:nvPr>
            <p:ph type="body"/>
          </p:nvPr>
        </p:nvSpPr>
        <p:spPr>
          <a:xfrm>
            <a:off x="685800" y="4343400"/>
            <a:ext cx="5486040" cy="4114440"/>
          </a:xfrm>
          <a:prstGeom prst="rect">
            <a:avLst/>
          </a:prstGeom>
        </p:spPr>
        <p:txBody>
          <a:bodyPr/>
          <a:p>
            <a:r>
              <a:rPr b="0" lang="en-US" sz="1600" spc="-1" strike="noStrike">
                <a:solidFill>
                  <a:srgbClr val="000000"/>
                </a:solidFill>
                <a:uFill>
                  <a:solidFill>
                    <a:srgbClr val="ffffff"/>
                  </a:solidFill>
                </a:uFill>
                <a:latin typeface="Arial"/>
              </a:rPr>
              <a:t>The seed that God had planted in Francis grew like a mustard seed into a large tree.  Here you can see our full family tree.</a:t>
            </a:r>
            <a:endParaRPr b="0" lang="en-US" sz="1600" spc="-1" strike="noStrike">
              <a:solidFill>
                <a:srgbClr val="000000"/>
              </a:solidFill>
              <a:uFill>
                <a:solidFill>
                  <a:srgbClr val="ffffff"/>
                </a:solidFill>
              </a:uFill>
              <a:latin typeface="Arial"/>
            </a:endParaRPr>
          </a:p>
          <a:p>
            <a:endParaRPr b="0" lang="en-US" sz="1600" spc="-1" strike="noStrike">
              <a:solidFill>
                <a:srgbClr val="000000"/>
              </a:solidFill>
              <a:uFill>
                <a:solidFill>
                  <a:srgbClr val="ffffff"/>
                </a:solidFill>
              </a:uFill>
              <a:latin typeface="Arial"/>
            </a:endParaRPr>
          </a:p>
          <a:p>
            <a:r>
              <a:rPr b="0" lang="en-US" sz="1600" spc="-1" strike="noStrike">
                <a:solidFill>
                  <a:srgbClr val="000000"/>
                </a:solidFill>
                <a:uFill>
                  <a:solidFill>
                    <a:srgbClr val="ffffff"/>
                  </a:solidFill>
                </a:uFill>
                <a:latin typeface="Arial"/>
              </a:rPr>
              <a:t>There are three main branches.  Each branch has developed throughout the years – but as you can see it all started with the Holy Spirit, and St. Francis’s response of “Yes, this is what I want!”</a:t>
            </a:r>
            <a:endParaRPr b="0" lang="en-US" sz="1600" spc="-1" strike="noStrike">
              <a:solidFill>
                <a:srgbClr val="000000"/>
              </a:solidFill>
              <a:uFill>
                <a:solidFill>
                  <a:srgbClr val="ffffff"/>
                </a:solidFill>
              </a:uFill>
              <a:latin typeface="Arial"/>
            </a:endParaRPr>
          </a:p>
          <a:p>
            <a:endParaRPr b="0" lang="en-US" sz="1600" spc="-1" strike="noStrike">
              <a:solidFill>
                <a:srgbClr val="000000"/>
              </a:solidFill>
              <a:uFill>
                <a:solidFill>
                  <a:srgbClr val="ffffff"/>
                </a:solidFill>
              </a:uFill>
              <a:latin typeface="Arial"/>
            </a:endParaRPr>
          </a:p>
          <a:p>
            <a:r>
              <a:rPr b="0" i="1" lang="en-US" sz="1600" spc="-1" strike="noStrike">
                <a:solidFill>
                  <a:srgbClr val="000000"/>
                </a:solidFill>
                <a:uFill>
                  <a:solidFill>
                    <a:srgbClr val="ffffff"/>
                  </a:solidFill>
                </a:uFill>
                <a:latin typeface="Arial"/>
              </a:rPr>
              <a:t>(You might explain the different branches.)</a:t>
            </a:r>
            <a:endParaRPr b="0" lang="en-US" sz="1600" spc="-1" strike="noStrike">
              <a:solidFill>
                <a:srgbClr val="000000"/>
              </a:solidFill>
              <a:uFill>
                <a:solidFill>
                  <a:srgbClr val="ffffff"/>
                </a:solidFill>
              </a:uFill>
              <a:latin typeface="Arial"/>
            </a:endParaRPr>
          </a:p>
          <a:p>
            <a:endParaRPr b="0" lang="en-US" sz="1600" spc="-1" strike="noStrike">
              <a:solidFill>
                <a:srgbClr val="000000"/>
              </a:solidFill>
              <a:uFill>
                <a:solidFill>
                  <a:srgbClr val="ffffff"/>
                </a:solidFill>
              </a:uFill>
              <a:latin typeface="Arial"/>
            </a:endParaRPr>
          </a:p>
          <a:p>
            <a:endParaRPr b="0" lang="en-US" sz="1600" spc="-1" strike="noStrike">
              <a:solidFill>
                <a:srgbClr val="000000"/>
              </a:solidFill>
              <a:uFill>
                <a:solidFill>
                  <a:srgbClr val="ffffff"/>
                </a:solidFill>
              </a:uFill>
              <a:latin typeface="Arial"/>
            </a:endParaRPr>
          </a:p>
          <a:p>
            <a:endParaRPr b="0" lang="en-US" sz="1600" spc="-1" strike="noStrike">
              <a:solidFill>
                <a:srgbClr val="000000"/>
              </a:solidFill>
              <a:uFill>
                <a:solidFill>
                  <a:srgbClr val="ffffff"/>
                </a:solidFill>
              </a:uFill>
              <a:latin typeface="Arial"/>
            </a:endParaRPr>
          </a:p>
          <a:p>
            <a:endParaRPr b="0" lang="en-US" sz="1600" spc="-1" strike="noStrike">
              <a:solidFill>
                <a:srgbClr val="000000"/>
              </a:solidFill>
              <a:uFill>
                <a:solidFill>
                  <a:srgbClr val="ffffff"/>
                </a:solidFill>
              </a:uFill>
              <a:latin typeface="Arial"/>
            </a:endParaRPr>
          </a:p>
        </p:txBody>
      </p:sp>
      <p:sp>
        <p:nvSpPr>
          <p:cNvPr id="264" name="TextShape 2"/>
          <p:cNvSpPr txBox="1"/>
          <p:nvPr/>
        </p:nvSpPr>
        <p:spPr>
          <a:xfrm>
            <a:off x="3884760" y="8685360"/>
            <a:ext cx="2971440" cy="456840"/>
          </a:xfrm>
          <a:prstGeom prst="rect">
            <a:avLst/>
          </a:prstGeom>
          <a:noFill/>
          <a:ln>
            <a:noFill/>
          </a:ln>
        </p:spPr>
        <p:txBody>
          <a:bodyPr anchor="b"/>
          <a:p>
            <a:pPr algn="r">
              <a:lnSpc>
                <a:spcPct val="100000"/>
              </a:lnSpc>
            </a:pPr>
            <a:fld id="{9D2D8A92-40EA-4024-9FB5-6D5D075B8029}" type="slidenum">
              <a:rPr b="0" lang="en-US" sz="1200" spc="-1" strike="noStrike">
                <a:solidFill>
                  <a:srgbClr val="000000"/>
                </a:solidFill>
                <a:uFill>
                  <a:solidFill>
                    <a:srgbClr val="ffffff"/>
                  </a:solidFill>
                </a:uFill>
                <a:latin typeface="+mn-lt"/>
                <a:ea typeface="+mn-ea"/>
              </a:rPr>
              <a:t>1</a:t>
            </a:fld>
            <a:endParaRPr b="0" lang="en-US" sz="1200" spc="-1" strike="noStrike">
              <a:solidFill>
                <a:srgbClr val="000000"/>
              </a:solidFill>
              <a:uFill>
                <a:solidFill>
                  <a:srgbClr val="ffffff"/>
                </a:solidFill>
              </a:uFill>
              <a:latin typeface="Times New Roman"/>
            </a:endParaRPr>
          </a:p>
        </p:txBody>
      </p:sp>
    </p:spTree>
  </p:cSld>
</p:notes>
</file>

<file path=ppt/notesSlides/notesSlide1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5" name="PlaceHolder 1"/>
          <p:cNvSpPr>
            <a:spLocks noGrp="1"/>
          </p:cNvSpPr>
          <p:nvPr>
            <p:ph type="body"/>
          </p:nvPr>
        </p:nvSpPr>
        <p:spPr>
          <a:xfrm>
            <a:off x="685800" y="4343400"/>
            <a:ext cx="5486040" cy="4114440"/>
          </a:xfrm>
          <a:prstGeom prst="rect">
            <a:avLst/>
          </a:prstGeom>
        </p:spPr>
        <p:txBody>
          <a:bodyPr/>
          <a:p>
            <a:r>
              <a:rPr b="0" lang="en-US" sz="1600" spc="-1" strike="noStrike">
                <a:solidFill>
                  <a:srgbClr val="000000"/>
                </a:solidFill>
                <a:uFill>
                  <a:solidFill>
                    <a:srgbClr val="ffffff"/>
                  </a:solidFill>
                </a:uFill>
                <a:latin typeface="Arial"/>
              </a:rPr>
              <a:t>Just as a biological family passes along certain traits, so it is with the Franciscan family – there is a </a:t>
            </a:r>
            <a:r>
              <a:rPr b="0" i="1" lang="en-US" sz="1600" spc="-1" strike="noStrike">
                <a:solidFill>
                  <a:srgbClr val="000000"/>
                </a:solidFill>
                <a:uFill>
                  <a:solidFill>
                    <a:srgbClr val="ffffff"/>
                  </a:solidFill>
                </a:uFill>
                <a:latin typeface="Arial"/>
              </a:rPr>
              <a:t>living transmission</a:t>
            </a:r>
            <a:r>
              <a:rPr b="0" lang="en-US" sz="1600" spc="-1" strike="noStrike">
                <a:solidFill>
                  <a:srgbClr val="000000"/>
                </a:solidFill>
                <a:uFill>
                  <a:solidFill>
                    <a:srgbClr val="ffffff"/>
                  </a:solidFill>
                </a:uFill>
                <a:latin typeface="Arial"/>
              </a:rPr>
              <a:t>.  What better way to preserve and pass along this treasure! </a:t>
            </a:r>
            <a:endParaRPr b="0" lang="en-US" sz="1600" spc="-1" strike="noStrike">
              <a:solidFill>
                <a:srgbClr val="000000"/>
              </a:solidFill>
              <a:uFill>
                <a:solidFill>
                  <a:srgbClr val="ffffff"/>
                </a:solidFill>
              </a:uFill>
              <a:latin typeface="Arial"/>
            </a:endParaRPr>
          </a:p>
          <a:p>
            <a:endParaRPr b="0" lang="en-US" sz="1600" spc="-1" strike="noStrike">
              <a:solidFill>
                <a:srgbClr val="000000"/>
              </a:solidFill>
              <a:uFill>
                <a:solidFill>
                  <a:srgbClr val="ffffff"/>
                </a:solidFill>
              </a:uFill>
              <a:latin typeface="Arial"/>
            </a:endParaRPr>
          </a:p>
          <a:p>
            <a:r>
              <a:rPr b="0" lang="en-US" sz="1600" spc="-1" strike="noStrike">
                <a:solidFill>
                  <a:srgbClr val="000000"/>
                </a:solidFill>
                <a:uFill>
                  <a:solidFill>
                    <a:srgbClr val="ffffff"/>
                  </a:solidFill>
                </a:uFill>
                <a:latin typeface="Arial"/>
              </a:rPr>
              <a:t>Here is a photo of our international Secular Franciscan family.  This photo was taken in 2014 when Seculars from over 100 countries gathered in Assisi for the General Chapter.</a:t>
            </a:r>
            <a:endParaRPr b="0" lang="en-US" sz="1600" spc="-1" strike="noStrike">
              <a:solidFill>
                <a:srgbClr val="000000"/>
              </a:solidFill>
              <a:uFill>
                <a:solidFill>
                  <a:srgbClr val="ffffff"/>
                </a:solidFill>
              </a:uFill>
              <a:latin typeface="Arial"/>
            </a:endParaRPr>
          </a:p>
          <a:p>
            <a:endParaRPr b="0" lang="en-US" sz="1600" spc="-1" strike="noStrike">
              <a:solidFill>
                <a:srgbClr val="000000"/>
              </a:solidFill>
              <a:uFill>
                <a:solidFill>
                  <a:srgbClr val="ffffff"/>
                </a:solidFill>
              </a:uFill>
              <a:latin typeface="Arial"/>
            </a:endParaRPr>
          </a:p>
          <a:p>
            <a:endParaRPr b="0" lang="en-US" sz="1600" spc="-1" strike="noStrike">
              <a:solidFill>
                <a:srgbClr val="000000"/>
              </a:solidFill>
              <a:uFill>
                <a:solidFill>
                  <a:srgbClr val="ffffff"/>
                </a:solidFill>
              </a:uFill>
              <a:latin typeface="Arial"/>
            </a:endParaRPr>
          </a:p>
        </p:txBody>
      </p:sp>
      <p:sp>
        <p:nvSpPr>
          <p:cNvPr id="266" name="TextShape 2"/>
          <p:cNvSpPr txBox="1"/>
          <p:nvPr/>
        </p:nvSpPr>
        <p:spPr>
          <a:xfrm>
            <a:off x="3884760" y="8685360"/>
            <a:ext cx="2971440" cy="456840"/>
          </a:xfrm>
          <a:prstGeom prst="rect">
            <a:avLst/>
          </a:prstGeom>
          <a:noFill/>
          <a:ln>
            <a:noFill/>
          </a:ln>
        </p:spPr>
        <p:txBody>
          <a:bodyPr anchor="b"/>
          <a:p>
            <a:pPr algn="r">
              <a:lnSpc>
                <a:spcPct val="100000"/>
              </a:lnSpc>
            </a:pPr>
            <a:fld id="{E90D6FE6-3E89-4F4A-8FC0-182B0EBFC654}" type="slidenum">
              <a:rPr b="0" lang="en-US" sz="1200" spc="-1" strike="noStrike">
                <a:solidFill>
                  <a:srgbClr val="000000"/>
                </a:solidFill>
                <a:uFill>
                  <a:solidFill>
                    <a:srgbClr val="ffffff"/>
                  </a:solidFill>
                </a:uFill>
                <a:latin typeface="+mn-lt"/>
                <a:ea typeface="+mn-ea"/>
              </a:rPr>
              <a:t>1</a:t>
            </a:fld>
            <a:endParaRPr b="0" lang="en-US" sz="1200" spc="-1" strike="noStrike">
              <a:solidFill>
                <a:srgbClr val="000000"/>
              </a:solidFill>
              <a:uFill>
                <a:solidFill>
                  <a:srgbClr val="ffffff"/>
                </a:solidFill>
              </a:uFill>
              <a:latin typeface="Times New Roman"/>
            </a:endParaRPr>
          </a:p>
        </p:txBody>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1" name="PlaceHolder 1"/>
          <p:cNvSpPr>
            <a:spLocks noGrp="1"/>
          </p:cNvSpPr>
          <p:nvPr>
            <p:ph type="body"/>
          </p:nvPr>
        </p:nvSpPr>
        <p:spPr>
          <a:xfrm>
            <a:off x="685800" y="4343400"/>
            <a:ext cx="5486040" cy="4114440"/>
          </a:xfrm>
          <a:prstGeom prst="rect">
            <a:avLst/>
          </a:prstGeom>
        </p:spPr>
        <p:txBody>
          <a:bodyPr/>
          <a:p>
            <a:endParaRPr b="0" lang="en-US" sz="2000" spc="-1" strike="noStrike">
              <a:solidFill>
                <a:srgbClr val="000000"/>
              </a:solidFill>
              <a:uFill>
                <a:solidFill>
                  <a:srgbClr val="ffffff"/>
                </a:solidFill>
              </a:uFill>
              <a:latin typeface="Arial"/>
            </a:endParaRPr>
          </a:p>
        </p:txBody>
      </p:sp>
      <p:sp>
        <p:nvSpPr>
          <p:cNvPr id="232" name="TextShape 2"/>
          <p:cNvSpPr txBox="1"/>
          <p:nvPr/>
        </p:nvSpPr>
        <p:spPr>
          <a:xfrm>
            <a:off x="3884760" y="8685360"/>
            <a:ext cx="2971440" cy="456840"/>
          </a:xfrm>
          <a:prstGeom prst="rect">
            <a:avLst/>
          </a:prstGeom>
          <a:noFill/>
          <a:ln>
            <a:noFill/>
          </a:ln>
        </p:spPr>
        <p:txBody>
          <a:bodyPr anchor="b"/>
          <a:p>
            <a:pPr algn="r">
              <a:lnSpc>
                <a:spcPct val="100000"/>
              </a:lnSpc>
            </a:pPr>
            <a:fld id="{ED20C39A-046B-4FBB-9E3E-31FDEA2C7523}" type="slidenum">
              <a:rPr b="0" lang="en-US" sz="1200" spc="-1" strike="noStrike">
                <a:solidFill>
                  <a:srgbClr val="000000"/>
                </a:solidFill>
                <a:uFill>
                  <a:solidFill>
                    <a:srgbClr val="ffffff"/>
                  </a:solidFill>
                </a:uFill>
                <a:latin typeface="+mn-lt"/>
                <a:ea typeface="+mn-ea"/>
              </a:rPr>
              <a:t>1</a:t>
            </a:fld>
            <a:endParaRPr b="0" lang="en-US" sz="1200" spc="-1" strike="noStrike">
              <a:solidFill>
                <a:srgbClr val="000000"/>
              </a:solidFill>
              <a:uFill>
                <a:solidFill>
                  <a:srgbClr val="ffffff"/>
                </a:solidFill>
              </a:uFill>
              <a:latin typeface="Times New Roman"/>
            </a:endParaRPr>
          </a:p>
        </p:txBody>
      </p:sp>
    </p:spTree>
  </p:cSld>
</p:notes>
</file>

<file path=ppt/notesSlides/notesSlide2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7" name="PlaceHolder 1"/>
          <p:cNvSpPr>
            <a:spLocks noGrp="1"/>
          </p:cNvSpPr>
          <p:nvPr>
            <p:ph type="body"/>
          </p:nvPr>
        </p:nvSpPr>
        <p:spPr>
          <a:xfrm>
            <a:off x="685800" y="4343400"/>
            <a:ext cx="5486040" cy="4114440"/>
          </a:xfrm>
          <a:prstGeom prst="rect">
            <a:avLst/>
          </a:prstGeom>
        </p:spPr>
        <p:txBody>
          <a:bodyPr/>
          <a:p>
            <a:r>
              <a:rPr b="0" lang="en-US" sz="1600" spc="-1" strike="noStrike">
                <a:solidFill>
                  <a:srgbClr val="000000"/>
                </a:solidFill>
                <a:uFill>
                  <a:solidFill>
                    <a:srgbClr val="ffffff"/>
                  </a:solidFill>
                </a:uFill>
                <a:latin typeface="Arial"/>
              </a:rPr>
              <a:t>We are blessed to belong to an Order that unites us with brothers and sisters all over the world.</a:t>
            </a:r>
            <a:endParaRPr b="0" lang="en-US" sz="1600" spc="-1" strike="noStrike">
              <a:solidFill>
                <a:srgbClr val="000000"/>
              </a:solidFill>
              <a:uFill>
                <a:solidFill>
                  <a:srgbClr val="ffffff"/>
                </a:solidFill>
              </a:uFill>
              <a:latin typeface="Arial"/>
            </a:endParaRPr>
          </a:p>
          <a:p>
            <a:endParaRPr b="0" lang="en-US" sz="1600" spc="-1" strike="noStrike">
              <a:solidFill>
                <a:srgbClr val="000000"/>
              </a:solidFill>
              <a:uFill>
                <a:solidFill>
                  <a:srgbClr val="ffffff"/>
                </a:solidFill>
              </a:uFill>
              <a:latin typeface="Arial"/>
            </a:endParaRPr>
          </a:p>
          <a:p>
            <a:r>
              <a:rPr b="0" lang="en-US" sz="1600" spc="-1" strike="noStrike">
                <a:solidFill>
                  <a:srgbClr val="000000"/>
                </a:solidFill>
                <a:uFill>
                  <a:solidFill>
                    <a:srgbClr val="ffffff"/>
                  </a:solidFill>
                </a:uFill>
                <a:latin typeface="Arial"/>
              </a:rPr>
              <a:t>Here is another photo from the 2014 General Chapter.  </a:t>
            </a:r>
            <a:endParaRPr b="0" lang="en-US" sz="1600" spc="-1" strike="noStrike">
              <a:solidFill>
                <a:srgbClr val="000000"/>
              </a:solidFill>
              <a:uFill>
                <a:solidFill>
                  <a:srgbClr val="ffffff"/>
                </a:solidFill>
              </a:uFill>
              <a:latin typeface="Arial"/>
            </a:endParaRPr>
          </a:p>
          <a:p>
            <a:endParaRPr b="0" lang="en-US" sz="1600" spc="-1" strike="noStrike">
              <a:solidFill>
                <a:srgbClr val="000000"/>
              </a:solidFill>
              <a:uFill>
                <a:solidFill>
                  <a:srgbClr val="ffffff"/>
                </a:solidFill>
              </a:uFill>
              <a:latin typeface="Arial"/>
            </a:endParaRPr>
          </a:p>
          <a:p>
            <a:r>
              <a:rPr b="0" lang="en-US" sz="1600" spc="-1" strike="noStrike">
                <a:solidFill>
                  <a:srgbClr val="000000"/>
                </a:solidFill>
                <a:uFill>
                  <a:solidFill>
                    <a:srgbClr val="ffffff"/>
                  </a:solidFill>
                </a:uFill>
                <a:latin typeface="Arial"/>
              </a:rPr>
              <a:t>The Secular Franciscan Order has over 350,000 members worldwide.</a:t>
            </a:r>
            <a:endParaRPr b="0" lang="en-US" sz="1600" spc="-1" strike="noStrike">
              <a:solidFill>
                <a:srgbClr val="000000"/>
              </a:solidFill>
              <a:uFill>
                <a:solidFill>
                  <a:srgbClr val="ffffff"/>
                </a:solidFill>
              </a:uFill>
              <a:latin typeface="Arial"/>
            </a:endParaRPr>
          </a:p>
          <a:p>
            <a:endParaRPr b="0" lang="en-US" sz="1600" spc="-1" strike="noStrike">
              <a:solidFill>
                <a:srgbClr val="000000"/>
              </a:solidFill>
              <a:uFill>
                <a:solidFill>
                  <a:srgbClr val="ffffff"/>
                </a:solidFill>
              </a:uFill>
              <a:latin typeface="Arial"/>
            </a:endParaRPr>
          </a:p>
        </p:txBody>
      </p:sp>
      <p:sp>
        <p:nvSpPr>
          <p:cNvPr id="268" name="TextShape 2"/>
          <p:cNvSpPr txBox="1"/>
          <p:nvPr/>
        </p:nvSpPr>
        <p:spPr>
          <a:xfrm>
            <a:off x="3884760" y="8685360"/>
            <a:ext cx="2971440" cy="456840"/>
          </a:xfrm>
          <a:prstGeom prst="rect">
            <a:avLst/>
          </a:prstGeom>
          <a:noFill/>
          <a:ln>
            <a:noFill/>
          </a:ln>
        </p:spPr>
        <p:txBody>
          <a:bodyPr anchor="b"/>
          <a:p>
            <a:pPr algn="r">
              <a:lnSpc>
                <a:spcPct val="100000"/>
              </a:lnSpc>
            </a:pPr>
            <a:fld id="{FF9DCA45-E029-467F-8782-8D0829ACE38F}" type="slidenum">
              <a:rPr b="0" lang="en-US" sz="1200" spc="-1" strike="noStrike">
                <a:solidFill>
                  <a:srgbClr val="000000"/>
                </a:solidFill>
                <a:uFill>
                  <a:solidFill>
                    <a:srgbClr val="ffffff"/>
                  </a:solidFill>
                </a:uFill>
                <a:latin typeface="+mn-lt"/>
                <a:ea typeface="+mn-ea"/>
              </a:rPr>
              <a:t>1</a:t>
            </a:fld>
            <a:endParaRPr b="0" lang="en-US" sz="1200" spc="-1" strike="noStrike">
              <a:solidFill>
                <a:srgbClr val="000000"/>
              </a:solidFill>
              <a:uFill>
                <a:solidFill>
                  <a:srgbClr val="ffffff"/>
                </a:solidFill>
              </a:uFill>
              <a:latin typeface="Times New Roman"/>
            </a:endParaRPr>
          </a:p>
        </p:txBody>
      </p:sp>
    </p:spTree>
  </p:cSld>
</p:notes>
</file>

<file path=ppt/notesSlides/notesSlide2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9" name="PlaceHolder 1"/>
          <p:cNvSpPr>
            <a:spLocks noGrp="1"/>
          </p:cNvSpPr>
          <p:nvPr>
            <p:ph type="body"/>
          </p:nvPr>
        </p:nvSpPr>
        <p:spPr>
          <a:xfrm>
            <a:off x="685800" y="4343400"/>
            <a:ext cx="5486040" cy="4114440"/>
          </a:xfrm>
          <a:prstGeom prst="rect">
            <a:avLst/>
          </a:prstGeom>
        </p:spPr>
        <p:txBody>
          <a:bodyPr/>
          <a:p>
            <a:r>
              <a:rPr b="0" lang="en-US" sz="1600" spc="-1" strike="noStrike">
                <a:solidFill>
                  <a:srgbClr val="000000"/>
                </a:solidFill>
                <a:uFill>
                  <a:solidFill>
                    <a:srgbClr val="ffffff"/>
                  </a:solidFill>
                </a:uFill>
                <a:latin typeface="Arial"/>
              </a:rPr>
              <a:t>Secular Franciscans follow a Rule based on living the Gospel of Jesus Christ – going from Gospel to life, and life to the Gospel.</a:t>
            </a:r>
            <a:endParaRPr b="0" lang="en-US" sz="1600" spc="-1" strike="noStrike">
              <a:solidFill>
                <a:srgbClr val="000000"/>
              </a:solidFill>
              <a:uFill>
                <a:solidFill>
                  <a:srgbClr val="ffffff"/>
                </a:solidFill>
              </a:uFill>
              <a:latin typeface="Arial"/>
            </a:endParaRPr>
          </a:p>
          <a:p>
            <a:endParaRPr b="0" lang="en-US" sz="1600" spc="-1" strike="noStrike">
              <a:solidFill>
                <a:srgbClr val="000000"/>
              </a:solidFill>
              <a:uFill>
                <a:solidFill>
                  <a:srgbClr val="ffffff"/>
                </a:solidFill>
              </a:uFill>
              <a:latin typeface="Arial"/>
            </a:endParaRPr>
          </a:p>
          <a:p>
            <a:endParaRPr b="0" lang="en-US" sz="1600" spc="-1" strike="noStrike">
              <a:solidFill>
                <a:srgbClr val="000000"/>
              </a:solidFill>
              <a:uFill>
                <a:solidFill>
                  <a:srgbClr val="ffffff"/>
                </a:solidFill>
              </a:uFill>
              <a:latin typeface="Arial"/>
            </a:endParaRPr>
          </a:p>
        </p:txBody>
      </p:sp>
      <p:sp>
        <p:nvSpPr>
          <p:cNvPr id="270" name="TextShape 2"/>
          <p:cNvSpPr txBox="1"/>
          <p:nvPr/>
        </p:nvSpPr>
        <p:spPr>
          <a:xfrm>
            <a:off x="3884760" y="8685360"/>
            <a:ext cx="2971440" cy="456840"/>
          </a:xfrm>
          <a:prstGeom prst="rect">
            <a:avLst/>
          </a:prstGeom>
          <a:noFill/>
          <a:ln>
            <a:noFill/>
          </a:ln>
        </p:spPr>
        <p:txBody>
          <a:bodyPr anchor="b"/>
          <a:p>
            <a:pPr algn="r">
              <a:lnSpc>
                <a:spcPct val="100000"/>
              </a:lnSpc>
            </a:pPr>
            <a:fld id="{F0B7F4AC-ACD6-4378-B68D-3185556175FD}" type="slidenum">
              <a:rPr b="0" lang="en-US" sz="1200" spc="-1" strike="noStrike">
                <a:solidFill>
                  <a:srgbClr val="000000"/>
                </a:solidFill>
                <a:uFill>
                  <a:solidFill>
                    <a:srgbClr val="ffffff"/>
                  </a:solidFill>
                </a:uFill>
                <a:latin typeface="+mn-lt"/>
                <a:ea typeface="+mn-ea"/>
              </a:rPr>
              <a:t>1</a:t>
            </a:fld>
            <a:endParaRPr b="0" lang="en-US" sz="1200" spc="-1" strike="noStrike">
              <a:solidFill>
                <a:srgbClr val="000000"/>
              </a:solidFill>
              <a:uFill>
                <a:solidFill>
                  <a:srgbClr val="ffffff"/>
                </a:solidFill>
              </a:uFill>
              <a:latin typeface="Times New Roman"/>
            </a:endParaRPr>
          </a:p>
        </p:txBody>
      </p:sp>
    </p:spTree>
  </p:cSld>
</p:notes>
</file>

<file path=ppt/notesSlides/notesSlide2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1" name="PlaceHolder 1"/>
          <p:cNvSpPr>
            <a:spLocks noGrp="1"/>
          </p:cNvSpPr>
          <p:nvPr>
            <p:ph type="body"/>
          </p:nvPr>
        </p:nvSpPr>
        <p:spPr>
          <a:xfrm>
            <a:off x="685800" y="4343400"/>
            <a:ext cx="5486040" cy="4114440"/>
          </a:xfrm>
          <a:prstGeom prst="rect">
            <a:avLst/>
          </a:prstGeom>
        </p:spPr>
        <p:txBody>
          <a:bodyPr/>
          <a:p>
            <a:r>
              <a:rPr b="0" lang="en-US" sz="1600" spc="-1" strike="noStrike">
                <a:solidFill>
                  <a:srgbClr val="000000"/>
                </a:solidFill>
                <a:uFill>
                  <a:solidFill>
                    <a:srgbClr val="ffffff"/>
                  </a:solidFill>
                </a:uFill>
                <a:latin typeface="Arial"/>
              </a:rPr>
              <a:t>As the Franciscan Order grew it was clear that some guidelines would be needed.   We have Constitutions that help us apply the Rule to our daily lives, and Statutes that outline our organization and structure.  We call these our “Essential Documents”.</a:t>
            </a:r>
            <a:endParaRPr b="0" lang="en-US" sz="1600" spc="-1" strike="noStrike">
              <a:solidFill>
                <a:srgbClr val="000000"/>
              </a:solidFill>
              <a:uFill>
                <a:solidFill>
                  <a:srgbClr val="ffffff"/>
                </a:solidFill>
              </a:uFill>
              <a:latin typeface="Arial"/>
            </a:endParaRPr>
          </a:p>
          <a:p>
            <a:endParaRPr b="0" lang="en-US" sz="1600" spc="-1" strike="noStrike">
              <a:solidFill>
                <a:srgbClr val="000000"/>
              </a:solidFill>
              <a:uFill>
                <a:solidFill>
                  <a:srgbClr val="ffffff"/>
                </a:solidFill>
              </a:uFill>
              <a:latin typeface="Arial"/>
            </a:endParaRPr>
          </a:p>
          <a:p>
            <a:r>
              <a:rPr b="1" i="1" lang="en-US" sz="1600" spc="-1" strike="noStrike">
                <a:solidFill>
                  <a:srgbClr val="000000"/>
                </a:solidFill>
                <a:uFill>
                  <a:solidFill>
                    <a:srgbClr val="ffffff"/>
                  </a:solidFill>
                </a:uFill>
                <a:latin typeface="Arial"/>
              </a:rPr>
              <a:t>Optional text:   </a:t>
            </a:r>
            <a:endParaRPr b="0" lang="en-US" sz="1600" spc="-1" strike="noStrike">
              <a:solidFill>
                <a:srgbClr val="000000"/>
              </a:solidFill>
              <a:uFill>
                <a:solidFill>
                  <a:srgbClr val="ffffff"/>
                </a:solidFill>
              </a:uFill>
              <a:latin typeface="Arial"/>
            </a:endParaRPr>
          </a:p>
          <a:p>
            <a:r>
              <a:rPr b="0" lang="en-US" sz="1600" spc="-1" strike="noStrike">
                <a:solidFill>
                  <a:srgbClr val="000000"/>
                </a:solidFill>
                <a:uFill>
                  <a:solidFill>
                    <a:srgbClr val="ffffff"/>
                  </a:solidFill>
                </a:uFill>
                <a:latin typeface="Arial"/>
              </a:rPr>
              <a:t>Our documents unify us, and help us organize ourselves.  I appreciate that the word organize is derived from the word “organic”.  So to me, to organize is a way to maintain the life of our Order.</a:t>
            </a:r>
            <a:endParaRPr b="0" lang="en-US" sz="1600" spc="-1" strike="noStrike">
              <a:solidFill>
                <a:srgbClr val="000000"/>
              </a:solidFill>
              <a:uFill>
                <a:solidFill>
                  <a:srgbClr val="ffffff"/>
                </a:solidFill>
              </a:uFill>
              <a:latin typeface="Arial"/>
            </a:endParaRPr>
          </a:p>
          <a:p>
            <a:endParaRPr b="0" lang="en-US" sz="1600" spc="-1" strike="noStrike">
              <a:solidFill>
                <a:srgbClr val="000000"/>
              </a:solidFill>
              <a:uFill>
                <a:solidFill>
                  <a:srgbClr val="ffffff"/>
                </a:solidFill>
              </a:uFill>
              <a:latin typeface="Arial"/>
            </a:endParaRPr>
          </a:p>
          <a:p>
            <a:endParaRPr b="0" lang="en-US" sz="1600" spc="-1" strike="noStrike">
              <a:solidFill>
                <a:srgbClr val="000000"/>
              </a:solidFill>
              <a:uFill>
                <a:solidFill>
                  <a:srgbClr val="ffffff"/>
                </a:solidFill>
              </a:uFill>
              <a:latin typeface="Arial"/>
            </a:endParaRPr>
          </a:p>
          <a:p>
            <a:endParaRPr b="0" lang="en-US" sz="1600" spc="-1" strike="noStrike">
              <a:solidFill>
                <a:srgbClr val="000000"/>
              </a:solidFill>
              <a:uFill>
                <a:solidFill>
                  <a:srgbClr val="ffffff"/>
                </a:solidFill>
              </a:uFill>
              <a:latin typeface="Arial"/>
            </a:endParaRPr>
          </a:p>
        </p:txBody>
      </p:sp>
      <p:sp>
        <p:nvSpPr>
          <p:cNvPr id="272" name="TextShape 2"/>
          <p:cNvSpPr txBox="1"/>
          <p:nvPr/>
        </p:nvSpPr>
        <p:spPr>
          <a:xfrm>
            <a:off x="3884760" y="8685360"/>
            <a:ext cx="2971440" cy="456840"/>
          </a:xfrm>
          <a:prstGeom prst="rect">
            <a:avLst/>
          </a:prstGeom>
          <a:noFill/>
          <a:ln>
            <a:noFill/>
          </a:ln>
        </p:spPr>
        <p:txBody>
          <a:bodyPr anchor="b"/>
          <a:p>
            <a:pPr algn="r">
              <a:lnSpc>
                <a:spcPct val="100000"/>
              </a:lnSpc>
            </a:pPr>
            <a:fld id="{4C386BF1-A3FC-4045-B787-9FE05B2063EA}" type="slidenum">
              <a:rPr b="0" lang="en-US" sz="1200" spc="-1" strike="noStrike">
                <a:solidFill>
                  <a:srgbClr val="000000"/>
                </a:solidFill>
                <a:uFill>
                  <a:solidFill>
                    <a:srgbClr val="ffffff"/>
                  </a:solidFill>
                </a:uFill>
                <a:latin typeface="+mn-lt"/>
                <a:ea typeface="+mn-ea"/>
              </a:rPr>
              <a:t>1</a:t>
            </a:fld>
            <a:endParaRPr b="0" lang="en-US" sz="1200" spc="-1" strike="noStrike">
              <a:solidFill>
                <a:srgbClr val="000000"/>
              </a:solidFill>
              <a:uFill>
                <a:solidFill>
                  <a:srgbClr val="ffffff"/>
                </a:solidFill>
              </a:uFill>
              <a:latin typeface="Times New Roman"/>
            </a:endParaRPr>
          </a:p>
        </p:txBody>
      </p:sp>
    </p:spTree>
  </p:cSld>
</p:notes>
</file>

<file path=ppt/notesSlides/notesSlide2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3" name="PlaceHolder 1"/>
          <p:cNvSpPr>
            <a:spLocks noGrp="1"/>
          </p:cNvSpPr>
          <p:nvPr>
            <p:ph type="body"/>
          </p:nvPr>
        </p:nvSpPr>
        <p:spPr>
          <a:xfrm>
            <a:off x="685800" y="4343400"/>
            <a:ext cx="5486040" cy="4114440"/>
          </a:xfrm>
          <a:prstGeom prst="rect">
            <a:avLst/>
          </a:prstGeom>
        </p:spPr>
        <p:txBody>
          <a:bodyPr/>
          <a:p>
            <a:r>
              <a:rPr b="0" lang="en-US" sz="1600" spc="-1" strike="noStrike">
                <a:solidFill>
                  <a:srgbClr val="000000"/>
                </a:solidFill>
                <a:uFill>
                  <a:solidFill>
                    <a:srgbClr val="ffffff"/>
                  </a:solidFill>
                </a:uFill>
                <a:latin typeface="Arial"/>
              </a:rPr>
              <a:t>Here former National Minister Tom Bello tells us about the place of these documents in our lives…</a:t>
            </a:r>
            <a:endParaRPr b="0" lang="en-US" sz="1600" spc="-1" strike="noStrike">
              <a:solidFill>
                <a:srgbClr val="000000"/>
              </a:solidFill>
              <a:uFill>
                <a:solidFill>
                  <a:srgbClr val="ffffff"/>
                </a:solidFill>
              </a:uFill>
              <a:latin typeface="Arial"/>
            </a:endParaRPr>
          </a:p>
          <a:p>
            <a:r>
              <a:rPr b="0" i="1" lang="en-US" sz="1600" spc="-1" strike="noStrike">
                <a:solidFill>
                  <a:srgbClr val="000000"/>
                </a:solidFill>
                <a:uFill>
                  <a:solidFill>
                    <a:srgbClr val="ffffff"/>
                  </a:solidFill>
                </a:uFill>
                <a:latin typeface="Arial"/>
              </a:rPr>
              <a:t>(Read from slide)</a:t>
            </a:r>
            <a:endParaRPr b="0" lang="en-US" sz="1600" spc="-1" strike="noStrike">
              <a:solidFill>
                <a:srgbClr val="000000"/>
              </a:solidFill>
              <a:uFill>
                <a:solidFill>
                  <a:srgbClr val="ffffff"/>
                </a:solidFill>
              </a:uFill>
              <a:latin typeface="Arial"/>
            </a:endParaRPr>
          </a:p>
          <a:p>
            <a:endParaRPr b="0" lang="en-US" sz="1600" spc="-1" strike="noStrike">
              <a:solidFill>
                <a:srgbClr val="000000"/>
              </a:solidFill>
              <a:uFill>
                <a:solidFill>
                  <a:srgbClr val="ffffff"/>
                </a:solidFill>
              </a:uFill>
              <a:latin typeface="Arial"/>
            </a:endParaRPr>
          </a:p>
          <a:p>
            <a:r>
              <a:rPr b="0" lang="en-US" sz="1600" spc="-1" strike="noStrike">
                <a:solidFill>
                  <a:srgbClr val="000000"/>
                </a:solidFill>
                <a:uFill>
                  <a:solidFill>
                    <a:srgbClr val="ffffff"/>
                  </a:solidFill>
                </a:uFill>
                <a:latin typeface="Arial"/>
              </a:rPr>
              <a:t>We journey in prayer… </a:t>
            </a:r>
            <a:endParaRPr b="0" lang="en-US" sz="1600" spc="-1" strike="noStrike">
              <a:solidFill>
                <a:srgbClr val="000000"/>
              </a:solidFill>
              <a:uFill>
                <a:solidFill>
                  <a:srgbClr val="ffffff"/>
                </a:solidFill>
              </a:uFill>
              <a:latin typeface="Arial"/>
            </a:endParaRPr>
          </a:p>
          <a:p>
            <a:endParaRPr b="0" lang="en-US" sz="1600" spc="-1" strike="noStrike">
              <a:solidFill>
                <a:srgbClr val="000000"/>
              </a:solidFill>
              <a:uFill>
                <a:solidFill>
                  <a:srgbClr val="ffffff"/>
                </a:solidFill>
              </a:uFill>
              <a:latin typeface="Arial"/>
            </a:endParaRPr>
          </a:p>
          <a:p>
            <a:r>
              <a:rPr b="0" lang="en-US" sz="1600" spc="-1" strike="noStrike">
                <a:solidFill>
                  <a:srgbClr val="000000"/>
                </a:solidFill>
                <a:uFill>
                  <a:solidFill>
                    <a:srgbClr val="ffffff"/>
                  </a:solidFill>
                </a:uFill>
                <a:latin typeface="Arial"/>
              </a:rPr>
              <a:t>“</a:t>
            </a:r>
            <a:r>
              <a:rPr b="0" lang="en-US" sz="1600" spc="-1" strike="noStrike">
                <a:solidFill>
                  <a:srgbClr val="000000"/>
                </a:solidFill>
                <a:uFill>
                  <a:solidFill>
                    <a:srgbClr val="ffffff"/>
                  </a:solidFill>
                </a:uFill>
                <a:latin typeface="Arial"/>
              </a:rPr>
              <a:t>Let prayer and contemplation be the soul of all they are and do.”  (OFS Rule, Article 8)</a:t>
            </a:r>
            <a:endParaRPr b="0" lang="en-US" sz="1600" spc="-1" strike="noStrike">
              <a:solidFill>
                <a:srgbClr val="000000"/>
              </a:solidFill>
              <a:uFill>
                <a:solidFill>
                  <a:srgbClr val="ffffff"/>
                </a:solidFill>
              </a:uFill>
              <a:latin typeface="Arial"/>
            </a:endParaRPr>
          </a:p>
          <a:p>
            <a:endParaRPr b="0" lang="en-US" sz="1600" spc="-1" strike="noStrike">
              <a:solidFill>
                <a:srgbClr val="000000"/>
              </a:solidFill>
              <a:uFill>
                <a:solidFill>
                  <a:srgbClr val="ffffff"/>
                </a:solidFill>
              </a:uFill>
              <a:latin typeface="Arial"/>
            </a:endParaRPr>
          </a:p>
          <a:p>
            <a:endParaRPr b="0" lang="en-US" sz="1600" spc="-1" strike="noStrike">
              <a:solidFill>
                <a:srgbClr val="000000"/>
              </a:solidFill>
              <a:uFill>
                <a:solidFill>
                  <a:srgbClr val="ffffff"/>
                </a:solidFill>
              </a:uFill>
              <a:latin typeface="Arial"/>
            </a:endParaRPr>
          </a:p>
          <a:p>
            <a:endParaRPr b="0" lang="en-US" sz="1600" spc="-1" strike="noStrike">
              <a:solidFill>
                <a:srgbClr val="000000"/>
              </a:solidFill>
              <a:uFill>
                <a:solidFill>
                  <a:srgbClr val="ffffff"/>
                </a:solidFill>
              </a:uFill>
              <a:latin typeface="Arial"/>
            </a:endParaRPr>
          </a:p>
          <a:p>
            <a:endParaRPr b="0" lang="en-US" sz="1600" spc="-1" strike="noStrike">
              <a:solidFill>
                <a:srgbClr val="000000"/>
              </a:solidFill>
              <a:uFill>
                <a:solidFill>
                  <a:srgbClr val="ffffff"/>
                </a:solidFill>
              </a:uFill>
              <a:latin typeface="Arial"/>
            </a:endParaRPr>
          </a:p>
        </p:txBody>
      </p:sp>
      <p:sp>
        <p:nvSpPr>
          <p:cNvPr id="274" name="TextShape 2"/>
          <p:cNvSpPr txBox="1"/>
          <p:nvPr/>
        </p:nvSpPr>
        <p:spPr>
          <a:xfrm>
            <a:off x="3884760" y="8685360"/>
            <a:ext cx="2971440" cy="456840"/>
          </a:xfrm>
          <a:prstGeom prst="rect">
            <a:avLst/>
          </a:prstGeom>
          <a:noFill/>
          <a:ln>
            <a:noFill/>
          </a:ln>
        </p:spPr>
        <p:txBody>
          <a:bodyPr anchor="b"/>
          <a:p>
            <a:pPr algn="r">
              <a:lnSpc>
                <a:spcPct val="100000"/>
              </a:lnSpc>
            </a:pPr>
            <a:fld id="{CD9E265E-9B3A-4F12-B833-AFE0482DEE05}" type="slidenum">
              <a:rPr b="0" lang="en-US" sz="1200" spc="-1" strike="noStrike">
                <a:solidFill>
                  <a:srgbClr val="000000"/>
                </a:solidFill>
                <a:uFill>
                  <a:solidFill>
                    <a:srgbClr val="ffffff"/>
                  </a:solidFill>
                </a:uFill>
                <a:latin typeface="+mn-lt"/>
                <a:ea typeface="+mn-ea"/>
              </a:rPr>
              <a:t>1</a:t>
            </a:fld>
            <a:endParaRPr b="0" lang="en-US" sz="1200" spc="-1" strike="noStrike">
              <a:solidFill>
                <a:srgbClr val="000000"/>
              </a:solidFill>
              <a:uFill>
                <a:solidFill>
                  <a:srgbClr val="ffffff"/>
                </a:solidFill>
              </a:uFill>
              <a:latin typeface="Times New Roman"/>
            </a:endParaRPr>
          </a:p>
        </p:txBody>
      </p:sp>
    </p:spTree>
  </p:cSld>
</p:notes>
</file>

<file path=ppt/notesSlides/notesSlide2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5" name="PlaceHolder 1"/>
          <p:cNvSpPr>
            <a:spLocks noGrp="1"/>
          </p:cNvSpPr>
          <p:nvPr>
            <p:ph type="body"/>
          </p:nvPr>
        </p:nvSpPr>
        <p:spPr>
          <a:xfrm>
            <a:off x="685800" y="4343400"/>
            <a:ext cx="5486040" cy="4114440"/>
          </a:xfrm>
          <a:prstGeom prst="rect">
            <a:avLst/>
          </a:prstGeom>
        </p:spPr>
        <p:txBody>
          <a:bodyPr/>
          <a:p>
            <a:r>
              <a:rPr b="0" lang="en-US" sz="1600" spc="-1" strike="noStrike">
                <a:solidFill>
                  <a:srgbClr val="000000"/>
                </a:solidFill>
                <a:uFill>
                  <a:solidFill>
                    <a:srgbClr val="ffffff"/>
                  </a:solidFill>
                </a:uFill>
                <a:latin typeface="Arial"/>
              </a:rPr>
              <a:t>Since the Secular Franciscan Order is worldwide, let’s look a bit at the structure of the Order…</a:t>
            </a:r>
            <a:endParaRPr b="0" lang="en-US" sz="1600" spc="-1" strike="noStrike">
              <a:solidFill>
                <a:srgbClr val="000000"/>
              </a:solidFill>
              <a:uFill>
                <a:solidFill>
                  <a:srgbClr val="ffffff"/>
                </a:solidFill>
              </a:uFill>
              <a:latin typeface="Arial"/>
            </a:endParaRPr>
          </a:p>
          <a:p>
            <a:endParaRPr b="0" lang="en-US" sz="1600" spc="-1" strike="noStrike">
              <a:solidFill>
                <a:srgbClr val="000000"/>
              </a:solidFill>
              <a:uFill>
                <a:solidFill>
                  <a:srgbClr val="ffffff"/>
                </a:solidFill>
              </a:uFill>
              <a:latin typeface="Arial"/>
            </a:endParaRPr>
          </a:p>
        </p:txBody>
      </p:sp>
      <p:sp>
        <p:nvSpPr>
          <p:cNvPr id="276" name="TextShape 2"/>
          <p:cNvSpPr txBox="1"/>
          <p:nvPr/>
        </p:nvSpPr>
        <p:spPr>
          <a:xfrm>
            <a:off x="3884760" y="8685360"/>
            <a:ext cx="2971440" cy="456840"/>
          </a:xfrm>
          <a:prstGeom prst="rect">
            <a:avLst/>
          </a:prstGeom>
          <a:noFill/>
          <a:ln>
            <a:noFill/>
          </a:ln>
        </p:spPr>
        <p:txBody>
          <a:bodyPr anchor="b"/>
          <a:p>
            <a:pPr algn="r">
              <a:lnSpc>
                <a:spcPct val="100000"/>
              </a:lnSpc>
            </a:pPr>
            <a:fld id="{73151BCF-D6E8-4E03-8938-9760205630E3}" type="slidenum">
              <a:rPr b="0" lang="en-US" sz="1200" spc="-1" strike="noStrike">
                <a:solidFill>
                  <a:srgbClr val="000000"/>
                </a:solidFill>
                <a:uFill>
                  <a:solidFill>
                    <a:srgbClr val="ffffff"/>
                  </a:solidFill>
                </a:uFill>
                <a:latin typeface="+mn-lt"/>
                <a:ea typeface="+mn-ea"/>
              </a:rPr>
              <a:t>1</a:t>
            </a:fld>
            <a:endParaRPr b="0" lang="en-US" sz="1200" spc="-1" strike="noStrike">
              <a:solidFill>
                <a:srgbClr val="000000"/>
              </a:solidFill>
              <a:uFill>
                <a:solidFill>
                  <a:srgbClr val="ffffff"/>
                </a:solidFill>
              </a:uFill>
              <a:latin typeface="Times New Roman"/>
            </a:endParaRPr>
          </a:p>
        </p:txBody>
      </p:sp>
    </p:spTree>
  </p:cSld>
</p:notes>
</file>

<file path=ppt/notesSlides/notesSlide2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7" name="PlaceHolder 1"/>
          <p:cNvSpPr>
            <a:spLocks noGrp="1"/>
          </p:cNvSpPr>
          <p:nvPr>
            <p:ph type="body"/>
          </p:nvPr>
        </p:nvSpPr>
        <p:spPr>
          <a:xfrm>
            <a:off x="685800" y="4343400"/>
            <a:ext cx="5486040" cy="4114440"/>
          </a:xfrm>
          <a:prstGeom prst="rect">
            <a:avLst/>
          </a:prstGeom>
        </p:spPr>
        <p:txBody>
          <a:bodyPr/>
          <a:p>
            <a:r>
              <a:rPr b="0" lang="en-US" sz="1600" spc="-1" strike="noStrike">
                <a:solidFill>
                  <a:srgbClr val="000000"/>
                </a:solidFill>
                <a:uFill>
                  <a:solidFill>
                    <a:srgbClr val="ffffff"/>
                  </a:solidFill>
                </a:uFill>
                <a:latin typeface="Arial"/>
              </a:rPr>
              <a:t>At the heart of the Order is the Local Fraternity.</a:t>
            </a:r>
            <a:endParaRPr b="0" lang="en-US" sz="1600" spc="-1" strike="noStrike">
              <a:solidFill>
                <a:srgbClr val="000000"/>
              </a:solidFill>
              <a:uFill>
                <a:solidFill>
                  <a:srgbClr val="ffffff"/>
                </a:solidFill>
              </a:uFill>
              <a:latin typeface="Arial"/>
            </a:endParaRPr>
          </a:p>
          <a:p>
            <a:endParaRPr b="0" lang="en-US" sz="1600" spc="-1" strike="noStrike">
              <a:solidFill>
                <a:srgbClr val="000000"/>
              </a:solidFill>
              <a:uFill>
                <a:solidFill>
                  <a:srgbClr val="ffffff"/>
                </a:solidFill>
              </a:uFill>
              <a:latin typeface="Arial"/>
            </a:endParaRPr>
          </a:p>
          <a:p>
            <a:r>
              <a:rPr b="0" lang="en-US" sz="1600" spc="-1" strike="noStrike">
                <a:solidFill>
                  <a:srgbClr val="000000"/>
                </a:solidFill>
                <a:uFill>
                  <a:solidFill>
                    <a:srgbClr val="ffffff"/>
                  </a:solidFill>
                </a:uFill>
                <a:latin typeface="Arial"/>
              </a:rPr>
              <a:t>Surrounding the local fraternity are the other levels of fraternity – regional, national and international.  Each level in turn exists to animate, guide and support the level within it. </a:t>
            </a:r>
            <a:endParaRPr b="0" lang="en-US" sz="1600" spc="-1" strike="noStrike">
              <a:solidFill>
                <a:srgbClr val="000000"/>
              </a:solidFill>
              <a:uFill>
                <a:solidFill>
                  <a:srgbClr val="ffffff"/>
                </a:solidFill>
              </a:uFill>
              <a:latin typeface="Arial"/>
            </a:endParaRPr>
          </a:p>
          <a:p>
            <a:endParaRPr b="0" lang="en-US" sz="1600" spc="-1" strike="noStrike">
              <a:solidFill>
                <a:srgbClr val="000000"/>
              </a:solidFill>
              <a:uFill>
                <a:solidFill>
                  <a:srgbClr val="ffffff"/>
                </a:solidFill>
              </a:uFill>
              <a:latin typeface="Arial"/>
            </a:endParaRPr>
          </a:p>
          <a:p>
            <a:r>
              <a:rPr b="0" lang="en-US" sz="1600" spc="-1" strike="noStrike">
                <a:solidFill>
                  <a:srgbClr val="000000"/>
                </a:solidFill>
                <a:uFill>
                  <a:solidFill>
                    <a:srgbClr val="ffffff"/>
                  </a:solidFill>
                </a:uFill>
                <a:latin typeface="Arial"/>
              </a:rPr>
              <a:t>All Secular Franciscans belong to all four levels of fraternity.  </a:t>
            </a:r>
            <a:endParaRPr b="0" lang="en-US" sz="1600" spc="-1" strike="noStrike">
              <a:solidFill>
                <a:srgbClr val="000000"/>
              </a:solidFill>
              <a:uFill>
                <a:solidFill>
                  <a:srgbClr val="ffffff"/>
                </a:solidFill>
              </a:uFill>
              <a:latin typeface="Arial"/>
            </a:endParaRPr>
          </a:p>
          <a:p>
            <a:r>
              <a:rPr b="0" lang="en-US" sz="1600" spc="-1" strike="noStrike">
                <a:solidFill>
                  <a:srgbClr val="000000"/>
                </a:solidFill>
                <a:uFill>
                  <a:solidFill>
                    <a:srgbClr val="ffffff"/>
                  </a:solidFill>
                </a:uFill>
                <a:latin typeface="Arial"/>
              </a:rPr>
              <a:t>Local fraternities are grouped geographically into Regions.</a:t>
            </a:r>
            <a:endParaRPr b="0" lang="en-US" sz="1600" spc="-1" strike="noStrike">
              <a:solidFill>
                <a:srgbClr val="000000"/>
              </a:solidFill>
              <a:uFill>
                <a:solidFill>
                  <a:srgbClr val="ffffff"/>
                </a:solidFill>
              </a:uFill>
              <a:latin typeface="Arial"/>
            </a:endParaRPr>
          </a:p>
          <a:p>
            <a:r>
              <a:rPr b="0" lang="en-US" sz="1600" spc="-1" strike="noStrike">
                <a:solidFill>
                  <a:srgbClr val="000000"/>
                </a:solidFill>
                <a:uFill>
                  <a:solidFill>
                    <a:srgbClr val="ffffff"/>
                  </a:solidFill>
                </a:uFill>
                <a:latin typeface="Arial"/>
              </a:rPr>
              <a:t>Our National Fraternity has 30 Regions.  All the National Fraternities in the world – over 100 countries – form the International Fraternity.</a:t>
            </a:r>
            <a:endParaRPr b="0" lang="en-US" sz="1600" spc="-1" strike="noStrike">
              <a:solidFill>
                <a:srgbClr val="000000"/>
              </a:solidFill>
              <a:uFill>
                <a:solidFill>
                  <a:srgbClr val="ffffff"/>
                </a:solidFill>
              </a:uFill>
              <a:latin typeface="Arial"/>
            </a:endParaRPr>
          </a:p>
        </p:txBody>
      </p:sp>
      <p:sp>
        <p:nvSpPr>
          <p:cNvPr id="278" name="TextShape 2"/>
          <p:cNvSpPr txBox="1"/>
          <p:nvPr/>
        </p:nvSpPr>
        <p:spPr>
          <a:xfrm>
            <a:off x="3884760" y="8685360"/>
            <a:ext cx="2971440" cy="456840"/>
          </a:xfrm>
          <a:prstGeom prst="rect">
            <a:avLst/>
          </a:prstGeom>
          <a:noFill/>
          <a:ln>
            <a:noFill/>
          </a:ln>
        </p:spPr>
        <p:txBody>
          <a:bodyPr anchor="b"/>
          <a:p>
            <a:pPr algn="r">
              <a:lnSpc>
                <a:spcPct val="100000"/>
              </a:lnSpc>
            </a:pPr>
            <a:fld id="{B7A6B2F9-7E65-46EF-B6B8-74ABABFBD379}" type="slidenum">
              <a:rPr b="0" lang="en-US" sz="1200" spc="-1" strike="noStrike">
                <a:solidFill>
                  <a:srgbClr val="000000"/>
                </a:solidFill>
                <a:uFill>
                  <a:solidFill>
                    <a:srgbClr val="ffffff"/>
                  </a:solidFill>
                </a:uFill>
                <a:latin typeface="+mn-lt"/>
                <a:ea typeface="+mn-ea"/>
              </a:rPr>
              <a:t>1</a:t>
            </a:fld>
            <a:endParaRPr b="0" lang="en-US" sz="1200" spc="-1" strike="noStrike">
              <a:solidFill>
                <a:srgbClr val="000000"/>
              </a:solidFill>
              <a:uFill>
                <a:solidFill>
                  <a:srgbClr val="ffffff"/>
                </a:solidFill>
              </a:uFill>
              <a:latin typeface="Times New Roman"/>
            </a:endParaRPr>
          </a:p>
        </p:txBody>
      </p:sp>
    </p:spTree>
  </p:cSld>
</p:notes>
</file>

<file path=ppt/notesSlides/notesSlide2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9" name="PlaceHolder 1"/>
          <p:cNvSpPr>
            <a:spLocks noGrp="1"/>
          </p:cNvSpPr>
          <p:nvPr>
            <p:ph type="body"/>
          </p:nvPr>
        </p:nvSpPr>
        <p:spPr>
          <a:xfrm>
            <a:off x="685800" y="4343400"/>
            <a:ext cx="5486040" cy="4114440"/>
          </a:xfrm>
          <a:prstGeom prst="rect">
            <a:avLst/>
          </a:prstGeom>
        </p:spPr>
        <p:txBody>
          <a:bodyPr/>
          <a:p>
            <a:r>
              <a:rPr b="0" lang="en-US" sz="1600" spc="-1" strike="noStrike">
                <a:solidFill>
                  <a:srgbClr val="000000"/>
                </a:solidFill>
                <a:uFill>
                  <a:solidFill>
                    <a:srgbClr val="ffffff"/>
                  </a:solidFill>
                </a:uFill>
                <a:latin typeface="Arial"/>
              </a:rPr>
              <a:t>The Local fraternity is the place of our Franciscan birth.  It is a place where we are nourished and formed.  In our local fraternity we share experiences and encourage each other.  Here is where we celebrate our love for God and our love for each other.  It is a school of holiness – a place of formation.</a:t>
            </a:r>
            <a:endParaRPr b="0" lang="en-US" sz="1600" spc="-1" strike="noStrike">
              <a:solidFill>
                <a:srgbClr val="000000"/>
              </a:solidFill>
              <a:uFill>
                <a:solidFill>
                  <a:srgbClr val="ffffff"/>
                </a:solidFill>
              </a:uFill>
              <a:latin typeface="Arial"/>
            </a:endParaRPr>
          </a:p>
          <a:p>
            <a:endParaRPr b="0" lang="en-US" sz="1600" spc="-1" strike="noStrike">
              <a:solidFill>
                <a:srgbClr val="000000"/>
              </a:solidFill>
              <a:uFill>
                <a:solidFill>
                  <a:srgbClr val="ffffff"/>
                </a:solidFill>
              </a:uFill>
              <a:latin typeface="Arial"/>
            </a:endParaRPr>
          </a:p>
          <a:p>
            <a:r>
              <a:rPr b="0" lang="en-US" sz="1600" spc="-1" strike="noStrike">
                <a:solidFill>
                  <a:srgbClr val="000000"/>
                </a:solidFill>
                <a:uFill>
                  <a:solidFill>
                    <a:srgbClr val="ffffff"/>
                  </a:solidFill>
                </a:uFill>
                <a:latin typeface="Arial"/>
              </a:rPr>
              <a:t>This is a photo of our own local Fraternity.</a:t>
            </a:r>
            <a:endParaRPr b="0" lang="en-US" sz="1600" spc="-1" strike="noStrike">
              <a:solidFill>
                <a:srgbClr val="000000"/>
              </a:solidFill>
              <a:uFill>
                <a:solidFill>
                  <a:srgbClr val="ffffff"/>
                </a:solidFill>
              </a:uFill>
              <a:latin typeface="Arial"/>
            </a:endParaRPr>
          </a:p>
          <a:p>
            <a:endParaRPr b="0" lang="en-US" sz="1600" spc="-1" strike="noStrike">
              <a:solidFill>
                <a:srgbClr val="000000"/>
              </a:solidFill>
              <a:uFill>
                <a:solidFill>
                  <a:srgbClr val="ffffff"/>
                </a:solidFill>
              </a:uFill>
              <a:latin typeface="Arial"/>
            </a:endParaRPr>
          </a:p>
          <a:p>
            <a:r>
              <a:rPr b="0" i="1" lang="en-US" sz="1400" spc="-1" strike="noStrike">
                <a:solidFill>
                  <a:srgbClr val="000000"/>
                </a:solidFill>
                <a:uFill>
                  <a:solidFill>
                    <a:srgbClr val="ffffff"/>
                  </a:solidFill>
                </a:uFill>
                <a:latin typeface="Arial"/>
              </a:rPr>
              <a:t>(You might insert your own photo.)</a:t>
            </a:r>
            <a:endParaRPr b="0" lang="en-US" sz="1400" spc="-1" strike="noStrike">
              <a:solidFill>
                <a:srgbClr val="000000"/>
              </a:solidFill>
              <a:uFill>
                <a:solidFill>
                  <a:srgbClr val="ffffff"/>
                </a:solidFill>
              </a:uFill>
              <a:latin typeface="Arial"/>
            </a:endParaRPr>
          </a:p>
        </p:txBody>
      </p:sp>
      <p:sp>
        <p:nvSpPr>
          <p:cNvPr id="280" name="TextShape 2"/>
          <p:cNvSpPr txBox="1"/>
          <p:nvPr/>
        </p:nvSpPr>
        <p:spPr>
          <a:xfrm>
            <a:off x="3884760" y="8685360"/>
            <a:ext cx="2971440" cy="456840"/>
          </a:xfrm>
          <a:prstGeom prst="rect">
            <a:avLst/>
          </a:prstGeom>
          <a:noFill/>
          <a:ln>
            <a:noFill/>
          </a:ln>
        </p:spPr>
        <p:txBody>
          <a:bodyPr anchor="b"/>
          <a:p>
            <a:pPr algn="r">
              <a:lnSpc>
                <a:spcPct val="100000"/>
              </a:lnSpc>
            </a:pPr>
            <a:fld id="{B8AB0CCE-70BE-4DA7-AAF0-774C6C5B7832}" type="slidenum">
              <a:rPr b="0" lang="en-US" sz="1200" spc="-1" strike="noStrike">
                <a:solidFill>
                  <a:srgbClr val="000000"/>
                </a:solidFill>
                <a:uFill>
                  <a:solidFill>
                    <a:srgbClr val="ffffff"/>
                  </a:solidFill>
                </a:uFill>
                <a:latin typeface="+mn-lt"/>
                <a:ea typeface="+mn-ea"/>
              </a:rPr>
              <a:t>1</a:t>
            </a:fld>
            <a:endParaRPr b="0" lang="en-US" sz="1200" spc="-1" strike="noStrike">
              <a:solidFill>
                <a:srgbClr val="000000"/>
              </a:solidFill>
              <a:uFill>
                <a:solidFill>
                  <a:srgbClr val="ffffff"/>
                </a:solidFill>
              </a:uFill>
              <a:latin typeface="Times New Roman"/>
            </a:endParaRPr>
          </a:p>
        </p:txBody>
      </p:sp>
    </p:spTree>
  </p:cSld>
</p:notes>
</file>

<file path=ppt/notesSlides/notesSlide2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1" name="PlaceHolder 1"/>
          <p:cNvSpPr>
            <a:spLocks noGrp="1"/>
          </p:cNvSpPr>
          <p:nvPr>
            <p:ph type="body"/>
          </p:nvPr>
        </p:nvSpPr>
        <p:spPr>
          <a:xfrm>
            <a:off x="685800" y="4343400"/>
            <a:ext cx="5486040" cy="4341600"/>
          </a:xfrm>
          <a:prstGeom prst="rect">
            <a:avLst/>
          </a:prstGeom>
        </p:spPr>
        <p:txBody>
          <a:bodyPr/>
          <a:p>
            <a:r>
              <a:rPr b="0" lang="en-US" sz="1400" spc="-1" strike="noStrike">
                <a:solidFill>
                  <a:srgbClr val="000000"/>
                </a:solidFill>
                <a:uFill>
                  <a:solidFill>
                    <a:srgbClr val="ffffff"/>
                  </a:solidFill>
                </a:uFill>
                <a:latin typeface="Arial"/>
              </a:rPr>
              <a:t>Within each fraternity, at every level, there is a Council and a Minister.   The Council and Minister serve </a:t>
            </a:r>
            <a:r>
              <a:rPr b="0" i="1" lang="en-US" sz="1400" spc="-1" strike="noStrike">
                <a:solidFill>
                  <a:srgbClr val="000000"/>
                </a:solidFill>
                <a:uFill>
                  <a:solidFill>
                    <a:srgbClr val="ffffff"/>
                  </a:solidFill>
                </a:uFill>
                <a:latin typeface="Arial"/>
              </a:rPr>
              <a:t>together</a:t>
            </a:r>
            <a:r>
              <a:rPr b="0" lang="en-US" sz="1400" spc="-1" strike="noStrike">
                <a:solidFill>
                  <a:srgbClr val="000000"/>
                </a:solidFill>
                <a:uFill>
                  <a:solidFill>
                    <a:srgbClr val="ffffff"/>
                  </a:solidFill>
                </a:uFill>
                <a:latin typeface="Arial"/>
              </a:rPr>
              <a:t> to animate and guide the fraternity.    As Franciscans we embrace “Servant Leadership”.</a:t>
            </a:r>
            <a:endParaRPr b="0" lang="en-US" sz="1400" spc="-1" strike="noStrike">
              <a:solidFill>
                <a:srgbClr val="000000"/>
              </a:solidFill>
              <a:uFill>
                <a:solidFill>
                  <a:srgbClr val="ffffff"/>
                </a:solidFill>
              </a:uFill>
              <a:latin typeface="Arial"/>
            </a:endParaRPr>
          </a:p>
          <a:p>
            <a:endParaRPr b="0" lang="en-US" sz="1400" spc="-1" strike="noStrike">
              <a:solidFill>
                <a:srgbClr val="000000"/>
              </a:solidFill>
              <a:uFill>
                <a:solidFill>
                  <a:srgbClr val="ffffff"/>
                </a:solidFill>
              </a:uFill>
              <a:latin typeface="Arial"/>
            </a:endParaRPr>
          </a:p>
          <a:p>
            <a:r>
              <a:rPr b="0" lang="en-US" sz="1400" spc="-1" strike="noStrike">
                <a:solidFill>
                  <a:srgbClr val="000000"/>
                </a:solidFill>
                <a:uFill>
                  <a:solidFill>
                    <a:srgbClr val="ffffff"/>
                  </a:solidFill>
                </a:uFill>
                <a:latin typeface="Arial"/>
              </a:rPr>
              <a:t>Each fraternity is accompanied by Spiritual Assistants from the First Order and Third Order Regular.  We journey with our brother Friars who help us stay true to the Franciscan charism.</a:t>
            </a:r>
            <a:endParaRPr b="0" lang="en-US" sz="1400" spc="-1" strike="noStrike">
              <a:solidFill>
                <a:srgbClr val="000000"/>
              </a:solidFill>
              <a:uFill>
                <a:solidFill>
                  <a:srgbClr val="ffffff"/>
                </a:solidFill>
              </a:uFill>
              <a:latin typeface="Arial"/>
            </a:endParaRPr>
          </a:p>
          <a:p>
            <a:endParaRPr b="0" lang="en-US" sz="1400" spc="-1" strike="noStrike">
              <a:solidFill>
                <a:srgbClr val="000000"/>
              </a:solidFill>
              <a:uFill>
                <a:solidFill>
                  <a:srgbClr val="ffffff"/>
                </a:solidFill>
              </a:uFill>
              <a:latin typeface="Arial"/>
            </a:endParaRPr>
          </a:p>
          <a:p>
            <a:r>
              <a:rPr b="1" lang="en-US" sz="1100" spc="-1" strike="noStrike">
                <a:solidFill>
                  <a:srgbClr val="000000"/>
                </a:solidFill>
                <a:uFill>
                  <a:solidFill>
                    <a:srgbClr val="ffffff"/>
                  </a:solidFill>
                </a:uFill>
                <a:latin typeface="Arial"/>
              </a:rPr>
              <a:t>This is a photo of our National Executive Council taken in 2017.  </a:t>
            </a:r>
            <a:endParaRPr b="0" lang="en-US" sz="1100" spc="-1" strike="noStrike">
              <a:solidFill>
                <a:srgbClr val="000000"/>
              </a:solidFill>
              <a:uFill>
                <a:solidFill>
                  <a:srgbClr val="ffffff"/>
                </a:solidFill>
              </a:uFill>
              <a:latin typeface="Arial"/>
            </a:endParaRPr>
          </a:p>
          <a:p>
            <a:r>
              <a:rPr b="0" lang="en-US" sz="1100" spc="-1" strike="noStrike">
                <a:solidFill>
                  <a:srgbClr val="000000"/>
                </a:solidFill>
                <a:uFill>
                  <a:solidFill>
                    <a:srgbClr val="ffffff"/>
                  </a:solidFill>
                </a:uFill>
                <a:latin typeface="Arial"/>
              </a:rPr>
              <a:t>From L to R:  </a:t>
            </a:r>
            <a:endParaRPr b="0" lang="en-US" sz="1100" spc="-1" strike="noStrike">
              <a:solidFill>
                <a:srgbClr val="000000"/>
              </a:solidFill>
              <a:uFill>
                <a:solidFill>
                  <a:srgbClr val="ffffff"/>
                </a:solidFill>
              </a:uFill>
              <a:latin typeface="Arial"/>
            </a:endParaRPr>
          </a:p>
          <a:p>
            <a:r>
              <a:rPr b="0" lang="en-US" sz="1100" spc="-1" strike="noStrike">
                <a:solidFill>
                  <a:srgbClr val="000000"/>
                </a:solidFill>
                <a:uFill>
                  <a:solidFill>
                    <a:srgbClr val="ffffff"/>
                  </a:solidFill>
                </a:uFill>
                <a:latin typeface="Arial"/>
              </a:rPr>
              <a:t>Councilor: Mary Frances Charsky </a:t>
            </a:r>
            <a:endParaRPr b="0" lang="en-US" sz="1100" spc="-1" strike="noStrike">
              <a:solidFill>
                <a:srgbClr val="000000"/>
              </a:solidFill>
              <a:uFill>
                <a:solidFill>
                  <a:srgbClr val="ffffff"/>
                </a:solidFill>
              </a:uFill>
              <a:latin typeface="Arial"/>
            </a:endParaRPr>
          </a:p>
          <a:p>
            <a:r>
              <a:rPr b="0" lang="en-US" sz="1100" spc="-1" strike="noStrike">
                <a:solidFill>
                  <a:srgbClr val="000000"/>
                </a:solidFill>
                <a:uFill>
                  <a:solidFill>
                    <a:srgbClr val="ffffff"/>
                  </a:solidFill>
                </a:uFill>
                <a:latin typeface="Arial"/>
              </a:rPr>
              <a:t>Councilor: Joan Geiger</a:t>
            </a:r>
            <a:endParaRPr b="0" lang="en-US" sz="1100" spc="-1" strike="noStrike">
              <a:solidFill>
                <a:srgbClr val="000000"/>
              </a:solidFill>
              <a:uFill>
                <a:solidFill>
                  <a:srgbClr val="ffffff"/>
                </a:solidFill>
              </a:uFill>
              <a:latin typeface="Arial"/>
            </a:endParaRPr>
          </a:p>
          <a:p>
            <a:r>
              <a:rPr b="0" lang="en-US" sz="1100" spc="-1" strike="noStrike">
                <a:solidFill>
                  <a:srgbClr val="000000"/>
                </a:solidFill>
                <a:uFill>
                  <a:solidFill>
                    <a:srgbClr val="ffffff"/>
                  </a:solidFill>
                </a:uFill>
                <a:latin typeface="Arial"/>
              </a:rPr>
              <a:t>Spiritual Assistant: Br. Bob Brady OFM</a:t>
            </a:r>
            <a:endParaRPr b="0" lang="en-US" sz="1100" spc="-1" strike="noStrike">
              <a:solidFill>
                <a:srgbClr val="000000"/>
              </a:solidFill>
              <a:uFill>
                <a:solidFill>
                  <a:srgbClr val="ffffff"/>
                </a:solidFill>
              </a:uFill>
              <a:latin typeface="Arial"/>
            </a:endParaRPr>
          </a:p>
          <a:p>
            <a:r>
              <a:rPr b="0" lang="en-US" sz="1100" spc="-1" strike="noStrike">
                <a:solidFill>
                  <a:srgbClr val="000000"/>
                </a:solidFill>
                <a:uFill>
                  <a:solidFill>
                    <a:srgbClr val="ffffff"/>
                  </a:solidFill>
                </a:uFill>
                <a:latin typeface="Arial"/>
              </a:rPr>
              <a:t>International Councilor: Mary Stronach</a:t>
            </a:r>
            <a:endParaRPr b="0" lang="en-US" sz="1100" spc="-1" strike="noStrike">
              <a:solidFill>
                <a:srgbClr val="000000"/>
              </a:solidFill>
              <a:uFill>
                <a:solidFill>
                  <a:srgbClr val="ffffff"/>
                </a:solidFill>
              </a:uFill>
              <a:latin typeface="Arial"/>
            </a:endParaRPr>
          </a:p>
          <a:p>
            <a:r>
              <a:rPr b="0" lang="en-US" sz="1100" spc="-1" strike="noStrike">
                <a:solidFill>
                  <a:srgbClr val="000000"/>
                </a:solidFill>
                <a:uFill>
                  <a:solidFill>
                    <a:srgbClr val="ffffff"/>
                  </a:solidFill>
                </a:uFill>
                <a:latin typeface="Arial"/>
              </a:rPr>
              <a:t>Formation Commission Chair: Mary Anne Lenzi</a:t>
            </a:r>
            <a:endParaRPr b="0" lang="en-US" sz="1100" spc="-1" strike="noStrike">
              <a:solidFill>
                <a:srgbClr val="000000"/>
              </a:solidFill>
              <a:uFill>
                <a:solidFill>
                  <a:srgbClr val="ffffff"/>
                </a:solidFill>
              </a:uFill>
              <a:latin typeface="Arial"/>
            </a:endParaRPr>
          </a:p>
          <a:p>
            <a:r>
              <a:rPr b="0" lang="en-US" sz="1100" spc="-1" strike="noStrike">
                <a:solidFill>
                  <a:srgbClr val="000000"/>
                </a:solidFill>
                <a:uFill>
                  <a:solidFill>
                    <a:srgbClr val="ffffff"/>
                  </a:solidFill>
                </a:uFill>
                <a:latin typeface="Arial"/>
              </a:rPr>
              <a:t>Spiritual Assistant: Fr. Christopher Panagoplos TOR</a:t>
            </a:r>
            <a:endParaRPr b="0" lang="en-US" sz="1100" spc="-1" strike="noStrike">
              <a:solidFill>
                <a:srgbClr val="000000"/>
              </a:solidFill>
              <a:uFill>
                <a:solidFill>
                  <a:srgbClr val="ffffff"/>
                </a:solidFill>
              </a:uFill>
              <a:latin typeface="Arial"/>
            </a:endParaRPr>
          </a:p>
          <a:p>
            <a:r>
              <a:rPr b="0" lang="en-US" sz="1100" spc="-1" strike="noStrike">
                <a:solidFill>
                  <a:srgbClr val="000000"/>
                </a:solidFill>
                <a:uFill>
                  <a:solidFill>
                    <a:srgbClr val="ffffff"/>
                  </a:solidFill>
                </a:uFill>
                <a:latin typeface="Arial"/>
              </a:rPr>
              <a:t>Councilor: Willie Guadalupe</a:t>
            </a:r>
            <a:endParaRPr b="0" lang="en-US" sz="1100" spc="-1" strike="noStrike">
              <a:solidFill>
                <a:srgbClr val="000000"/>
              </a:solidFill>
              <a:uFill>
                <a:solidFill>
                  <a:srgbClr val="ffffff"/>
                </a:solidFill>
              </a:uFill>
              <a:latin typeface="Arial"/>
            </a:endParaRPr>
          </a:p>
          <a:p>
            <a:r>
              <a:rPr b="0" lang="en-US" sz="1100" spc="-1" strike="noStrike">
                <a:solidFill>
                  <a:srgbClr val="000000"/>
                </a:solidFill>
                <a:uFill>
                  <a:solidFill>
                    <a:srgbClr val="ffffff"/>
                  </a:solidFill>
                </a:uFill>
                <a:latin typeface="Arial"/>
              </a:rPr>
              <a:t>Vice-Minister: Mary Bittner</a:t>
            </a:r>
            <a:endParaRPr b="0" lang="en-US" sz="1100" spc="-1" strike="noStrike">
              <a:solidFill>
                <a:srgbClr val="000000"/>
              </a:solidFill>
              <a:uFill>
                <a:solidFill>
                  <a:srgbClr val="ffffff"/>
                </a:solidFill>
              </a:uFill>
              <a:latin typeface="Arial"/>
            </a:endParaRPr>
          </a:p>
          <a:p>
            <a:r>
              <a:rPr b="0" lang="en-US" sz="1100" spc="-1" strike="noStrike">
                <a:solidFill>
                  <a:srgbClr val="000000"/>
                </a:solidFill>
                <a:uFill>
                  <a:solidFill>
                    <a:srgbClr val="ffffff"/>
                  </a:solidFill>
                </a:uFill>
                <a:latin typeface="Arial"/>
              </a:rPr>
              <a:t>Secretary: Jane DeRose-Bamman</a:t>
            </a:r>
            <a:endParaRPr b="0" lang="en-US" sz="1100" spc="-1" strike="noStrike">
              <a:solidFill>
                <a:srgbClr val="000000"/>
              </a:solidFill>
              <a:uFill>
                <a:solidFill>
                  <a:srgbClr val="ffffff"/>
                </a:solidFill>
              </a:uFill>
              <a:latin typeface="Arial"/>
            </a:endParaRPr>
          </a:p>
          <a:p>
            <a:r>
              <a:rPr b="0" lang="en-US" sz="1100" spc="-1" strike="noStrike">
                <a:solidFill>
                  <a:srgbClr val="000000"/>
                </a:solidFill>
                <a:uFill>
                  <a:solidFill>
                    <a:srgbClr val="ffffff"/>
                  </a:solidFill>
                </a:uFill>
                <a:latin typeface="Arial"/>
              </a:rPr>
              <a:t>JPIC Commission Chair: Carolyn Townes</a:t>
            </a:r>
            <a:endParaRPr b="0" lang="en-US" sz="1100" spc="-1" strike="noStrike">
              <a:solidFill>
                <a:srgbClr val="000000"/>
              </a:solidFill>
              <a:uFill>
                <a:solidFill>
                  <a:srgbClr val="ffffff"/>
                </a:solidFill>
              </a:uFill>
              <a:latin typeface="Arial"/>
            </a:endParaRPr>
          </a:p>
          <a:p>
            <a:r>
              <a:rPr b="0" lang="en-US" sz="1100" spc="-1" strike="noStrike">
                <a:solidFill>
                  <a:srgbClr val="000000"/>
                </a:solidFill>
                <a:uFill>
                  <a:solidFill>
                    <a:srgbClr val="ffffff"/>
                  </a:solidFill>
                </a:uFill>
                <a:latin typeface="Arial"/>
              </a:rPr>
              <a:t>Minister: Jan Parker</a:t>
            </a:r>
            <a:endParaRPr b="0" lang="en-US" sz="1100" spc="-1" strike="noStrike">
              <a:solidFill>
                <a:srgbClr val="000000"/>
              </a:solidFill>
              <a:uFill>
                <a:solidFill>
                  <a:srgbClr val="ffffff"/>
                </a:solidFill>
              </a:uFill>
              <a:latin typeface="Arial"/>
            </a:endParaRPr>
          </a:p>
          <a:p>
            <a:r>
              <a:rPr b="0" lang="en-US" sz="1100" spc="-1" strike="noStrike">
                <a:solidFill>
                  <a:srgbClr val="000000"/>
                </a:solidFill>
                <a:uFill>
                  <a:solidFill>
                    <a:srgbClr val="ffffff"/>
                  </a:solidFill>
                </a:uFill>
                <a:latin typeface="Arial"/>
              </a:rPr>
              <a:t>Spiritual Assistant: Br. Alexander Escalera OFM Cap.</a:t>
            </a:r>
            <a:endParaRPr b="0" lang="en-US" sz="1100" spc="-1" strike="noStrike">
              <a:solidFill>
                <a:srgbClr val="000000"/>
              </a:solidFill>
              <a:uFill>
                <a:solidFill>
                  <a:srgbClr val="ffffff"/>
                </a:solidFill>
              </a:uFill>
              <a:latin typeface="Arial"/>
            </a:endParaRPr>
          </a:p>
          <a:p>
            <a:r>
              <a:rPr b="0" lang="en-US" sz="1100" spc="-1" strike="noStrike">
                <a:solidFill>
                  <a:srgbClr val="000000"/>
                </a:solidFill>
                <a:uFill>
                  <a:solidFill>
                    <a:srgbClr val="ffffff"/>
                  </a:solidFill>
                </a:uFill>
                <a:latin typeface="Arial"/>
              </a:rPr>
              <a:t>Treasurer: Jerry Rousseau </a:t>
            </a:r>
            <a:endParaRPr b="0" lang="en-US" sz="1100" spc="-1" strike="noStrike">
              <a:solidFill>
                <a:srgbClr val="000000"/>
              </a:solidFill>
              <a:uFill>
                <a:solidFill>
                  <a:srgbClr val="ffffff"/>
                </a:solidFill>
              </a:uFill>
              <a:latin typeface="Arial"/>
            </a:endParaRPr>
          </a:p>
          <a:p>
            <a:endParaRPr b="0" lang="en-US" sz="1100" spc="-1" strike="noStrike">
              <a:solidFill>
                <a:srgbClr val="000000"/>
              </a:solidFill>
              <a:uFill>
                <a:solidFill>
                  <a:srgbClr val="ffffff"/>
                </a:solidFill>
              </a:uFill>
              <a:latin typeface="Arial"/>
            </a:endParaRPr>
          </a:p>
          <a:p>
            <a:endParaRPr b="0" lang="en-US" sz="1100" spc="-1" strike="noStrike">
              <a:solidFill>
                <a:srgbClr val="000000"/>
              </a:solidFill>
              <a:uFill>
                <a:solidFill>
                  <a:srgbClr val="ffffff"/>
                </a:solidFill>
              </a:uFill>
              <a:latin typeface="Arial"/>
            </a:endParaRPr>
          </a:p>
          <a:p>
            <a:endParaRPr b="0" lang="en-US" sz="1100" spc="-1" strike="noStrike">
              <a:solidFill>
                <a:srgbClr val="000000"/>
              </a:solidFill>
              <a:uFill>
                <a:solidFill>
                  <a:srgbClr val="ffffff"/>
                </a:solidFill>
              </a:uFill>
              <a:latin typeface="Arial"/>
            </a:endParaRPr>
          </a:p>
          <a:p>
            <a:endParaRPr b="0" lang="en-US" sz="1100" spc="-1" strike="noStrike">
              <a:solidFill>
                <a:srgbClr val="000000"/>
              </a:solidFill>
              <a:uFill>
                <a:solidFill>
                  <a:srgbClr val="ffffff"/>
                </a:solidFill>
              </a:uFill>
              <a:latin typeface="Arial"/>
            </a:endParaRPr>
          </a:p>
          <a:p>
            <a:endParaRPr b="0" lang="en-US" sz="1100" spc="-1" strike="noStrike">
              <a:solidFill>
                <a:srgbClr val="000000"/>
              </a:solidFill>
              <a:uFill>
                <a:solidFill>
                  <a:srgbClr val="ffffff"/>
                </a:solidFill>
              </a:uFill>
              <a:latin typeface="Arial"/>
            </a:endParaRPr>
          </a:p>
        </p:txBody>
      </p:sp>
      <p:sp>
        <p:nvSpPr>
          <p:cNvPr id="282" name="TextShape 2"/>
          <p:cNvSpPr txBox="1"/>
          <p:nvPr/>
        </p:nvSpPr>
        <p:spPr>
          <a:xfrm>
            <a:off x="3884760" y="8685360"/>
            <a:ext cx="2971440" cy="456840"/>
          </a:xfrm>
          <a:prstGeom prst="rect">
            <a:avLst/>
          </a:prstGeom>
          <a:noFill/>
          <a:ln>
            <a:noFill/>
          </a:ln>
        </p:spPr>
        <p:txBody>
          <a:bodyPr anchor="b"/>
          <a:p>
            <a:pPr algn="r">
              <a:lnSpc>
                <a:spcPct val="100000"/>
              </a:lnSpc>
            </a:pPr>
            <a:fld id="{A2D530FC-FEB3-49F5-8BE4-B8C3C8EA470D}" type="slidenum">
              <a:rPr b="0" lang="en-US" sz="1200" spc="-1" strike="noStrike">
                <a:solidFill>
                  <a:srgbClr val="000000"/>
                </a:solidFill>
                <a:uFill>
                  <a:solidFill>
                    <a:srgbClr val="ffffff"/>
                  </a:solidFill>
                </a:uFill>
                <a:latin typeface="+mn-lt"/>
                <a:ea typeface="+mn-ea"/>
              </a:rPr>
              <a:t>1</a:t>
            </a:fld>
            <a:endParaRPr b="0" lang="en-US" sz="1200" spc="-1" strike="noStrike">
              <a:solidFill>
                <a:srgbClr val="000000"/>
              </a:solidFill>
              <a:uFill>
                <a:solidFill>
                  <a:srgbClr val="ffffff"/>
                </a:solidFill>
              </a:uFill>
              <a:latin typeface="Times New Roman"/>
            </a:endParaRPr>
          </a:p>
        </p:txBody>
      </p:sp>
    </p:spTree>
  </p:cSld>
</p:notes>
</file>

<file path=ppt/notesSlides/notesSlide2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3" name="PlaceHolder 1"/>
          <p:cNvSpPr>
            <a:spLocks noGrp="1"/>
          </p:cNvSpPr>
          <p:nvPr>
            <p:ph type="body"/>
          </p:nvPr>
        </p:nvSpPr>
        <p:spPr>
          <a:xfrm>
            <a:off x="685800" y="4343400"/>
            <a:ext cx="5486040" cy="4114440"/>
          </a:xfrm>
          <a:prstGeom prst="rect">
            <a:avLst/>
          </a:prstGeom>
        </p:spPr>
        <p:txBody>
          <a:bodyPr/>
          <a:p>
            <a:endParaRPr b="0" lang="en-US" sz="2000" spc="-1" strike="noStrike">
              <a:solidFill>
                <a:srgbClr val="000000"/>
              </a:solidFill>
              <a:uFill>
                <a:solidFill>
                  <a:srgbClr val="ffffff"/>
                </a:solidFill>
              </a:uFill>
              <a:latin typeface="Arial"/>
            </a:endParaRPr>
          </a:p>
          <a:p>
            <a:r>
              <a:rPr b="0" lang="en-US" sz="1400" spc="-1" strike="noStrike">
                <a:solidFill>
                  <a:srgbClr val="000000"/>
                </a:solidFill>
                <a:uFill>
                  <a:solidFill>
                    <a:srgbClr val="ffffff"/>
                  </a:solidFill>
                </a:uFill>
                <a:latin typeface="Arial"/>
              </a:rPr>
              <a:t>Here is our International Council (from 2014)</a:t>
            </a:r>
            <a:endParaRPr b="0" lang="en-US" sz="1400" spc="-1" strike="noStrike">
              <a:solidFill>
                <a:srgbClr val="000000"/>
              </a:solidFill>
              <a:uFill>
                <a:solidFill>
                  <a:srgbClr val="ffffff"/>
                </a:solidFill>
              </a:uFill>
              <a:latin typeface="Arial"/>
            </a:endParaRPr>
          </a:p>
          <a:p>
            <a:endParaRPr b="0" lang="en-US" sz="1400" spc="-1" strike="noStrike">
              <a:solidFill>
                <a:srgbClr val="000000"/>
              </a:solidFill>
              <a:uFill>
                <a:solidFill>
                  <a:srgbClr val="ffffff"/>
                </a:solidFill>
              </a:uFill>
              <a:latin typeface="Arial"/>
            </a:endParaRPr>
          </a:p>
          <a:p>
            <a:r>
              <a:rPr b="0" lang="en-US" sz="1400" spc="-1" strike="noStrike">
                <a:solidFill>
                  <a:srgbClr val="000000"/>
                </a:solidFill>
                <a:uFill>
                  <a:solidFill>
                    <a:srgbClr val="ffffff"/>
                  </a:solidFill>
                </a:uFill>
                <a:latin typeface="Arial"/>
              </a:rPr>
              <a:t>The bonds we share with our International Secular Franciscan Family are strong and getting stronger.    </a:t>
            </a:r>
            <a:endParaRPr b="0" lang="en-US" sz="1400" spc="-1" strike="noStrike">
              <a:solidFill>
                <a:srgbClr val="000000"/>
              </a:solidFill>
              <a:uFill>
                <a:solidFill>
                  <a:srgbClr val="ffffff"/>
                </a:solidFill>
              </a:uFill>
              <a:latin typeface="Arial"/>
            </a:endParaRPr>
          </a:p>
          <a:p>
            <a:endParaRPr b="0" lang="en-US" sz="1400" spc="-1" strike="noStrike">
              <a:solidFill>
                <a:srgbClr val="000000"/>
              </a:solidFill>
              <a:uFill>
                <a:solidFill>
                  <a:srgbClr val="ffffff"/>
                </a:solidFill>
              </a:uFill>
              <a:latin typeface="Arial"/>
            </a:endParaRPr>
          </a:p>
          <a:p>
            <a:r>
              <a:rPr b="0" lang="en-US" sz="1400" spc="-1" strike="noStrike">
                <a:solidFill>
                  <a:srgbClr val="000000"/>
                </a:solidFill>
                <a:uFill>
                  <a:solidFill>
                    <a:srgbClr val="ffffff"/>
                  </a:solidFill>
                </a:uFill>
                <a:latin typeface="Arial"/>
              </a:rPr>
              <a:t>The fact that we are a worldwide order is a strength that we have only begun to tap into. </a:t>
            </a:r>
            <a:endParaRPr b="0" lang="en-US" sz="1400" spc="-1" strike="noStrike">
              <a:solidFill>
                <a:srgbClr val="000000"/>
              </a:solidFill>
              <a:uFill>
                <a:solidFill>
                  <a:srgbClr val="ffffff"/>
                </a:solidFill>
              </a:uFill>
              <a:latin typeface="Arial"/>
            </a:endParaRPr>
          </a:p>
          <a:p>
            <a:endParaRPr b="0" lang="en-US" sz="1400" spc="-1" strike="noStrike">
              <a:solidFill>
                <a:srgbClr val="000000"/>
              </a:solidFill>
              <a:uFill>
                <a:solidFill>
                  <a:srgbClr val="ffffff"/>
                </a:solidFill>
              </a:uFill>
              <a:latin typeface="Arial"/>
            </a:endParaRPr>
          </a:p>
          <a:p>
            <a:endParaRPr b="0" lang="en-US" sz="1400" spc="-1" strike="noStrike">
              <a:solidFill>
                <a:srgbClr val="000000"/>
              </a:solidFill>
              <a:uFill>
                <a:solidFill>
                  <a:srgbClr val="ffffff"/>
                </a:solidFill>
              </a:uFill>
              <a:latin typeface="Arial"/>
            </a:endParaRPr>
          </a:p>
        </p:txBody>
      </p:sp>
      <p:sp>
        <p:nvSpPr>
          <p:cNvPr id="284" name="TextShape 2"/>
          <p:cNvSpPr txBox="1"/>
          <p:nvPr/>
        </p:nvSpPr>
        <p:spPr>
          <a:xfrm>
            <a:off x="3884760" y="8685360"/>
            <a:ext cx="2971440" cy="456840"/>
          </a:xfrm>
          <a:prstGeom prst="rect">
            <a:avLst/>
          </a:prstGeom>
          <a:noFill/>
          <a:ln>
            <a:noFill/>
          </a:ln>
        </p:spPr>
        <p:txBody>
          <a:bodyPr anchor="b"/>
          <a:p>
            <a:pPr algn="r">
              <a:lnSpc>
                <a:spcPct val="100000"/>
              </a:lnSpc>
            </a:pPr>
            <a:fld id="{CF664960-83A5-4906-8805-E46C045BEEB3}" type="slidenum">
              <a:rPr b="0" lang="en-US" sz="1200" spc="-1" strike="noStrike">
                <a:solidFill>
                  <a:srgbClr val="000000"/>
                </a:solidFill>
                <a:uFill>
                  <a:solidFill>
                    <a:srgbClr val="ffffff"/>
                  </a:solidFill>
                </a:uFill>
                <a:latin typeface="+mn-lt"/>
                <a:ea typeface="+mn-ea"/>
              </a:rPr>
              <a:t>1</a:t>
            </a:fld>
            <a:endParaRPr b="0" lang="en-US" sz="1200" spc="-1" strike="noStrike">
              <a:solidFill>
                <a:srgbClr val="000000"/>
              </a:solidFill>
              <a:uFill>
                <a:solidFill>
                  <a:srgbClr val="ffffff"/>
                </a:solidFill>
              </a:uFill>
              <a:latin typeface="Times New Roman"/>
            </a:endParaRPr>
          </a:p>
        </p:txBody>
      </p:sp>
    </p:spTree>
  </p:cSld>
</p:notes>
</file>

<file path=ppt/notesSlides/notesSlide2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5" name="PlaceHolder 1"/>
          <p:cNvSpPr>
            <a:spLocks noGrp="1"/>
          </p:cNvSpPr>
          <p:nvPr>
            <p:ph type="body"/>
          </p:nvPr>
        </p:nvSpPr>
        <p:spPr>
          <a:xfrm>
            <a:off x="685800" y="4343400"/>
            <a:ext cx="5486040" cy="4114440"/>
          </a:xfrm>
          <a:prstGeom prst="rect">
            <a:avLst/>
          </a:prstGeom>
        </p:spPr>
        <p:txBody>
          <a:bodyPr/>
          <a:p>
            <a:r>
              <a:rPr b="0" lang="en-US" sz="1600" spc="-1" strike="noStrike">
                <a:solidFill>
                  <a:srgbClr val="000000"/>
                </a:solidFill>
                <a:uFill>
                  <a:solidFill>
                    <a:srgbClr val="ffffff"/>
                  </a:solidFill>
                </a:uFill>
                <a:latin typeface="Arial"/>
              </a:rPr>
              <a:t>Here is the international council at work.  (Note the translation equipment!)</a:t>
            </a:r>
            <a:endParaRPr b="0" lang="en-US" sz="1600" spc="-1" strike="noStrike">
              <a:solidFill>
                <a:srgbClr val="000000"/>
              </a:solidFill>
              <a:uFill>
                <a:solidFill>
                  <a:srgbClr val="ffffff"/>
                </a:solidFill>
              </a:uFill>
              <a:latin typeface="Arial"/>
            </a:endParaRPr>
          </a:p>
        </p:txBody>
      </p:sp>
      <p:sp>
        <p:nvSpPr>
          <p:cNvPr id="286" name="TextShape 2"/>
          <p:cNvSpPr txBox="1"/>
          <p:nvPr/>
        </p:nvSpPr>
        <p:spPr>
          <a:xfrm>
            <a:off x="3884760" y="8685360"/>
            <a:ext cx="2971440" cy="456840"/>
          </a:xfrm>
          <a:prstGeom prst="rect">
            <a:avLst/>
          </a:prstGeom>
          <a:noFill/>
          <a:ln>
            <a:noFill/>
          </a:ln>
        </p:spPr>
        <p:txBody>
          <a:bodyPr anchor="b"/>
          <a:p>
            <a:pPr algn="r">
              <a:lnSpc>
                <a:spcPct val="100000"/>
              </a:lnSpc>
            </a:pPr>
            <a:fld id="{D53E79E3-3A5D-4BBD-990F-9CC1238086E0}" type="slidenum">
              <a:rPr b="0" lang="en-US" sz="1200" spc="-1" strike="noStrike">
                <a:solidFill>
                  <a:srgbClr val="000000"/>
                </a:solidFill>
                <a:uFill>
                  <a:solidFill>
                    <a:srgbClr val="ffffff"/>
                  </a:solidFill>
                </a:uFill>
                <a:latin typeface="+mn-lt"/>
                <a:ea typeface="+mn-ea"/>
              </a:rPr>
              <a:t>1</a:t>
            </a:fld>
            <a:endParaRPr b="0" lang="en-US" sz="1200" spc="-1" strike="noStrike">
              <a:solidFill>
                <a:srgbClr val="000000"/>
              </a:solidFill>
              <a:uFill>
                <a:solidFill>
                  <a:srgbClr val="ffffff"/>
                </a:solidFill>
              </a:uFill>
              <a:latin typeface="Times New Roman"/>
            </a:endParaRPr>
          </a:p>
        </p:txBody>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3" name="PlaceHolder 1"/>
          <p:cNvSpPr>
            <a:spLocks noGrp="1"/>
          </p:cNvSpPr>
          <p:nvPr>
            <p:ph type="body"/>
          </p:nvPr>
        </p:nvSpPr>
        <p:spPr>
          <a:xfrm>
            <a:off x="685800" y="4343400"/>
            <a:ext cx="5486040" cy="4114440"/>
          </a:xfrm>
          <a:prstGeom prst="rect">
            <a:avLst/>
          </a:prstGeom>
        </p:spPr>
        <p:txBody>
          <a:bodyPr/>
          <a:p>
            <a:r>
              <a:rPr b="0" lang="en-US" sz="1600" spc="-1" strike="noStrike">
                <a:solidFill>
                  <a:srgbClr val="000000"/>
                </a:solidFill>
                <a:uFill>
                  <a:solidFill>
                    <a:srgbClr val="ffffff"/>
                  </a:solidFill>
                </a:uFill>
                <a:latin typeface="Arial"/>
              </a:rPr>
              <a:t>Each of us is on a spiritual journey….  </a:t>
            </a:r>
            <a:endParaRPr b="0" lang="en-US" sz="1600" spc="-1" strike="noStrike">
              <a:solidFill>
                <a:srgbClr val="000000"/>
              </a:solidFill>
              <a:uFill>
                <a:solidFill>
                  <a:srgbClr val="ffffff"/>
                </a:solidFill>
              </a:uFill>
              <a:latin typeface="Arial"/>
            </a:endParaRPr>
          </a:p>
          <a:p>
            <a:endParaRPr b="0" lang="en-US" sz="1600" spc="-1" strike="noStrike">
              <a:solidFill>
                <a:srgbClr val="000000"/>
              </a:solidFill>
              <a:uFill>
                <a:solidFill>
                  <a:srgbClr val="ffffff"/>
                </a:solidFill>
              </a:uFill>
              <a:latin typeface="Arial"/>
            </a:endParaRPr>
          </a:p>
          <a:p>
            <a:endParaRPr b="0" lang="en-US" sz="1600" spc="-1" strike="noStrike">
              <a:solidFill>
                <a:srgbClr val="000000"/>
              </a:solidFill>
              <a:uFill>
                <a:solidFill>
                  <a:srgbClr val="ffffff"/>
                </a:solidFill>
              </a:uFill>
              <a:latin typeface="Arial"/>
            </a:endParaRPr>
          </a:p>
          <a:p>
            <a:endParaRPr b="0" lang="en-US" sz="1600" spc="-1" strike="noStrike">
              <a:solidFill>
                <a:srgbClr val="000000"/>
              </a:solidFill>
              <a:uFill>
                <a:solidFill>
                  <a:srgbClr val="ffffff"/>
                </a:solidFill>
              </a:uFill>
              <a:latin typeface="Arial"/>
            </a:endParaRPr>
          </a:p>
          <a:p>
            <a:endParaRPr b="0" lang="en-US" sz="1600" spc="-1" strike="noStrike">
              <a:solidFill>
                <a:srgbClr val="000000"/>
              </a:solidFill>
              <a:uFill>
                <a:solidFill>
                  <a:srgbClr val="ffffff"/>
                </a:solidFill>
              </a:uFill>
              <a:latin typeface="Arial"/>
            </a:endParaRPr>
          </a:p>
          <a:p>
            <a:endParaRPr b="0" lang="en-US" sz="1600" spc="-1" strike="noStrike">
              <a:solidFill>
                <a:srgbClr val="000000"/>
              </a:solidFill>
              <a:uFill>
                <a:solidFill>
                  <a:srgbClr val="ffffff"/>
                </a:solidFill>
              </a:uFill>
              <a:latin typeface="Arial"/>
            </a:endParaRPr>
          </a:p>
          <a:p>
            <a:endParaRPr b="0" lang="en-US" sz="1600" spc="-1" strike="noStrike">
              <a:solidFill>
                <a:srgbClr val="000000"/>
              </a:solidFill>
              <a:uFill>
                <a:solidFill>
                  <a:srgbClr val="ffffff"/>
                </a:solidFill>
              </a:uFill>
              <a:latin typeface="Arial"/>
            </a:endParaRPr>
          </a:p>
          <a:p>
            <a:endParaRPr b="0" lang="en-US" sz="1600" spc="-1" strike="noStrike">
              <a:solidFill>
                <a:srgbClr val="000000"/>
              </a:solidFill>
              <a:uFill>
                <a:solidFill>
                  <a:srgbClr val="ffffff"/>
                </a:solidFill>
              </a:uFill>
              <a:latin typeface="Arial"/>
            </a:endParaRPr>
          </a:p>
        </p:txBody>
      </p:sp>
      <p:sp>
        <p:nvSpPr>
          <p:cNvPr id="234" name="TextShape 2"/>
          <p:cNvSpPr txBox="1"/>
          <p:nvPr/>
        </p:nvSpPr>
        <p:spPr>
          <a:xfrm>
            <a:off x="3884760" y="8685360"/>
            <a:ext cx="2971440" cy="456840"/>
          </a:xfrm>
          <a:prstGeom prst="rect">
            <a:avLst/>
          </a:prstGeom>
          <a:noFill/>
          <a:ln>
            <a:noFill/>
          </a:ln>
        </p:spPr>
        <p:txBody>
          <a:bodyPr anchor="b"/>
          <a:p>
            <a:pPr algn="r">
              <a:lnSpc>
                <a:spcPct val="100000"/>
              </a:lnSpc>
            </a:pPr>
            <a:fld id="{2FC5727B-C988-4264-8D6E-0347CCCDED00}" type="slidenum">
              <a:rPr b="0" lang="en-US" sz="1200" spc="-1" strike="noStrike">
                <a:solidFill>
                  <a:srgbClr val="000000"/>
                </a:solidFill>
                <a:uFill>
                  <a:solidFill>
                    <a:srgbClr val="ffffff"/>
                  </a:solidFill>
                </a:uFill>
                <a:latin typeface="+mn-lt"/>
                <a:ea typeface="+mn-ea"/>
              </a:rPr>
              <a:t>1</a:t>
            </a:fld>
            <a:endParaRPr b="0" lang="en-US" sz="1200" spc="-1" strike="noStrike">
              <a:solidFill>
                <a:srgbClr val="000000"/>
              </a:solidFill>
              <a:uFill>
                <a:solidFill>
                  <a:srgbClr val="ffffff"/>
                </a:solidFill>
              </a:uFill>
              <a:latin typeface="Times New Roman"/>
            </a:endParaRPr>
          </a:p>
        </p:txBody>
      </p:sp>
    </p:spTree>
  </p:cSld>
</p:notes>
</file>

<file path=ppt/notesSlides/notesSlide3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7" name="PlaceHolder 1"/>
          <p:cNvSpPr>
            <a:spLocks noGrp="1"/>
          </p:cNvSpPr>
          <p:nvPr>
            <p:ph type="body"/>
          </p:nvPr>
        </p:nvSpPr>
        <p:spPr>
          <a:xfrm>
            <a:off x="685800" y="4343400"/>
            <a:ext cx="5486040" cy="4114440"/>
          </a:xfrm>
          <a:prstGeom prst="rect">
            <a:avLst/>
          </a:prstGeom>
        </p:spPr>
        <p:txBody>
          <a:bodyPr/>
          <a:p>
            <a:r>
              <a:rPr b="0" lang="en-US" sz="1600" spc="-1" strike="noStrike">
                <a:solidFill>
                  <a:srgbClr val="000000"/>
                </a:solidFill>
                <a:uFill>
                  <a:solidFill>
                    <a:srgbClr val="ffffff"/>
                  </a:solidFill>
                </a:uFill>
                <a:latin typeface="Arial"/>
              </a:rPr>
              <a:t>Another photo of the international council at work.</a:t>
            </a:r>
            <a:endParaRPr b="0" lang="en-US" sz="1600" spc="-1" strike="noStrike">
              <a:solidFill>
                <a:srgbClr val="000000"/>
              </a:solidFill>
              <a:uFill>
                <a:solidFill>
                  <a:srgbClr val="ffffff"/>
                </a:solidFill>
              </a:uFill>
              <a:latin typeface="Arial"/>
            </a:endParaRPr>
          </a:p>
        </p:txBody>
      </p:sp>
      <p:sp>
        <p:nvSpPr>
          <p:cNvPr id="288" name="TextShape 2"/>
          <p:cNvSpPr txBox="1"/>
          <p:nvPr/>
        </p:nvSpPr>
        <p:spPr>
          <a:xfrm>
            <a:off x="3884760" y="8685360"/>
            <a:ext cx="2971440" cy="456840"/>
          </a:xfrm>
          <a:prstGeom prst="rect">
            <a:avLst/>
          </a:prstGeom>
          <a:noFill/>
          <a:ln>
            <a:noFill/>
          </a:ln>
        </p:spPr>
        <p:txBody>
          <a:bodyPr anchor="b"/>
          <a:p>
            <a:pPr algn="r">
              <a:lnSpc>
                <a:spcPct val="100000"/>
              </a:lnSpc>
            </a:pPr>
            <a:fld id="{A2A23A8B-09FC-4644-B60B-E4BDD109E9B2}" type="slidenum">
              <a:rPr b="0" lang="en-US" sz="1200" spc="-1" strike="noStrike">
                <a:solidFill>
                  <a:srgbClr val="000000"/>
                </a:solidFill>
                <a:uFill>
                  <a:solidFill>
                    <a:srgbClr val="ffffff"/>
                  </a:solidFill>
                </a:uFill>
                <a:latin typeface="+mn-lt"/>
                <a:ea typeface="+mn-ea"/>
              </a:rPr>
              <a:t>1</a:t>
            </a:fld>
            <a:endParaRPr b="0" lang="en-US" sz="1200" spc="-1" strike="noStrike">
              <a:solidFill>
                <a:srgbClr val="000000"/>
              </a:solidFill>
              <a:uFill>
                <a:solidFill>
                  <a:srgbClr val="ffffff"/>
                </a:solidFill>
              </a:uFill>
              <a:latin typeface="Times New Roman"/>
            </a:endParaRPr>
          </a:p>
        </p:txBody>
      </p:sp>
    </p:spTree>
  </p:cSld>
</p:notes>
</file>

<file path=ppt/notesSlides/notesSlide3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9" name="PlaceHolder 1"/>
          <p:cNvSpPr>
            <a:spLocks noGrp="1"/>
          </p:cNvSpPr>
          <p:nvPr>
            <p:ph type="body"/>
          </p:nvPr>
        </p:nvSpPr>
        <p:spPr>
          <a:xfrm>
            <a:off x="685800" y="4343400"/>
            <a:ext cx="5486040" cy="4114440"/>
          </a:xfrm>
          <a:prstGeom prst="rect">
            <a:avLst/>
          </a:prstGeom>
        </p:spPr>
        <p:txBody>
          <a:bodyPr/>
          <a:p>
            <a:r>
              <a:rPr b="0" lang="en-US" sz="1400" spc="-1" strike="noStrike">
                <a:solidFill>
                  <a:srgbClr val="000000"/>
                </a:solidFill>
                <a:uFill>
                  <a:solidFill>
                    <a:srgbClr val="ffffff"/>
                  </a:solidFill>
                </a:uFill>
                <a:latin typeface="Arial"/>
              </a:rPr>
              <a:t>The local fraternity that you are visiting today is named “San Damiano Fraternity”   </a:t>
            </a:r>
            <a:r>
              <a:rPr b="0" i="1" lang="en-US" sz="1400" spc="-1" strike="noStrike">
                <a:solidFill>
                  <a:srgbClr val="000000"/>
                </a:solidFill>
                <a:uFill>
                  <a:solidFill>
                    <a:srgbClr val="ffffff"/>
                  </a:solidFill>
                </a:uFill>
                <a:latin typeface="Arial"/>
              </a:rPr>
              <a:t>(Insert your own fraternity name.)</a:t>
            </a:r>
            <a:endParaRPr b="0" lang="en-US" sz="1400" spc="-1" strike="noStrike">
              <a:solidFill>
                <a:srgbClr val="000000"/>
              </a:solidFill>
              <a:uFill>
                <a:solidFill>
                  <a:srgbClr val="ffffff"/>
                </a:solidFill>
              </a:uFill>
              <a:latin typeface="Arial"/>
            </a:endParaRPr>
          </a:p>
          <a:p>
            <a:endParaRPr b="0" lang="en-US" sz="1400" spc="-1" strike="noStrike">
              <a:solidFill>
                <a:srgbClr val="000000"/>
              </a:solidFill>
              <a:uFill>
                <a:solidFill>
                  <a:srgbClr val="ffffff"/>
                </a:solidFill>
              </a:uFill>
              <a:latin typeface="Arial"/>
            </a:endParaRPr>
          </a:p>
          <a:p>
            <a:r>
              <a:rPr b="0" lang="en-US" sz="1400" spc="-1" strike="noStrike">
                <a:solidFill>
                  <a:srgbClr val="000000"/>
                </a:solidFill>
                <a:uFill>
                  <a:solidFill>
                    <a:srgbClr val="ffffff"/>
                  </a:solidFill>
                </a:uFill>
                <a:latin typeface="Arial"/>
              </a:rPr>
              <a:t>Along with 10 other local fraternities we make up “St. Clare Region”</a:t>
            </a:r>
            <a:endParaRPr b="0" lang="en-US" sz="1400" spc="-1" strike="noStrike">
              <a:solidFill>
                <a:srgbClr val="000000"/>
              </a:solidFill>
              <a:uFill>
                <a:solidFill>
                  <a:srgbClr val="ffffff"/>
                </a:solidFill>
              </a:uFill>
              <a:latin typeface="Arial"/>
            </a:endParaRPr>
          </a:p>
          <a:p>
            <a:r>
              <a:rPr b="0" i="1" lang="en-US" sz="1400" spc="-1" strike="noStrike">
                <a:solidFill>
                  <a:srgbClr val="000000"/>
                </a:solidFill>
                <a:uFill>
                  <a:solidFill>
                    <a:srgbClr val="ffffff"/>
                  </a:solidFill>
                </a:uFill>
                <a:latin typeface="Arial"/>
              </a:rPr>
              <a:t>(Insert your own Region’s name.)</a:t>
            </a:r>
            <a:endParaRPr b="0" lang="en-US" sz="1400" spc="-1" strike="noStrike">
              <a:solidFill>
                <a:srgbClr val="000000"/>
              </a:solidFill>
              <a:uFill>
                <a:solidFill>
                  <a:srgbClr val="ffffff"/>
                </a:solidFill>
              </a:uFill>
              <a:latin typeface="Arial"/>
            </a:endParaRPr>
          </a:p>
          <a:p>
            <a:endParaRPr b="0" lang="en-US" sz="1400" spc="-1" strike="noStrike">
              <a:solidFill>
                <a:srgbClr val="000000"/>
              </a:solidFill>
              <a:uFill>
                <a:solidFill>
                  <a:srgbClr val="ffffff"/>
                </a:solidFill>
              </a:uFill>
              <a:latin typeface="Arial"/>
            </a:endParaRPr>
          </a:p>
          <a:p>
            <a:r>
              <a:rPr b="0" lang="en-US" sz="1400" spc="-1" strike="noStrike">
                <a:solidFill>
                  <a:srgbClr val="000000"/>
                </a:solidFill>
                <a:uFill>
                  <a:solidFill>
                    <a:srgbClr val="ffffff"/>
                  </a:solidFill>
                </a:uFill>
                <a:latin typeface="Arial"/>
              </a:rPr>
              <a:t>Our Region is part of the </a:t>
            </a:r>
            <a:r>
              <a:rPr b="1" lang="en-US" sz="1400" spc="-1" strike="noStrike">
                <a:solidFill>
                  <a:srgbClr val="000000"/>
                </a:solidFill>
                <a:uFill>
                  <a:solidFill>
                    <a:srgbClr val="ffffff"/>
                  </a:solidFill>
                </a:uFill>
                <a:latin typeface="Arial"/>
              </a:rPr>
              <a:t>“National Fraternity of the Secular Franciscan Order – USA</a:t>
            </a:r>
            <a:r>
              <a:rPr b="0" lang="en-US" sz="1400" spc="-1" strike="noStrike">
                <a:solidFill>
                  <a:srgbClr val="000000"/>
                </a:solidFill>
                <a:uFill>
                  <a:solidFill>
                    <a:srgbClr val="ffffff"/>
                  </a:solidFill>
                </a:uFill>
                <a:latin typeface="Arial"/>
              </a:rPr>
              <a:t> “ OR  </a:t>
            </a:r>
            <a:r>
              <a:rPr b="1" lang="en-US" sz="1400" spc="-1" strike="noStrike">
                <a:solidFill>
                  <a:srgbClr val="000000"/>
                </a:solidFill>
                <a:uFill>
                  <a:solidFill>
                    <a:srgbClr val="ffffff"/>
                  </a:solidFill>
                </a:uFill>
                <a:latin typeface="Arial"/>
              </a:rPr>
              <a:t>“OFS-USA”  </a:t>
            </a:r>
            <a:r>
              <a:rPr b="0" lang="en-US" sz="1400" spc="-1" strike="noStrike">
                <a:solidFill>
                  <a:srgbClr val="000000"/>
                </a:solidFill>
                <a:uFill>
                  <a:solidFill>
                    <a:srgbClr val="ffffff"/>
                  </a:solidFill>
                </a:uFill>
                <a:latin typeface="Arial"/>
              </a:rPr>
              <a:t>for short.</a:t>
            </a:r>
            <a:endParaRPr b="0" lang="en-US" sz="1400" spc="-1" strike="noStrike">
              <a:solidFill>
                <a:srgbClr val="000000"/>
              </a:solidFill>
              <a:uFill>
                <a:solidFill>
                  <a:srgbClr val="ffffff"/>
                </a:solidFill>
              </a:uFill>
              <a:latin typeface="Arial"/>
            </a:endParaRPr>
          </a:p>
        </p:txBody>
      </p:sp>
      <p:sp>
        <p:nvSpPr>
          <p:cNvPr id="290" name="TextShape 2"/>
          <p:cNvSpPr txBox="1"/>
          <p:nvPr/>
        </p:nvSpPr>
        <p:spPr>
          <a:xfrm>
            <a:off x="3884760" y="8685360"/>
            <a:ext cx="2971440" cy="456840"/>
          </a:xfrm>
          <a:prstGeom prst="rect">
            <a:avLst/>
          </a:prstGeom>
          <a:noFill/>
          <a:ln>
            <a:noFill/>
          </a:ln>
        </p:spPr>
        <p:txBody>
          <a:bodyPr anchor="b"/>
          <a:p>
            <a:pPr algn="r">
              <a:lnSpc>
                <a:spcPct val="100000"/>
              </a:lnSpc>
            </a:pPr>
            <a:fld id="{0F769E30-44C1-49EC-87A3-F5C221315BA0}" type="slidenum">
              <a:rPr b="0" lang="en-US" sz="1200" spc="-1" strike="noStrike">
                <a:solidFill>
                  <a:srgbClr val="000000"/>
                </a:solidFill>
                <a:uFill>
                  <a:solidFill>
                    <a:srgbClr val="ffffff"/>
                  </a:solidFill>
                </a:uFill>
                <a:latin typeface="+mn-lt"/>
                <a:ea typeface="+mn-ea"/>
              </a:rPr>
              <a:t>1</a:t>
            </a:fld>
            <a:endParaRPr b="0" lang="en-US" sz="1200" spc="-1" strike="noStrike">
              <a:solidFill>
                <a:srgbClr val="000000"/>
              </a:solidFill>
              <a:uFill>
                <a:solidFill>
                  <a:srgbClr val="ffffff"/>
                </a:solidFill>
              </a:uFill>
              <a:latin typeface="Times New Roman"/>
            </a:endParaRPr>
          </a:p>
        </p:txBody>
      </p:sp>
    </p:spTree>
  </p:cSld>
</p:notes>
</file>

<file path=ppt/notesSlides/notesSlide3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1" name="PlaceHolder 1"/>
          <p:cNvSpPr>
            <a:spLocks noGrp="1"/>
          </p:cNvSpPr>
          <p:nvPr>
            <p:ph type="body"/>
          </p:nvPr>
        </p:nvSpPr>
        <p:spPr>
          <a:xfrm>
            <a:off x="685800" y="4343400"/>
            <a:ext cx="5486040" cy="4114440"/>
          </a:xfrm>
          <a:prstGeom prst="rect">
            <a:avLst/>
          </a:prstGeom>
        </p:spPr>
        <p:txBody>
          <a:bodyPr/>
          <a:p>
            <a:r>
              <a:rPr b="0" lang="en-US" sz="1600" spc="-1" strike="noStrike">
                <a:solidFill>
                  <a:srgbClr val="000000"/>
                </a:solidFill>
                <a:uFill>
                  <a:solidFill>
                    <a:srgbClr val="ffffff"/>
                  </a:solidFill>
                </a:uFill>
                <a:latin typeface="Arial"/>
              </a:rPr>
              <a:t>Together…. with fraternities from all over the world….</a:t>
            </a:r>
            <a:endParaRPr b="0" lang="en-US" sz="1600" spc="-1" strike="noStrike">
              <a:solidFill>
                <a:srgbClr val="000000"/>
              </a:solidFill>
              <a:uFill>
                <a:solidFill>
                  <a:srgbClr val="ffffff"/>
                </a:solidFill>
              </a:uFill>
              <a:latin typeface="Arial"/>
            </a:endParaRPr>
          </a:p>
        </p:txBody>
      </p:sp>
      <p:sp>
        <p:nvSpPr>
          <p:cNvPr id="292" name="TextShape 2"/>
          <p:cNvSpPr txBox="1"/>
          <p:nvPr/>
        </p:nvSpPr>
        <p:spPr>
          <a:xfrm>
            <a:off x="3884760" y="8685360"/>
            <a:ext cx="2971440" cy="456840"/>
          </a:xfrm>
          <a:prstGeom prst="rect">
            <a:avLst/>
          </a:prstGeom>
          <a:noFill/>
          <a:ln>
            <a:noFill/>
          </a:ln>
        </p:spPr>
        <p:txBody>
          <a:bodyPr anchor="b"/>
          <a:p>
            <a:pPr algn="r">
              <a:lnSpc>
                <a:spcPct val="100000"/>
              </a:lnSpc>
            </a:pPr>
            <a:fld id="{0880E942-E366-4A1C-AC57-76A39CE8E98D}" type="slidenum">
              <a:rPr b="0" lang="en-US" sz="1200" spc="-1" strike="noStrike">
                <a:solidFill>
                  <a:srgbClr val="000000"/>
                </a:solidFill>
                <a:uFill>
                  <a:solidFill>
                    <a:srgbClr val="ffffff"/>
                  </a:solidFill>
                </a:uFill>
                <a:latin typeface="+mn-lt"/>
                <a:ea typeface="+mn-ea"/>
              </a:rPr>
              <a:t>1</a:t>
            </a:fld>
            <a:endParaRPr b="0" lang="en-US" sz="1200" spc="-1" strike="noStrike">
              <a:solidFill>
                <a:srgbClr val="000000"/>
              </a:solidFill>
              <a:uFill>
                <a:solidFill>
                  <a:srgbClr val="ffffff"/>
                </a:solidFill>
              </a:uFill>
              <a:latin typeface="Times New Roman"/>
            </a:endParaRPr>
          </a:p>
        </p:txBody>
      </p:sp>
    </p:spTree>
  </p:cSld>
</p:notes>
</file>

<file path=ppt/notesSlides/notesSlide3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3" name="PlaceHolder 1"/>
          <p:cNvSpPr>
            <a:spLocks noGrp="1"/>
          </p:cNvSpPr>
          <p:nvPr>
            <p:ph type="body"/>
          </p:nvPr>
        </p:nvSpPr>
        <p:spPr>
          <a:xfrm>
            <a:off x="685800" y="4343400"/>
            <a:ext cx="5486040" cy="4114440"/>
          </a:xfrm>
          <a:prstGeom prst="rect">
            <a:avLst/>
          </a:prstGeom>
        </p:spPr>
        <p:txBody>
          <a:bodyPr/>
          <a:p>
            <a:r>
              <a:rPr b="0" lang="en-US" sz="1600" spc="-1" strike="noStrike">
                <a:solidFill>
                  <a:srgbClr val="000000"/>
                </a:solidFill>
                <a:uFill>
                  <a:solidFill>
                    <a:srgbClr val="ffffff"/>
                  </a:solidFill>
                </a:uFill>
                <a:latin typeface="Arial"/>
              </a:rPr>
              <a:t>…</a:t>
            </a:r>
            <a:r>
              <a:rPr b="0" lang="en-US" sz="1600" spc="-1" strike="noStrike">
                <a:solidFill>
                  <a:srgbClr val="000000"/>
                </a:solidFill>
                <a:uFill>
                  <a:solidFill>
                    <a:srgbClr val="ffffff"/>
                  </a:solidFill>
                </a:uFill>
                <a:latin typeface="Arial"/>
              </a:rPr>
              <a:t>we are the living stones – living stones in the Church that St. Francis was called to rebuild.</a:t>
            </a:r>
            <a:endParaRPr b="0" lang="en-US" sz="1600" spc="-1" strike="noStrike">
              <a:solidFill>
                <a:srgbClr val="000000"/>
              </a:solidFill>
              <a:uFill>
                <a:solidFill>
                  <a:srgbClr val="ffffff"/>
                </a:solidFill>
              </a:uFill>
              <a:latin typeface="Arial"/>
            </a:endParaRPr>
          </a:p>
          <a:p>
            <a:endParaRPr b="0" lang="en-US" sz="1600" spc="-1" strike="noStrike">
              <a:solidFill>
                <a:srgbClr val="000000"/>
              </a:solidFill>
              <a:uFill>
                <a:solidFill>
                  <a:srgbClr val="ffffff"/>
                </a:solidFill>
              </a:uFill>
              <a:latin typeface="Arial"/>
            </a:endParaRPr>
          </a:p>
          <a:p>
            <a:endParaRPr b="0" lang="en-US" sz="1600" spc="-1" strike="noStrike">
              <a:solidFill>
                <a:srgbClr val="000000"/>
              </a:solidFill>
              <a:uFill>
                <a:solidFill>
                  <a:srgbClr val="ffffff"/>
                </a:solidFill>
              </a:uFill>
              <a:latin typeface="Arial"/>
            </a:endParaRPr>
          </a:p>
        </p:txBody>
      </p:sp>
      <p:sp>
        <p:nvSpPr>
          <p:cNvPr id="294" name="TextShape 2"/>
          <p:cNvSpPr txBox="1"/>
          <p:nvPr/>
        </p:nvSpPr>
        <p:spPr>
          <a:xfrm>
            <a:off x="3884760" y="8685360"/>
            <a:ext cx="2971440" cy="456840"/>
          </a:xfrm>
          <a:prstGeom prst="rect">
            <a:avLst/>
          </a:prstGeom>
          <a:noFill/>
          <a:ln>
            <a:noFill/>
          </a:ln>
        </p:spPr>
        <p:txBody>
          <a:bodyPr anchor="b"/>
          <a:p>
            <a:pPr algn="r">
              <a:lnSpc>
                <a:spcPct val="100000"/>
              </a:lnSpc>
            </a:pPr>
            <a:fld id="{4AE8416C-5728-4978-835C-801D541F6F8B}" type="slidenum">
              <a:rPr b="0" lang="en-US" sz="1200" spc="-1" strike="noStrike">
                <a:solidFill>
                  <a:srgbClr val="000000"/>
                </a:solidFill>
                <a:uFill>
                  <a:solidFill>
                    <a:srgbClr val="ffffff"/>
                  </a:solidFill>
                </a:uFill>
                <a:latin typeface="+mn-lt"/>
                <a:ea typeface="+mn-ea"/>
              </a:rPr>
              <a:t>1</a:t>
            </a:fld>
            <a:endParaRPr b="0" lang="en-US" sz="1200" spc="-1" strike="noStrike">
              <a:solidFill>
                <a:srgbClr val="000000"/>
              </a:solidFill>
              <a:uFill>
                <a:solidFill>
                  <a:srgbClr val="ffffff"/>
                </a:solidFill>
              </a:uFill>
              <a:latin typeface="Times New Roman"/>
            </a:endParaRPr>
          </a:p>
        </p:txBody>
      </p:sp>
    </p:spTree>
  </p:cSld>
</p:notes>
</file>

<file path=ppt/notesSlides/notesSlide3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5" name="PlaceHolder 1"/>
          <p:cNvSpPr>
            <a:spLocks noGrp="1"/>
          </p:cNvSpPr>
          <p:nvPr>
            <p:ph type="body"/>
          </p:nvPr>
        </p:nvSpPr>
        <p:spPr>
          <a:xfrm>
            <a:off x="685800" y="4343400"/>
            <a:ext cx="5486040" cy="4114440"/>
          </a:xfrm>
          <a:prstGeom prst="rect">
            <a:avLst/>
          </a:prstGeom>
        </p:spPr>
        <p:txBody>
          <a:bodyPr/>
          <a:p>
            <a:r>
              <a:rPr b="0" lang="en-US" sz="1400" spc="-1" strike="noStrike">
                <a:solidFill>
                  <a:srgbClr val="000000"/>
                </a:solidFill>
                <a:uFill>
                  <a:solidFill>
                    <a:srgbClr val="ffffff"/>
                  </a:solidFill>
                </a:uFill>
                <a:latin typeface="Arial"/>
              </a:rPr>
              <a:t>God has chosen us for a purpose.  And he has united us in a beautiful worldwide Order. </a:t>
            </a:r>
            <a:endParaRPr b="0" lang="en-US" sz="1400" spc="-1" strike="noStrike">
              <a:solidFill>
                <a:srgbClr val="000000"/>
              </a:solidFill>
              <a:uFill>
                <a:solidFill>
                  <a:srgbClr val="ffffff"/>
                </a:solidFill>
              </a:uFill>
              <a:latin typeface="Arial"/>
            </a:endParaRPr>
          </a:p>
          <a:p>
            <a:endParaRPr b="0" lang="en-US" sz="1400" spc="-1" strike="noStrike">
              <a:solidFill>
                <a:srgbClr val="000000"/>
              </a:solidFill>
              <a:uFill>
                <a:solidFill>
                  <a:srgbClr val="ffffff"/>
                </a:solidFill>
              </a:uFill>
              <a:latin typeface="Arial"/>
            </a:endParaRPr>
          </a:p>
          <a:p>
            <a:r>
              <a:rPr b="0" lang="en-US" sz="1400" spc="-1" strike="noStrike">
                <a:solidFill>
                  <a:srgbClr val="000000"/>
                </a:solidFill>
                <a:uFill>
                  <a:solidFill>
                    <a:srgbClr val="ffffff"/>
                  </a:solidFill>
                </a:uFill>
                <a:latin typeface="Arial"/>
              </a:rPr>
              <a:t>I am thrilled, time after time, in speaking to one Franciscan sister or brother after another, to find that our hearts are so similar. </a:t>
            </a:r>
            <a:endParaRPr b="0" lang="en-US" sz="1400" spc="-1" strike="noStrike">
              <a:solidFill>
                <a:srgbClr val="000000"/>
              </a:solidFill>
              <a:uFill>
                <a:solidFill>
                  <a:srgbClr val="ffffff"/>
                </a:solidFill>
              </a:uFill>
              <a:latin typeface="Arial"/>
            </a:endParaRPr>
          </a:p>
        </p:txBody>
      </p:sp>
      <p:sp>
        <p:nvSpPr>
          <p:cNvPr id="296" name="TextShape 2"/>
          <p:cNvSpPr txBox="1"/>
          <p:nvPr/>
        </p:nvSpPr>
        <p:spPr>
          <a:xfrm>
            <a:off x="3884760" y="8685360"/>
            <a:ext cx="2971440" cy="456840"/>
          </a:xfrm>
          <a:prstGeom prst="rect">
            <a:avLst/>
          </a:prstGeom>
          <a:noFill/>
          <a:ln>
            <a:noFill/>
          </a:ln>
        </p:spPr>
        <p:txBody>
          <a:bodyPr anchor="b"/>
          <a:p>
            <a:pPr algn="r">
              <a:lnSpc>
                <a:spcPct val="100000"/>
              </a:lnSpc>
            </a:pPr>
            <a:fld id="{D9ABCADD-2D95-4CFA-BAA7-7B8443DABFF0}" type="slidenum">
              <a:rPr b="0" lang="en-US" sz="1200" spc="-1" strike="noStrike">
                <a:solidFill>
                  <a:srgbClr val="000000"/>
                </a:solidFill>
                <a:uFill>
                  <a:solidFill>
                    <a:srgbClr val="ffffff"/>
                  </a:solidFill>
                </a:uFill>
                <a:latin typeface="+mn-lt"/>
                <a:ea typeface="+mn-ea"/>
              </a:rPr>
              <a:t>1</a:t>
            </a:fld>
            <a:endParaRPr b="0" lang="en-US" sz="1200" spc="-1" strike="noStrike">
              <a:solidFill>
                <a:srgbClr val="000000"/>
              </a:solidFill>
              <a:uFill>
                <a:solidFill>
                  <a:srgbClr val="ffffff"/>
                </a:solidFill>
              </a:uFill>
              <a:latin typeface="Times New Roman"/>
            </a:endParaRPr>
          </a:p>
        </p:txBody>
      </p:sp>
    </p:spTree>
  </p:cSld>
</p:notes>
</file>

<file path=ppt/notesSlides/notesSlide3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7" name="PlaceHolder 1"/>
          <p:cNvSpPr>
            <a:spLocks noGrp="1"/>
          </p:cNvSpPr>
          <p:nvPr>
            <p:ph type="body"/>
          </p:nvPr>
        </p:nvSpPr>
        <p:spPr>
          <a:xfrm>
            <a:off x="685800" y="4343400"/>
            <a:ext cx="5486040" cy="4114440"/>
          </a:xfrm>
          <a:prstGeom prst="rect">
            <a:avLst/>
          </a:prstGeom>
        </p:spPr>
        <p:txBody>
          <a:bodyPr/>
          <a:p>
            <a:endParaRPr b="0" lang="en-US" sz="2000" spc="-1" strike="noStrike">
              <a:solidFill>
                <a:srgbClr val="000000"/>
              </a:solidFill>
              <a:uFill>
                <a:solidFill>
                  <a:srgbClr val="ffffff"/>
                </a:solidFill>
              </a:uFill>
              <a:latin typeface="Arial"/>
            </a:endParaRPr>
          </a:p>
          <a:p>
            <a:pPr marL="216000" indent="-216000">
              <a:lnSpc>
                <a:spcPct val="100000"/>
              </a:lnSpc>
            </a:pPr>
            <a:r>
              <a:rPr b="0" lang="en-US" sz="1400" spc="-1" strike="noStrike">
                <a:solidFill>
                  <a:srgbClr val="000000"/>
                </a:solidFill>
                <a:uFill>
                  <a:solidFill>
                    <a:srgbClr val="ffffff"/>
                  </a:solidFill>
                </a:uFill>
                <a:latin typeface="Arial"/>
              </a:rPr>
              <a:t>We are there for each other – there to help each other live what we have professed –  joy, peace, hope, simplicity, conversion, conformity to Christ. Together we journey to holiness.</a:t>
            </a:r>
            <a:endParaRPr b="0" lang="en-US" sz="1400" spc="-1" strike="noStrike">
              <a:solidFill>
                <a:srgbClr val="000000"/>
              </a:solidFill>
              <a:uFill>
                <a:solidFill>
                  <a:srgbClr val="ffffff"/>
                </a:solidFill>
              </a:uFill>
              <a:latin typeface="Arial"/>
            </a:endParaRPr>
          </a:p>
          <a:p>
            <a:pPr marL="216000" indent="-216000">
              <a:lnSpc>
                <a:spcPct val="100000"/>
              </a:lnSpc>
            </a:pPr>
            <a:endParaRPr b="0" lang="en-US" sz="1400" spc="-1" strike="noStrike">
              <a:solidFill>
                <a:srgbClr val="000000"/>
              </a:solidFill>
              <a:uFill>
                <a:solidFill>
                  <a:srgbClr val="ffffff"/>
                </a:solidFill>
              </a:uFill>
              <a:latin typeface="Arial"/>
            </a:endParaRPr>
          </a:p>
          <a:p>
            <a:pPr marL="216000" indent="-216000">
              <a:lnSpc>
                <a:spcPct val="100000"/>
              </a:lnSpc>
            </a:pPr>
            <a:r>
              <a:rPr b="0" lang="en-US" sz="1400" spc="-1" strike="noStrike">
                <a:solidFill>
                  <a:srgbClr val="000000"/>
                </a:solidFill>
                <a:uFill>
                  <a:solidFill>
                    <a:srgbClr val="ffffff"/>
                  </a:solidFill>
                </a:uFill>
                <a:latin typeface="Arial"/>
              </a:rPr>
              <a:t>Franciscans are bearers of peace.  We seek ways of unity and harmony through dialogue, trusting in the divine seed in all people, and in the transforming power of love and pardon.  (OFS Rule, Art. 19)</a:t>
            </a:r>
            <a:endParaRPr b="0" lang="en-US" sz="1400" spc="-1" strike="noStrike">
              <a:solidFill>
                <a:srgbClr val="000000"/>
              </a:solidFill>
              <a:uFill>
                <a:solidFill>
                  <a:srgbClr val="ffffff"/>
                </a:solidFill>
              </a:uFill>
              <a:latin typeface="Arial"/>
            </a:endParaRPr>
          </a:p>
          <a:p>
            <a:pPr marL="216000" indent="-216000">
              <a:lnSpc>
                <a:spcPct val="100000"/>
              </a:lnSpc>
            </a:pPr>
            <a:r>
              <a:rPr b="0" lang="en-US" sz="2000" spc="-1" strike="noStrike">
                <a:solidFill>
                  <a:srgbClr val="000000"/>
                </a:solidFill>
                <a:uFill>
                  <a:solidFill>
                    <a:srgbClr val="ffffff"/>
                  </a:solidFill>
                </a:uFill>
                <a:latin typeface="Arial"/>
              </a:rPr>
              <a:t> </a:t>
            </a:r>
            <a:endParaRPr b="0" lang="en-US" sz="2000" spc="-1" strike="noStrike">
              <a:solidFill>
                <a:srgbClr val="000000"/>
              </a:solidFill>
              <a:uFill>
                <a:solidFill>
                  <a:srgbClr val="ffffff"/>
                </a:solidFill>
              </a:uFill>
              <a:latin typeface="Arial"/>
            </a:endParaRPr>
          </a:p>
        </p:txBody>
      </p:sp>
      <p:sp>
        <p:nvSpPr>
          <p:cNvPr id="298" name="TextShape 2"/>
          <p:cNvSpPr txBox="1"/>
          <p:nvPr/>
        </p:nvSpPr>
        <p:spPr>
          <a:xfrm>
            <a:off x="3884760" y="8685360"/>
            <a:ext cx="2971440" cy="456840"/>
          </a:xfrm>
          <a:prstGeom prst="rect">
            <a:avLst/>
          </a:prstGeom>
          <a:noFill/>
          <a:ln>
            <a:noFill/>
          </a:ln>
        </p:spPr>
        <p:txBody>
          <a:bodyPr anchor="b"/>
          <a:p>
            <a:pPr algn="r">
              <a:lnSpc>
                <a:spcPct val="100000"/>
              </a:lnSpc>
            </a:pPr>
            <a:fld id="{A76BB57D-4DE8-4CC1-AE06-ED65ADC776E5}" type="slidenum">
              <a:rPr b="0" lang="en-US" sz="1200" spc="-1" strike="noStrike">
                <a:solidFill>
                  <a:srgbClr val="000000"/>
                </a:solidFill>
                <a:uFill>
                  <a:solidFill>
                    <a:srgbClr val="ffffff"/>
                  </a:solidFill>
                </a:uFill>
                <a:latin typeface="+mn-lt"/>
                <a:ea typeface="+mn-ea"/>
              </a:rPr>
              <a:t>1</a:t>
            </a:fld>
            <a:endParaRPr b="0" lang="en-US" sz="1200" spc="-1" strike="noStrike">
              <a:solidFill>
                <a:srgbClr val="000000"/>
              </a:solidFill>
              <a:uFill>
                <a:solidFill>
                  <a:srgbClr val="ffffff"/>
                </a:solidFill>
              </a:uFill>
              <a:latin typeface="Times New Roman"/>
            </a:endParaRPr>
          </a:p>
        </p:txBody>
      </p:sp>
    </p:spTree>
  </p:cSld>
</p:notes>
</file>

<file path=ppt/notesSlides/notesSlide3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9" name="PlaceHolder 1"/>
          <p:cNvSpPr>
            <a:spLocks noGrp="1"/>
          </p:cNvSpPr>
          <p:nvPr>
            <p:ph type="body"/>
          </p:nvPr>
        </p:nvSpPr>
        <p:spPr>
          <a:xfrm>
            <a:off x="685800" y="4343400"/>
            <a:ext cx="5486040" cy="4114440"/>
          </a:xfrm>
          <a:prstGeom prst="rect">
            <a:avLst/>
          </a:prstGeom>
        </p:spPr>
        <p:txBody>
          <a:bodyPr/>
          <a:p>
            <a:r>
              <a:rPr b="0" lang="en-US" sz="1400" spc="-1" strike="noStrike">
                <a:solidFill>
                  <a:srgbClr val="000000"/>
                </a:solidFill>
                <a:uFill>
                  <a:solidFill>
                    <a:srgbClr val="ffffff"/>
                  </a:solidFill>
                </a:uFill>
                <a:latin typeface="Arial"/>
              </a:rPr>
              <a:t>Along with our love for all people is our love and care for all creation. St. Francis felt a kinship with all creation because all of us were created by the same Father… and all creation bears the imprint of the Most High.</a:t>
            </a:r>
            <a:endParaRPr b="0" lang="en-US" sz="1400" spc="-1" strike="noStrike">
              <a:solidFill>
                <a:srgbClr val="000000"/>
              </a:solidFill>
              <a:uFill>
                <a:solidFill>
                  <a:srgbClr val="ffffff"/>
                </a:solidFill>
              </a:uFill>
              <a:latin typeface="Arial"/>
            </a:endParaRPr>
          </a:p>
          <a:p>
            <a:r>
              <a:rPr b="0" lang="en-US" sz="1400" spc="-1" strike="noStrike">
                <a:solidFill>
                  <a:srgbClr val="000000"/>
                </a:solidFill>
                <a:uFill>
                  <a:solidFill>
                    <a:srgbClr val="ffffff"/>
                  </a:solidFill>
                </a:uFill>
                <a:latin typeface="Arial"/>
              </a:rPr>
              <a:t>(OFS Rule, Art. 18)</a:t>
            </a:r>
            <a:endParaRPr b="0" lang="en-US" sz="1400" spc="-1" strike="noStrike">
              <a:solidFill>
                <a:srgbClr val="000000"/>
              </a:solidFill>
              <a:uFill>
                <a:solidFill>
                  <a:srgbClr val="ffffff"/>
                </a:solidFill>
              </a:uFill>
              <a:latin typeface="Arial"/>
            </a:endParaRPr>
          </a:p>
          <a:p>
            <a:endParaRPr b="0" lang="en-US" sz="1400" spc="-1" strike="noStrike">
              <a:solidFill>
                <a:srgbClr val="000000"/>
              </a:solidFill>
              <a:uFill>
                <a:solidFill>
                  <a:srgbClr val="ffffff"/>
                </a:solidFill>
              </a:uFill>
              <a:latin typeface="Arial"/>
            </a:endParaRPr>
          </a:p>
          <a:p>
            <a:r>
              <a:rPr b="0" lang="en-US" sz="1400" spc="-1" strike="noStrike">
                <a:solidFill>
                  <a:srgbClr val="000000"/>
                </a:solidFill>
                <a:uFill>
                  <a:solidFill>
                    <a:srgbClr val="ffffff"/>
                  </a:solidFill>
                </a:uFill>
                <a:latin typeface="Arial"/>
              </a:rPr>
              <a:t>Francis would sing of Brother Sun,  Sister Moon,  Sister Mother Earth,  Brother Wind, Sister Water, Brother Turtle, Sister Sparrow, etc. </a:t>
            </a:r>
            <a:endParaRPr b="0" lang="en-US" sz="1400" spc="-1" strike="noStrike">
              <a:solidFill>
                <a:srgbClr val="000000"/>
              </a:solidFill>
              <a:uFill>
                <a:solidFill>
                  <a:srgbClr val="ffffff"/>
                </a:solidFill>
              </a:uFill>
              <a:latin typeface="Arial"/>
            </a:endParaRPr>
          </a:p>
        </p:txBody>
      </p:sp>
      <p:sp>
        <p:nvSpPr>
          <p:cNvPr id="300" name="TextShape 2"/>
          <p:cNvSpPr txBox="1"/>
          <p:nvPr/>
        </p:nvSpPr>
        <p:spPr>
          <a:xfrm>
            <a:off x="3884760" y="8685360"/>
            <a:ext cx="2971440" cy="456840"/>
          </a:xfrm>
          <a:prstGeom prst="rect">
            <a:avLst/>
          </a:prstGeom>
          <a:noFill/>
          <a:ln>
            <a:noFill/>
          </a:ln>
        </p:spPr>
        <p:txBody>
          <a:bodyPr anchor="b"/>
          <a:p>
            <a:pPr algn="r">
              <a:lnSpc>
                <a:spcPct val="100000"/>
              </a:lnSpc>
            </a:pPr>
            <a:fld id="{0C6E56EF-A448-41F3-AC20-33B3B6FE45FC}" type="slidenum">
              <a:rPr b="0" lang="en-US" sz="1200" spc="-1" strike="noStrike">
                <a:solidFill>
                  <a:srgbClr val="000000"/>
                </a:solidFill>
                <a:uFill>
                  <a:solidFill>
                    <a:srgbClr val="ffffff"/>
                  </a:solidFill>
                </a:uFill>
                <a:latin typeface="+mn-lt"/>
                <a:ea typeface="+mn-ea"/>
              </a:rPr>
              <a:t>1</a:t>
            </a:fld>
            <a:endParaRPr b="0" lang="en-US" sz="1200" spc="-1" strike="noStrike">
              <a:solidFill>
                <a:srgbClr val="000000"/>
              </a:solidFill>
              <a:uFill>
                <a:solidFill>
                  <a:srgbClr val="ffffff"/>
                </a:solidFill>
              </a:uFill>
              <a:latin typeface="Times New Roman"/>
            </a:endParaRPr>
          </a:p>
        </p:txBody>
      </p:sp>
    </p:spTree>
  </p:cSld>
</p:notes>
</file>

<file path=ppt/notesSlides/notesSlide3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1" name="PlaceHolder 1"/>
          <p:cNvSpPr>
            <a:spLocks noGrp="1"/>
          </p:cNvSpPr>
          <p:nvPr>
            <p:ph type="body"/>
          </p:nvPr>
        </p:nvSpPr>
        <p:spPr>
          <a:xfrm>
            <a:off x="685800" y="4343400"/>
            <a:ext cx="5486040" cy="4114440"/>
          </a:xfrm>
          <a:prstGeom prst="rect">
            <a:avLst/>
          </a:prstGeom>
        </p:spPr>
        <p:txBody>
          <a:bodyPr/>
          <a:p>
            <a:r>
              <a:rPr b="0" lang="en-US" sz="1400" spc="-1" strike="noStrike">
                <a:solidFill>
                  <a:srgbClr val="000000"/>
                </a:solidFill>
                <a:uFill>
                  <a:solidFill>
                    <a:srgbClr val="ffffff"/>
                  </a:solidFill>
                </a:uFill>
                <a:latin typeface="Arial"/>
              </a:rPr>
              <a:t>We are called to serve and promote justice.  We serve in many ways in our daily lives at work and at home – and in many different ministries, both individually and in our fraternities.</a:t>
            </a:r>
            <a:endParaRPr b="0" lang="en-US" sz="1400" spc="-1" strike="noStrike">
              <a:solidFill>
                <a:srgbClr val="000000"/>
              </a:solidFill>
              <a:uFill>
                <a:solidFill>
                  <a:srgbClr val="ffffff"/>
                </a:solidFill>
              </a:uFill>
              <a:latin typeface="Arial"/>
            </a:endParaRPr>
          </a:p>
          <a:p>
            <a:endParaRPr b="0" lang="en-US" sz="1400" spc="-1" strike="noStrike">
              <a:solidFill>
                <a:srgbClr val="000000"/>
              </a:solidFill>
              <a:uFill>
                <a:solidFill>
                  <a:srgbClr val="ffffff"/>
                </a:solidFill>
              </a:uFill>
              <a:latin typeface="Arial"/>
            </a:endParaRPr>
          </a:p>
          <a:p>
            <a:r>
              <a:rPr b="0" lang="en-US" sz="1400" spc="-1" strike="noStrike">
                <a:solidFill>
                  <a:srgbClr val="000000"/>
                </a:solidFill>
                <a:uFill>
                  <a:solidFill>
                    <a:srgbClr val="ffffff"/>
                  </a:solidFill>
                </a:uFill>
                <a:latin typeface="Arial"/>
              </a:rPr>
              <a:t>We run soup kitchens and shelters.  We have established airport chapels and assist refugees.  We help impoverished families in India and in the Amazon.  And in many places we work side-by-side with the Friars and Sisters.</a:t>
            </a:r>
            <a:endParaRPr b="0" lang="en-US" sz="1400" spc="-1" strike="noStrike">
              <a:solidFill>
                <a:srgbClr val="000000"/>
              </a:solidFill>
              <a:uFill>
                <a:solidFill>
                  <a:srgbClr val="ffffff"/>
                </a:solidFill>
              </a:uFill>
              <a:latin typeface="Arial"/>
            </a:endParaRPr>
          </a:p>
          <a:p>
            <a:r>
              <a:rPr b="0" i="1" lang="en-US" sz="1400" spc="-1" strike="noStrike">
                <a:solidFill>
                  <a:srgbClr val="000000"/>
                </a:solidFill>
                <a:uFill>
                  <a:solidFill>
                    <a:srgbClr val="ffffff"/>
                  </a:solidFill>
                </a:uFill>
                <a:latin typeface="Arial"/>
              </a:rPr>
              <a:t> </a:t>
            </a:r>
            <a:endParaRPr b="0" lang="en-US" sz="1400" spc="-1" strike="noStrike">
              <a:solidFill>
                <a:srgbClr val="000000"/>
              </a:solidFill>
              <a:uFill>
                <a:solidFill>
                  <a:srgbClr val="ffffff"/>
                </a:solidFill>
              </a:uFill>
              <a:latin typeface="Arial"/>
            </a:endParaRPr>
          </a:p>
          <a:p>
            <a:r>
              <a:rPr b="0" i="1" lang="en-US" sz="1400" spc="-1" strike="noStrike">
                <a:solidFill>
                  <a:srgbClr val="000000"/>
                </a:solidFill>
                <a:uFill>
                  <a:solidFill>
                    <a:srgbClr val="ffffff"/>
                  </a:solidFill>
                </a:uFill>
                <a:latin typeface="Arial"/>
              </a:rPr>
              <a:t>(Of course it would be good to name your own ministries…)</a:t>
            </a:r>
            <a:endParaRPr b="0" lang="en-US" sz="1400" spc="-1" strike="noStrike">
              <a:solidFill>
                <a:srgbClr val="000000"/>
              </a:solidFill>
              <a:uFill>
                <a:solidFill>
                  <a:srgbClr val="ffffff"/>
                </a:solidFill>
              </a:uFill>
              <a:latin typeface="Arial"/>
            </a:endParaRPr>
          </a:p>
          <a:p>
            <a:endParaRPr b="0" lang="en-US" sz="1400" spc="-1" strike="noStrike">
              <a:solidFill>
                <a:srgbClr val="000000"/>
              </a:solidFill>
              <a:uFill>
                <a:solidFill>
                  <a:srgbClr val="ffffff"/>
                </a:solidFill>
              </a:uFill>
              <a:latin typeface="Arial"/>
            </a:endParaRPr>
          </a:p>
        </p:txBody>
      </p:sp>
      <p:sp>
        <p:nvSpPr>
          <p:cNvPr id="302" name="TextShape 2"/>
          <p:cNvSpPr txBox="1"/>
          <p:nvPr/>
        </p:nvSpPr>
        <p:spPr>
          <a:xfrm>
            <a:off x="3884760" y="8685360"/>
            <a:ext cx="2971440" cy="456840"/>
          </a:xfrm>
          <a:prstGeom prst="rect">
            <a:avLst/>
          </a:prstGeom>
          <a:noFill/>
          <a:ln>
            <a:noFill/>
          </a:ln>
        </p:spPr>
        <p:txBody>
          <a:bodyPr anchor="b"/>
          <a:p>
            <a:pPr algn="r">
              <a:lnSpc>
                <a:spcPct val="100000"/>
              </a:lnSpc>
            </a:pPr>
            <a:fld id="{7F1FDD74-E77E-4F64-B5D0-2831A7414F82}" type="slidenum">
              <a:rPr b="0" lang="en-US" sz="1200" spc="-1" strike="noStrike">
                <a:solidFill>
                  <a:srgbClr val="000000"/>
                </a:solidFill>
                <a:uFill>
                  <a:solidFill>
                    <a:srgbClr val="ffffff"/>
                  </a:solidFill>
                </a:uFill>
                <a:latin typeface="+mn-lt"/>
                <a:ea typeface="+mn-ea"/>
              </a:rPr>
              <a:t>1</a:t>
            </a:fld>
            <a:endParaRPr b="0" lang="en-US" sz="1200" spc="-1" strike="noStrike">
              <a:solidFill>
                <a:srgbClr val="000000"/>
              </a:solidFill>
              <a:uFill>
                <a:solidFill>
                  <a:srgbClr val="ffffff"/>
                </a:solidFill>
              </a:uFill>
              <a:latin typeface="Times New Roman"/>
            </a:endParaRPr>
          </a:p>
        </p:txBody>
      </p:sp>
    </p:spTree>
  </p:cSld>
</p:notes>
</file>

<file path=ppt/notesSlides/notesSlide3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3" name="PlaceHolder 1"/>
          <p:cNvSpPr>
            <a:spLocks noGrp="1"/>
          </p:cNvSpPr>
          <p:nvPr>
            <p:ph type="body"/>
          </p:nvPr>
        </p:nvSpPr>
        <p:spPr>
          <a:xfrm>
            <a:off x="685800" y="4343400"/>
            <a:ext cx="5486040" cy="4114440"/>
          </a:xfrm>
          <a:prstGeom prst="rect">
            <a:avLst/>
          </a:prstGeom>
        </p:spPr>
        <p:txBody>
          <a:bodyPr/>
          <a:p>
            <a:endParaRPr b="0" lang="en-US" sz="2000" spc="-1" strike="noStrike">
              <a:solidFill>
                <a:srgbClr val="000000"/>
              </a:solidFill>
              <a:uFill>
                <a:solidFill>
                  <a:srgbClr val="ffffff"/>
                </a:solidFill>
              </a:uFill>
              <a:latin typeface="Arial"/>
            </a:endParaRPr>
          </a:p>
          <a:p>
            <a:r>
              <a:rPr b="0" lang="en-US" sz="1400" spc="-1" strike="noStrike">
                <a:solidFill>
                  <a:srgbClr val="000000"/>
                </a:solidFill>
                <a:uFill>
                  <a:solidFill>
                    <a:srgbClr val="ffffff"/>
                  </a:solidFill>
                </a:uFill>
                <a:latin typeface="Arial"/>
              </a:rPr>
              <a:t>The TAU cross is our habit … a sign that we are Franciscans, on an amazing journey…</a:t>
            </a:r>
            <a:endParaRPr b="0" lang="en-US" sz="1400" spc="-1" strike="noStrike">
              <a:solidFill>
                <a:srgbClr val="000000"/>
              </a:solidFill>
              <a:uFill>
                <a:solidFill>
                  <a:srgbClr val="ffffff"/>
                </a:solidFill>
              </a:uFill>
              <a:latin typeface="Arial"/>
            </a:endParaRPr>
          </a:p>
          <a:p>
            <a:endParaRPr b="0" lang="en-US" sz="1400" spc="-1" strike="noStrike">
              <a:solidFill>
                <a:srgbClr val="000000"/>
              </a:solidFill>
              <a:uFill>
                <a:solidFill>
                  <a:srgbClr val="ffffff"/>
                </a:solidFill>
              </a:uFill>
              <a:latin typeface="Arial"/>
            </a:endParaRPr>
          </a:p>
        </p:txBody>
      </p:sp>
      <p:sp>
        <p:nvSpPr>
          <p:cNvPr id="304" name="TextShape 2"/>
          <p:cNvSpPr txBox="1"/>
          <p:nvPr/>
        </p:nvSpPr>
        <p:spPr>
          <a:xfrm>
            <a:off x="3884760" y="8685360"/>
            <a:ext cx="2971440" cy="456840"/>
          </a:xfrm>
          <a:prstGeom prst="rect">
            <a:avLst/>
          </a:prstGeom>
          <a:noFill/>
          <a:ln>
            <a:noFill/>
          </a:ln>
        </p:spPr>
        <p:txBody>
          <a:bodyPr anchor="b"/>
          <a:p>
            <a:pPr algn="r">
              <a:lnSpc>
                <a:spcPct val="100000"/>
              </a:lnSpc>
            </a:pPr>
            <a:fld id="{3FDE4547-317C-4EC5-91C3-07658BD4D3F6}" type="slidenum">
              <a:rPr b="0" lang="en-US" sz="1200" spc="-1" strike="noStrike">
                <a:solidFill>
                  <a:srgbClr val="000000"/>
                </a:solidFill>
                <a:uFill>
                  <a:solidFill>
                    <a:srgbClr val="ffffff"/>
                  </a:solidFill>
                </a:uFill>
                <a:latin typeface="+mn-lt"/>
                <a:ea typeface="+mn-ea"/>
              </a:rPr>
              <a:t>1</a:t>
            </a:fld>
            <a:endParaRPr b="0" lang="en-US" sz="1200" spc="-1" strike="noStrike">
              <a:solidFill>
                <a:srgbClr val="000000"/>
              </a:solidFill>
              <a:uFill>
                <a:solidFill>
                  <a:srgbClr val="ffffff"/>
                </a:solidFill>
              </a:uFill>
              <a:latin typeface="Times New Roman"/>
            </a:endParaRPr>
          </a:p>
        </p:txBody>
      </p:sp>
    </p:spTree>
  </p:cSld>
</p:notes>
</file>

<file path=ppt/notesSlides/notesSlide3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5" name="PlaceHolder 1"/>
          <p:cNvSpPr>
            <a:spLocks noGrp="1"/>
          </p:cNvSpPr>
          <p:nvPr>
            <p:ph type="body"/>
          </p:nvPr>
        </p:nvSpPr>
        <p:spPr>
          <a:xfrm>
            <a:off x="685800" y="4343400"/>
            <a:ext cx="5486040" cy="4114440"/>
          </a:xfrm>
          <a:prstGeom prst="rect">
            <a:avLst/>
          </a:prstGeom>
        </p:spPr>
        <p:txBody>
          <a:bodyPr/>
          <a:p>
            <a:r>
              <a:rPr b="0" lang="en-US" sz="1400" spc="-1" strike="noStrike">
                <a:solidFill>
                  <a:srgbClr val="000000"/>
                </a:solidFill>
                <a:uFill>
                  <a:solidFill>
                    <a:srgbClr val="ffffff"/>
                  </a:solidFill>
                </a:uFill>
                <a:latin typeface="Arial"/>
              </a:rPr>
              <a:t>…</a:t>
            </a:r>
            <a:r>
              <a:rPr b="0" lang="en-US" sz="1400" spc="-1" strike="noStrike">
                <a:solidFill>
                  <a:srgbClr val="000000"/>
                </a:solidFill>
                <a:uFill>
                  <a:solidFill>
                    <a:srgbClr val="ffffff"/>
                  </a:solidFill>
                </a:uFill>
                <a:latin typeface="Arial"/>
              </a:rPr>
              <a:t>and all of us would like to share with you what a beautiful journey it's been!</a:t>
            </a:r>
            <a:endParaRPr b="0" lang="en-US" sz="1400" spc="-1" strike="noStrike">
              <a:solidFill>
                <a:srgbClr val="000000"/>
              </a:solidFill>
              <a:uFill>
                <a:solidFill>
                  <a:srgbClr val="ffffff"/>
                </a:solidFill>
              </a:uFill>
              <a:latin typeface="Arial"/>
            </a:endParaRPr>
          </a:p>
          <a:p>
            <a:r>
              <a:rPr b="0" lang="en-US" sz="1400" spc="-1" strike="noStrike">
                <a:solidFill>
                  <a:srgbClr val="000000"/>
                </a:solidFill>
                <a:uFill>
                  <a:solidFill>
                    <a:srgbClr val="ffffff"/>
                  </a:solidFill>
                </a:uFill>
                <a:latin typeface="Arial"/>
              </a:rPr>
              <a:t> </a:t>
            </a:r>
            <a:endParaRPr b="0" lang="en-US" sz="1400" spc="-1" strike="noStrike">
              <a:solidFill>
                <a:srgbClr val="000000"/>
              </a:solidFill>
              <a:uFill>
                <a:solidFill>
                  <a:srgbClr val="ffffff"/>
                </a:solidFill>
              </a:uFill>
              <a:latin typeface="Arial"/>
            </a:endParaRPr>
          </a:p>
          <a:p>
            <a:r>
              <a:rPr b="0" lang="en-US" sz="1400" spc="-1" strike="noStrike">
                <a:solidFill>
                  <a:srgbClr val="000000"/>
                </a:solidFill>
                <a:uFill>
                  <a:solidFill>
                    <a:srgbClr val="ffffff"/>
                  </a:solidFill>
                </a:uFill>
                <a:latin typeface="Arial"/>
              </a:rPr>
              <a:t>We invite you to walk with us.  Come and see if, perhaps, this Franciscan life is something you are called to live. </a:t>
            </a:r>
            <a:endParaRPr b="0" lang="en-US" sz="1400" spc="-1" strike="noStrike">
              <a:solidFill>
                <a:srgbClr val="000000"/>
              </a:solidFill>
              <a:uFill>
                <a:solidFill>
                  <a:srgbClr val="ffffff"/>
                </a:solidFill>
              </a:uFill>
              <a:latin typeface="Arial"/>
            </a:endParaRPr>
          </a:p>
          <a:p>
            <a:endParaRPr b="0" lang="en-US" sz="1400" spc="-1" strike="noStrike">
              <a:solidFill>
                <a:srgbClr val="000000"/>
              </a:solidFill>
              <a:uFill>
                <a:solidFill>
                  <a:srgbClr val="ffffff"/>
                </a:solidFill>
              </a:uFill>
              <a:latin typeface="Arial"/>
            </a:endParaRPr>
          </a:p>
          <a:p>
            <a:r>
              <a:rPr b="0" i="1" lang="en-US" sz="1400" spc="-1" strike="noStrike">
                <a:solidFill>
                  <a:srgbClr val="000000"/>
                </a:solidFill>
                <a:uFill>
                  <a:solidFill>
                    <a:srgbClr val="ffffff"/>
                  </a:solidFill>
                </a:uFill>
                <a:latin typeface="Arial"/>
              </a:rPr>
              <a:t>Optional text:  </a:t>
            </a:r>
            <a:r>
              <a:rPr b="0" lang="en-US" sz="1400" spc="-1" strike="noStrike">
                <a:solidFill>
                  <a:srgbClr val="000000"/>
                </a:solidFill>
                <a:uFill>
                  <a:solidFill>
                    <a:srgbClr val="ffffff"/>
                  </a:solidFill>
                </a:uFill>
                <a:latin typeface="Arial"/>
              </a:rPr>
              <a:t>We will take a few moments now to answer any questions, and then N. </a:t>
            </a:r>
            <a:r>
              <a:rPr b="0" i="1" lang="en-US" sz="1400" spc="-1" strike="noStrike">
                <a:solidFill>
                  <a:srgbClr val="000000"/>
                </a:solidFill>
                <a:uFill>
                  <a:solidFill>
                    <a:srgbClr val="ffffff"/>
                  </a:solidFill>
                </a:uFill>
                <a:latin typeface="Arial"/>
              </a:rPr>
              <a:t>(insert name) </a:t>
            </a:r>
            <a:r>
              <a:rPr b="0" lang="en-US" sz="1400" spc="-1" strike="noStrike">
                <a:solidFill>
                  <a:srgbClr val="000000"/>
                </a:solidFill>
                <a:uFill>
                  <a:solidFill>
                    <a:srgbClr val="ffffff"/>
                  </a:solidFill>
                </a:uFill>
                <a:latin typeface="Arial"/>
              </a:rPr>
              <a:t>will tell you about the </a:t>
            </a:r>
            <a:r>
              <a:rPr b="1" lang="en-US" sz="1400" spc="-1" strike="noStrike">
                <a:solidFill>
                  <a:srgbClr val="000000"/>
                </a:solidFill>
                <a:uFill>
                  <a:solidFill>
                    <a:srgbClr val="ffffff"/>
                  </a:solidFill>
                </a:uFill>
                <a:latin typeface="Arial"/>
              </a:rPr>
              <a:t>Pathway</a:t>
            </a:r>
            <a:r>
              <a:rPr b="0" lang="en-US" sz="1400" spc="-1" strike="noStrike">
                <a:solidFill>
                  <a:srgbClr val="000000"/>
                </a:solidFill>
                <a:uFill>
                  <a:solidFill>
                    <a:srgbClr val="ffffff"/>
                  </a:solidFill>
                </a:uFill>
                <a:latin typeface="Arial"/>
              </a:rPr>
              <a:t> you might take, if you would like to look into this a little further…</a:t>
            </a:r>
            <a:endParaRPr b="0" lang="en-US" sz="1400" spc="-1" strike="noStrike">
              <a:solidFill>
                <a:srgbClr val="000000"/>
              </a:solidFill>
              <a:uFill>
                <a:solidFill>
                  <a:srgbClr val="ffffff"/>
                </a:solidFill>
              </a:uFill>
              <a:latin typeface="Arial"/>
            </a:endParaRPr>
          </a:p>
          <a:p>
            <a:endParaRPr b="0" lang="en-US" sz="1400" spc="-1" strike="noStrike">
              <a:solidFill>
                <a:srgbClr val="000000"/>
              </a:solidFill>
              <a:uFill>
                <a:solidFill>
                  <a:srgbClr val="ffffff"/>
                </a:solidFill>
              </a:uFill>
              <a:latin typeface="Arial"/>
            </a:endParaRPr>
          </a:p>
          <a:p>
            <a:r>
              <a:rPr b="0" i="1" lang="en-US" sz="1400" spc="-1" strike="noStrike">
                <a:solidFill>
                  <a:srgbClr val="000000"/>
                </a:solidFill>
                <a:uFill>
                  <a:solidFill>
                    <a:srgbClr val="ffffff"/>
                  </a:solidFill>
                </a:uFill>
                <a:latin typeface="Arial"/>
              </a:rPr>
              <a:t>(After this presentation another member of the fraternity comes forward to explain the Pathway to Profession.)</a:t>
            </a:r>
            <a:endParaRPr b="0" lang="en-US" sz="1400" spc="-1" strike="noStrike">
              <a:solidFill>
                <a:srgbClr val="000000"/>
              </a:solidFill>
              <a:uFill>
                <a:solidFill>
                  <a:srgbClr val="ffffff"/>
                </a:solidFill>
              </a:uFill>
              <a:latin typeface="Arial"/>
            </a:endParaRPr>
          </a:p>
        </p:txBody>
      </p:sp>
      <p:sp>
        <p:nvSpPr>
          <p:cNvPr id="306" name="TextShape 2"/>
          <p:cNvSpPr txBox="1"/>
          <p:nvPr/>
        </p:nvSpPr>
        <p:spPr>
          <a:xfrm>
            <a:off x="3884760" y="8685360"/>
            <a:ext cx="2971440" cy="456840"/>
          </a:xfrm>
          <a:prstGeom prst="rect">
            <a:avLst/>
          </a:prstGeom>
          <a:noFill/>
          <a:ln>
            <a:noFill/>
          </a:ln>
        </p:spPr>
        <p:txBody>
          <a:bodyPr anchor="b"/>
          <a:p>
            <a:pPr algn="r">
              <a:lnSpc>
                <a:spcPct val="100000"/>
              </a:lnSpc>
            </a:pPr>
            <a:fld id="{96217AF6-0E3D-4DFE-BC48-30BC74DE8C7E}" type="slidenum">
              <a:rPr b="0" lang="en-US" sz="1200" spc="-1" strike="noStrike">
                <a:solidFill>
                  <a:srgbClr val="000000"/>
                </a:solidFill>
                <a:uFill>
                  <a:solidFill>
                    <a:srgbClr val="ffffff"/>
                  </a:solidFill>
                </a:uFill>
                <a:latin typeface="+mn-lt"/>
                <a:ea typeface="+mn-ea"/>
              </a:rPr>
              <a:t>1</a:t>
            </a:fld>
            <a:endParaRPr b="0" lang="en-US" sz="1200" spc="-1" strike="noStrike">
              <a:solidFill>
                <a:srgbClr val="000000"/>
              </a:solidFill>
              <a:uFill>
                <a:solidFill>
                  <a:srgbClr val="ffffff"/>
                </a:solidFill>
              </a:uFill>
              <a:latin typeface="Times New Roman"/>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5" name="PlaceHolder 1"/>
          <p:cNvSpPr>
            <a:spLocks noGrp="1"/>
          </p:cNvSpPr>
          <p:nvPr>
            <p:ph type="body"/>
          </p:nvPr>
        </p:nvSpPr>
        <p:spPr>
          <a:xfrm>
            <a:off x="685800" y="4343400"/>
            <a:ext cx="5486040" cy="4114440"/>
          </a:xfrm>
          <a:prstGeom prst="rect">
            <a:avLst/>
          </a:prstGeom>
        </p:spPr>
        <p:txBody>
          <a:bodyPr/>
          <a:p>
            <a:r>
              <a:rPr b="0" lang="en-US" sz="1600" spc="-1" strike="noStrike">
                <a:solidFill>
                  <a:srgbClr val="000000"/>
                </a:solidFill>
                <a:uFill>
                  <a:solidFill>
                    <a:srgbClr val="ffffff"/>
                  </a:solidFill>
                </a:uFill>
                <a:latin typeface="Arial"/>
              </a:rPr>
              <a:t>For Franciscans it’s a journey of JOY!</a:t>
            </a:r>
            <a:endParaRPr b="0" lang="en-US" sz="1600" spc="-1" strike="noStrike">
              <a:solidFill>
                <a:srgbClr val="000000"/>
              </a:solidFill>
              <a:uFill>
                <a:solidFill>
                  <a:srgbClr val="ffffff"/>
                </a:solidFill>
              </a:uFill>
              <a:latin typeface="Arial"/>
            </a:endParaRPr>
          </a:p>
        </p:txBody>
      </p:sp>
      <p:sp>
        <p:nvSpPr>
          <p:cNvPr id="236" name="TextShape 2"/>
          <p:cNvSpPr txBox="1"/>
          <p:nvPr/>
        </p:nvSpPr>
        <p:spPr>
          <a:xfrm>
            <a:off x="3884760" y="8685360"/>
            <a:ext cx="2971440" cy="456840"/>
          </a:xfrm>
          <a:prstGeom prst="rect">
            <a:avLst/>
          </a:prstGeom>
          <a:noFill/>
          <a:ln>
            <a:noFill/>
          </a:ln>
        </p:spPr>
        <p:txBody>
          <a:bodyPr anchor="b"/>
          <a:p>
            <a:pPr algn="r">
              <a:lnSpc>
                <a:spcPct val="100000"/>
              </a:lnSpc>
            </a:pPr>
            <a:fld id="{A945E7E9-DB3F-487F-A9E1-F3C111271440}" type="slidenum">
              <a:rPr b="0" lang="en-US" sz="1200" spc="-1" strike="noStrike">
                <a:solidFill>
                  <a:srgbClr val="000000"/>
                </a:solidFill>
                <a:uFill>
                  <a:solidFill>
                    <a:srgbClr val="ffffff"/>
                  </a:solidFill>
                </a:uFill>
                <a:latin typeface="+mn-lt"/>
                <a:ea typeface="+mn-ea"/>
              </a:rPr>
              <a:t>1</a:t>
            </a:fld>
            <a:endParaRPr b="0" lang="en-US" sz="1200" spc="-1" strike="noStrike">
              <a:solidFill>
                <a:srgbClr val="000000"/>
              </a:solidFill>
              <a:uFill>
                <a:solidFill>
                  <a:srgbClr val="ffffff"/>
                </a:solidFill>
              </a:uFill>
              <a:latin typeface="Times New Roman"/>
            </a:endParaRPr>
          </a:p>
        </p:txBody>
      </p:sp>
    </p:spTree>
  </p:cSld>
</p:notes>
</file>

<file path=ppt/notesSlides/notesSlide4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7" name="PlaceHolder 1"/>
          <p:cNvSpPr>
            <a:spLocks noGrp="1"/>
          </p:cNvSpPr>
          <p:nvPr>
            <p:ph type="body"/>
          </p:nvPr>
        </p:nvSpPr>
        <p:spPr>
          <a:xfrm>
            <a:off x="685800" y="4343400"/>
            <a:ext cx="5486040" cy="4114440"/>
          </a:xfrm>
          <a:prstGeom prst="rect">
            <a:avLst/>
          </a:prstGeom>
        </p:spPr>
        <p:txBody>
          <a:bodyPr/>
          <a:p>
            <a:r>
              <a:rPr b="0" lang="en-US" sz="1400" spc="-1" strike="noStrike">
                <a:solidFill>
                  <a:srgbClr val="000000"/>
                </a:solidFill>
                <a:uFill>
                  <a:solidFill>
                    <a:srgbClr val="ffffff"/>
                  </a:solidFill>
                </a:uFill>
                <a:latin typeface="Arial"/>
              </a:rPr>
              <a:t>The Lord give you peace!</a:t>
            </a:r>
            <a:endParaRPr b="0" lang="en-US" sz="1400" spc="-1" strike="noStrike">
              <a:solidFill>
                <a:srgbClr val="000000"/>
              </a:solidFill>
              <a:uFill>
                <a:solidFill>
                  <a:srgbClr val="ffffff"/>
                </a:solidFill>
              </a:uFill>
              <a:latin typeface="Arial"/>
            </a:endParaRPr>
          </a:p>
          <a:p>
            <a:endParaRPr b="0" lang="en-US" sz="1400" spc="-1" strike="noStrike">
              <a:solidFill>
                <a:srgbClr val="000000"/>
              </a:solidFill>
              <a:uFill>
                <a:solidFill>
                  <a:srgbClr val="ffffff"/>
                </a:solidFill>
              </a:uFill>
              <a:latin typeface="Arial"/>
            </a:endParaRPr>
          </a:p>
        </p:txBody>
      </p:sp>
      <p:sp>
        <p:nvSpPr>
          <p:cNvPr id="308" name="TextShape 2"/>
          <p:cNvSpPr txBox="1"/>
          <p:nvPr/>
        </p:nvSpPr>
        <p:spPr>
          <a:xfrm>
            <a:off x="3884760" y="8685360"/>
            <a:ext cx="2971440" cy="456840"/>
          </a:xfrm>
          <a:prstGeom prst="rect">
            <a:avLst/>
          </a:prstGeom>
          <a:noFill/>
          <a:ln>
            <a:noFill/>
          </a:ln>
        </p:spPr>
        <p:txBody>
          <a:bodyPr anchor="b"/>
          <a:p>
            <a:pPr algn="r">
              <a:lnSpc>
                <a:spcPct val="100000"/>
              </a:lnSpc>
            </a:pPr>
            <a:fld id="{E6AB983B-688E-4C1A-A97E-A482AF1873E1}" type="slidenum">
              <a:rPr b="0" lang="en-US" sz="1200" spc="-1" strike="noStrike">
                <a:solidFill>
                  <a:srgbClr val="000000"/>
                </a:solidFill>
                <a:uFill>
                  <a:solidFill>
                    <a:srgbClr val="ffffff"/>
                  </a:solidFill>
                </a:uFill>
                <a:latin typeface="+mn-lt"/>
                <a:ea typeface="+mn-ea"/>
              </a:rPr>
              <a:t>&lt;number&gt;</a:t>
            </a:fld>
            <a:endParaRPr b="0" lang="en-US" sz="1200" spc="-1" strike="noStrike">
              <a:solidFill>
                <a:srgbClr val="000000"/>
              </a:solidFill>
              <a:uFill>
                <a:solidFill>
                  <a:srgbClr val="ffffff"/>
                </a:solidFill>
              </a:uFill>
              <a:latin typeface="Times New Roman"/>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7" name="PlaceHolder 1"/>
          <p:cNvSpPr>
            <a:spLocks noGrp="1"/>
          </p:cNvSpPr>
          <p:nvPr>
            <p:ph type="body"/>
          </p:nvPr>
        </p:nvSpPr>
        <p:spPr>
          <a:xfrm>
            <a:off x="685800" y="4343400"/>
            <a:ext cx="5486040" cy="4114440"/>
          </a:xfrm>
          <a:prstGeom prst="rect">
            <a:avLst/>
          </a:prstGeom>
        </p:spPr>
        <p:txBody>
          <a:bodyPr/>
          <a:p>
            <a:endParaRPr b="0" lang="en-US" sz="2000" spc="-1" strike="noStrike">
              <a:solidFill>
                <a:srgbClr val="000000"/>
              </a:solidFill>
              <a:uFill>
                <a:solidFill>
                  <a:srgbClr val="ffffff"/>
                </a:solidFill>
              </a:uFill>
              <a:latin typeface="Arial"/>
            </a:endParaRPr>
          </a:p>
          <a:p>
            <a:r>
              <a:rPr b="0" lang="en-US" sz="1600" spc="-1" strike="noStrike">
                <a:solidFill>
                  <a:srgbClr val="000000"/>
                </a:solidFill>
                <a:uFill>
                  <a:solidFill>
                    <a:srgbClr val="ffffff"/>
                  </a:solidFill>
                </a:uFill>
                <a:latin typeface="Arial"/>
              </a:rPr>
              <a:t>Maybe you are here today because you are seeking something more on your spiritual journey.</a:t>
            </a:r>
            <a:endParaRPr b="0" lang="en-US" sz="1600" spc="-1" strike="noStrike">
              <a:solidFill>
                <a:srgbClr val="000000"/>
              </a:solidFill>
              <a:uFill>
                <a:solidFill>
                  <a:srgbClr val="ffffff"/>
                </a:solidFill>
              </a:uFill>
              <a:latin typeface="Arial"/>
            </a:endParaRPr>
          </a:p>
          <a:p>
            <a:endParaRPr b="0" lang="en-US" sz="1600" spc="-1" strike="noStrike">
              <a:solidFill>
                <a:srgbClr val="000000"/>
              </a:solidFill>
              <a:uFill>
                <a:solidFill>
                  <a:srgbClr val="ffffff"/>
                </a:solidFill>
              </a:uFill>
              <a:latin typeface="Arial"/>
            </a:endParaRPr>
          </a:p>
        </p:txBody>
      </p:sp>
      <p:sp>
        <p:nvSpPr>
          <p:cNvPr id="238" name="TextShape 2"/>
          <p:cNvSpPr txBox="1"/>
          <p:nvPr/>
        </p:nvSpPr>
        <p:spPr>
          <a:xfrm>
            <a:off x="3884760" y="8685360"/>
            <a:ext cx="2971440" cy="456840"/>
          </a:xfrm>
          <a:prstGeom prst="rect">
            <a:avLst/>
          </a:prstGeom>
          <a:noFill/>
          <a:ln>
            <a:noFill/>
          </a:ln>
        </p:spPr>
        <p:txBody>
          <a:bodyPr anchor="b"/>
          <a:p>
            <a:pPr algn="r">
              <a:lnSpc>
                <a:spcPct val="100000"/>
              </a:lnSpc>
            </a:pPr>
            <a:fld id="{E04A9907-D881-4407-A965-71AACAAEC52C}" type="slidenum">
              <a:rPr b="0" lang="en-US" sz="1200" spc="-1" strike="noStrike">
                <a:solidFill>
                  <a:srgbClr val="000000"/>
                </a:solidFill>
                <a:uFill>
                  <a:solidFill>
                    <a:srgbClr val="ffffff"/>
                  </a:solidFill>
                </a:uFill>
                <a:latin typeface="+mn-lt"/>
                <a:ea typeface="+mn-ea"/>
              </a:rPr>
              <a:t>1</a:t>
            </a:fld>
            <a:endParaRPr b="0" lang="en-US" sz="1200" spc="-1" strike="noStrike">
              <a:solidFill>
                <a:srgbClr val="000000"/>
              </a:solidFill>
              <a:uFill>
                <a:solidFill>
                  <a:srgbClr val="ffffff"/>
                </a:solidFill>
              </a:uFill>
              <a:latin typeface="Times New Roman"/>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9" name="PlaceHolder 1"/>
          <p:cNvSpPr>
            <a:spLocks noGrp="1"/>
          </p:cNvSpPr>
          <p:nvPr>
            <p:ph type="body"/>
          </p:nvPr>
        </p:nvSpPr>
        <p:spPr>
          <a:xfrm>
            <a:off x="685800" y="4343400"/>
            <a:ext cx="5486040" cy="4114440"/>
          </a:xfrm>
          <a:prstGeom prst="rect">
            <a:avLst/>
          </a:prstGeom>
        </p:spPr>
        <p:txBody>
          <a:bodyPr/>
          <a:p>
            <a:endParaRPr b="0" lang="en-US" sz="2000" spc="-1" strike="noStrike">
              <a:solidFill>
                <a:srgbClr val="000000"/>
              </a:solidFill>
              <a:uFill>
                <a:solidFill>
                  <a:srgbClr val="ffffff"/>
                </a:solidFill>
              </a:uFill>
              <a:latin typeface="Arial"/>
            </a:endParaRPr>
          </a:p>
          <a:p>
            <a:r>
              <a:rPr b="0" lang="en-US" sz="1600" spc="-1" strike="noStrike">
                <a:solidFill>
                  <a:srgbClr val="000000"/>
                </a:solidFill>
                <a:uFill>
                  <a:solidFill>
                    <a:srgbClr val="ffffff"/>
                  </a:solidFill>
                </a:uFill>
                <a:latin typeface="Arial"/>
              </a:rPr>
              <a:t>Francis of Assisi was seeking as well.</a:t>
            </a:r>
            <a:endParaRPr b="0" lang="en-US" sz="1600" spc="-1" strike="noStrike">
              <a:solidFill>
                <a:srgbClr val="000000"/>
              </a:solidFill>
              <a:uFill>
                <a:solidFill>
                  <a:srgbClr val="ffffff"/>
                </a:solidFill>
              </a:uFill>
              <a:latin typeface="Arial"/>
            </a:endParaRPr>
          </a:p>
          <a:p>
            <a:endParaRPr b="0" lang="en-US" sz="1600" spc="-1" strike="noStrike">
              <a:solidFill>
                <a:srgbClr val="000000"/>
              </a:solidFill>
              <a:uFill>
                <a:solidFill>
                  <a:srgbClr val="ffffff"/>
                </a:solidFill>
              </a:uFill>
              <a:latin typeface="Arial"/>
            </a:endParaRPr>
          </a:p>
          <a:p>
            <a:r>
              <a:rPr b="0" lang="en-US" sz="1600" spc="-1" strike="noStrike">
                <a:solidFill>
                  <a:srgbClr val="000000"/>
                </a:solidFill>
                <a:uFill>
                  <a:solidFill>
                    <a:srgbClr val="ffffff"/>
                  </a:solidFill>
                </a:uFill>
                <a:latin typeface="Arial"/>
              </a:rPr>
              <a:t>He heard the Lord call to him, “Go and rebuild my church.”</a:t>
            </a:r>
            <a:endParaRPr b="0" lang="en-US" sz="1600" spc="-1" strike="noStrike">
              <a:solidFill>
                <a:srgbClr val="000000"/>
              </a:solidFill>
              <a:uFill>
                <a:solidFill>
                  <a:srgbClr val="ffffff"/>
                </a:solidFill>
              </a:uFill>
              <a:latin typeface="Arial"/>
            </a:endParaRPr>
          </a:p>
          <a:p>
            <a:endParaRPr b="0" lang="en-US" sz="1600" spc="-1" strike="noStrike">
              <a:solidFill>
                <a:srgbClr val="000000"/>
              </a:solidFill>
              <a:uFill>
                <a:solidFill>
                  <a:srgbClr val="ffffff"/>
                </a:solidFill>
              </a:uFill>
              <a:latin typeface="Arial"/>
            </a:endParaRPr>
          </a:p>
        </p:txBody>
      </p:sp>
      <p:sp>
        <p:nvSpPr>
          <p:cNvPr id="240" name="TextShape 2"/>
          <p:cNvSpPr txBox="1"/>
          <p:nvPr/>
        </p:nvSpPr>
        <p:spPr>
          <a:xfrm>
            <a:off x="3884760" y="8685360"/>
            <a:ext cx="2971440" cy="456840"/>
          </a:xfrm>
          <a:prstGeom prst="rect">
            <a:avLst/>
          </a:prstGeom>
          <a:noFill/>
          <a:ln>
            <a:noFill/>
          </a:ln>
        </p:spPr>
        <p:txBody>
          <a:bodyPr anchor="b"/>
          <a:p>
            <a:pPr algn="r">
              <a:lnSpc>
                <a:spcPct val="100000"/>
              </a:lnSpc>
            </a:pPr>
            <a:fld id="{98173320-C5BE-4A8D-BCF0-0FA3BC5986C4}" type="slidenum">
              <a:rPr b="0" lang="en-US" sz="1200" spc="-1" strike="noStrike">
                <a:solidFill>
                  <a:srgbClr val="000000"/>
                </a:solidFill>
                <a:uFill>
                  <a:solidFill>
                    <a:srgbClr val="ffffff"/>
                  </a:solidFill>
                </a:uFill>
                <a:latin typeface="+mn-lt"/>
                <a:ea typeface="+mn-ea"/>
              </a:rPr>
              <a:t>1</a:t>
            </a:fld>
            <a:endParaRPr b="0" lang="en-US" sz="1200" spc="-1" strike="noStrike">
              <a:solidFill>
                <a:srgbClr val="000000"/>
              </a:solidFill>
              <a:uFill>
                <a:solidFill>
                  <a:srgbClr val="ffffff"/>
                </a:solidFill>
              </a:uFill>
              <a:latin typeface="Times New Roman"/>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1" name="PlaceHolder 1"/>
          <p:cNvSpPr>
            <a:spLocks noGrp="1"/>
          </p:cNvSpPr>
          <p:nvPr>
            <p:ph type="body"/>
          </p:nvPr>
        </p:nvSpPr>
        <p:spPr>
          <a:xfrm>
            <a:off x="685800" y="4343400"/>
            <a:ext cx="5486040" cy="4114440"/>
          </a:xfrm>
          <a:prstGeom prst="rect">
            <a:avLst/>
          </a:prstGeom>
        </p:spPr>
        <p:txBody>
          <a:bodyPr/>
          <a:p>
            <a:endParaRPr b="0" lang="en-US" sz="2000" spc="-1" strike="noStrike">
              <a:solidFill>
                <a:srgbClr val="000000"/>
              </a:solidFill>
              <a:uFill>
                <a:solidFill>
                  <a:srgbClr val="ffffff"/>
                </a:solidFill>
              </a:uFill>
              <a:latin typeface="Arial"/>
            </a:endParaRPr>
          </a:p>
          <a:p>
            <a:r>
              <a:rPr b="0" lang="en-US" sz="1600" spc="-1" strike="noStrike">
                <a:solidFill>
                  <a:srgbClr val="000000"/>
                </a:solidFill>
                <a:uFill>
                  <a:solidFill>
                    <a:srgbClr val="ffffff"/>
                  </a:solidFill>
                </a:uFill>
                <a:latin typeface="Arial"/>
              </a:rPr>
              <a:t>And so that's what Francis did. He set about rebuilding the church of San Damiano, little by little, stone by stone.</a:t>
            </a:r>
            <a:endParaRPr b="0" lang="en-US" sz="1600" spc="-1" strike="noStrike">
              <a:solidFill>
                <a:srgbClr val="000000"/>
              </a:solidFill>
              <a:uFill>
                <a:solidFill>
                  <a:srgbClr val="ffffff"/>
                </a:solidFill>
              </a:uFill>
              <a:latin typeface="Arial"/>
            </a:endParaRPr>
          </a:p>
          <a:p>
            <a:endParaRPr b="0" lang="en-US" sz="1600" spc="-1" strike="noStrike">
              <a:solidFill>
                <a:srgbClr val="000000"/>
              </a:solidFill>
              <a:uFill>
                <a:solidFill>
                  <a:srgbClr val="ffffff"/>
                </a:solidFill>
              </a:uFill>
              <a:latin typeface="Arial"/>
            </a:endParaRPr>
          </a:p>
          <a:p>
            <a:r>
              <a:rPr b="0" lang="en-US" sz="1600" spc="-1" strike="noStrike">
                <a:solidFill>
                  <a:srgbClr val="000000"/>
                </a:solidFill>
                <a:uFill>
                  <a:solidFill>
                    <a:srgbClr val="ffffff"/>
                  </a:solidFill>
                </a:uFill>
                <a:latin typeface="Arial"/>
              </a:rPr>
              <a:t>As he continued to listen to Christ’s call, he embraced a new way of life.</a:t>
            </a:r>
            <a:endParaRPr b="0" lang="en-US" sz="1600" spc="-1" strike="noStrike">
              <a:solidFill>
                <a:srgbClr val="000000"/>
              </a:solidFill>
              <a:uFill>
                <a:solidFill>
                  <a:srgbClr val="ffffff"/>
                </a:solidFill>
              </a:uFill>
              <a:latin typeface="Arial"/>
            </a:endParaRPr>
          </a:p>
          <a:p>
            <a:endParaRPr b="0" lang="en-US" sz="1600" spc="-1" strike="noStrike">
              <a:solidFill>
                <a:srgbClr val="000000"/>
              </a:solidFill>
              <a:uFill>
                <a:solidFill>
                  <a:srgbClr val="ffffff"/>
                </a:solidFill>
              </a:uFill>
              <a:latin typeface="Arial"/>
            </a:endParaRPr>
          </a:p>
          <a:p>
            <a:endParaRPr b="0" lang="en-US" sz="1600" spc="-1" strike="noStrike">
              <a:solidFill>
                <a:srgbClr val="000000"/>
              </a:solidFill>
              <a:uFill>
                <a:solidFill>
                  <a:srgbClr val="ffffff"/>
                </a:solidFill>
              </a:uFill>
              <a:latin typeface="Arial"/>
            </a:endParaRPr>
          </a:p>
        </p:txBody>
      </p:sp>
      <p:sp>
        <p:nvSpPr>
          <p:cNvPr id="242" name="TextShape 2"/>
          <p:cNvSpPr txBox="1"/>
          <p:nvPr/>
        </p:nvSpPr>
        <p:spPr>
          <a:xfrm>
            <a:off x="3884760" y="8685360"/>
            <a:ext cx="2971440" cy="456840"/>
          </a:xfrm>
          <a:prstGeom prst="rect">
            <a:avLst/>
          </a:prstGeom>
          <a:noFill/>
          <a:ln>
            <a:noFill/>
          </a:ln>
        </p:spPr>
        <p:txBody>
          <a:bodyPr anchor="b"/>
          <a:p>
            <a:pPr algn="r">
              <a:lnSpc>
                <a:spcPct val="100000"/>
              </a:lnSpc>
            </a:pPr>
            <a:fld id="{22B592E8-046E-4BDE-981F-9D263E49332F}" type="slidenum">
              <a:rPr b="0" lang="en-US" sz="1200" spc="-1" strike="noStrike">
                <a:solidFill>
                  <a:srgbClr val="000000"/>
                </a:solidFill>
                <a:uFill>
                  <a:solidFill>
                    <a:srgbClr val="ffffff"/>
                  </a:solidFill>
                </a:uFill>
                <a:latin typeface="+mn-lt"/>
                <a:ea typeface="+mn-ea"/>
              </a:rPr>
              <a:t>1</a:t>
            </a:fld>
            <a:endParaRPr b="0" lang="en-US" sz="1200" spc="-1" strike="noStrike">
              <a:solidFill>
                <a:srgbClr val="000000"/>
              </a:solidFill>
              <a:uFill>
                <a:solidFill>
                  <a:srgbClr val="ffffff"/>
                </a:solidFill>
              </a:uFill>
              <a:latin typeface="Times New Roman"/>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3" name="PlaceHolder 1"/>
          <p:cNvSpPr>
            <a:spLocks noGrp="1"/>
          </p:cNvSpPr>
          <p:nvPr>
            <p:ph type="body"/>
          </p:nvPr>
        </p:nvSpPr>
        <p:spPr>
          <a:xfrm>
            <a:off x="685800" y="4343400"/>
            <a:ext cx="5486040" cy="4114440"/>
          </a:xfrm>
          <a:prstGeom prst="rect">
            <a:avLst/>
          </a:prstGeom>
        </p:spPr>
        <p:txBody>
          <a:bodyPr/>
          <a:p>
            <a:endParaRPr b="0" lang="en-US" sz="2000" spc="-1" strike="noStrike">
              <a:solidFill>
                <a:srgbClr val="000000"/>
              </a:solidFill>
              <a:uFill>
                <a:solidFill>
                  <a:srgbClr val="ffffff"/>
                </a:solidFill>
              </a:uFill>
              <a:latin typeface="Arial"/>
            </a:endParaRPr>
          </a:p>
          <a:p>
            <a:r>
              <a:rPr b="0" lang="en-US" sz="1600" spc="-1" strike="noStrike">
                <a:solidFill>
                  <a:srgbClr val="000000"/>
                </a:solidFill>
                <a:uFill>
                  <a:solidFill>
                    <a:srgbClr val="ffffff"/>
                  </a:solidFill>
                </a:uFill>
                <a:latin typeface="Arial"/>
              </a:rPr>
              <a:t>Francis lived his new life passionately. </a:t>
            </a:r>
            <a:endParaRPr b="0" lang="en-US" sz="1600" spc="-1" strike="noStrike">
              <a:solidFill>
                <a:srgbClr val="000000"/>
              </a:solidFill>
              <a:uFill>
                <a:solidFill>
                  <a:srgbClr val="ffffff"/>
                </a:solidFill>
              </a:uFill>
              <a:latin typeface="Arial"/>
            </a:endParaRPr>
          </a:p>
          <a:p>
            <a:endParaRPr b="0" lang="en-US" sz="1600" spc="-1" strike="noStrike">
              <a:solidFill>
                <a:srgbClr val="000000"/>
              </a:solidFill>
              <a:uFill>
                <a:solidFill>
                  <a:srgbClr val="ffffff"/>
                </a:solidFill>
              </a:uFill>
              <a:latin typeface="Arial"/>
            </a:endParaRPr>
          </a:p>
          <a:p>
            <a:r>
              <a:rPr b="0" lang="en-US" sz="1600" spc="-1" strike="noStrike">
                <a:solidFill>
                  <a:srgbClr val="000000"/>
                </a:solidFill>
                <a:uFill>
                  <a:solidFill>
                    <a:srgbClr val="ffffff"/>
                  </a:solidFill>
                </a:uFill>
                <a:latin typeface="Arial"/>
              </a:rPr>
              <a:t>And he was filled with joy!</a:t>
            </a:r>
            <a:endParaRPr b="0" lang="en-US" sz="1600" spc="-1" strike="noStrike">
              <a:solidFill>
                <a:srgbClr val="000000"/>
              </a:solidFill>
              <a:uFill>
                <a:solidFill>
                  <a:srgbClr val="ffffff"/>
                </a:solidFill>
              </a:uFill>
              <a:latin typeface="Arial"/>
            </a:endParaRPr>
          </a:p>
        </p:txBody>
      </p:sp>
      <p:sp>
        <p:nvSpPr>
          <p:cNvPr id="244" name="TextShape 2"/>
          <p:cNvSpPr txBox="1"/>
          <p:nvPr/>
        </p:nvSpPr>
        <p:spPr>
          <a:xfrm>
            <a:off x="3884760" y="8685360"/>
            <a:ext cx="2971440" cy="456840"/>
          </a:xfrm>
          <a:prstGeom prst="rect">
            <a:avLst/>
          </a:prstGeom>
          <a:noFill/>
          <a:ln>
            <a:noFill/>
          </a:ln>
        </p:spPr>
        <p:txBody>
          <a:bodyPr anchor="b"/>
          <a:p>
            <a:pPr algn="r">
              <a:lnSpc>
                <a:spcPct val="100000"/>
              </a:lnSpc>
            </a:pPr>
            <a:fld id="{189B0F0D-456F-4B09-9F19-2B98A3AE29C3}" type="slidenum">
              <a:rPr b="0" lang="en-US" sz="1200" spc="-1" strike="noStrike">
                <a:solidFill>
                  <a:srgbClr val="000000"/>
                </a:solidFill>
                <a:uFill>
                  <a:solidFill>
                    <a:srgbClr val="ffffff"/>
                  </a:solidFill>
                </a:uFill>
                <a:latin typeface="+mn-lt"/>
                <a:ea typeface="+mn-ea"/>
              </a:rPr>
              <a:t>1</a:t>
            </a:fld>
            <a:endParaRPr b="0" lang="en-US" sz="1200" spc="-1" strike="noStrike">
              <a:solidFill>
                <a:srgbClr val="000000"/>
              </a:solidFill>
              <a:uFill>
                <a:solidFill>
                  <a:srgbClr val="ffffff"/>
                </a:solidFill>
              </a:uFill>
              <a:latin typeface="Times New Roman"/>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5" name="PlaceHolder 1"/>
          <p:cNvSpPr>
            <a:spLocks noGrp="1"/>
          </p:cNvSpPr>
          <p:nvPr>
            <p:ph type="body"/>
          </p:nvPr>
        </p:nvSpPr>
        <p:spPr>
          <a:xfrm>
            <a:off x="685800" y="4343400"/>
            <a:ext cx="5486040" cy="4114440"/>
          </a:xfrm>
          <a:prstGeom prst="rect">
            <a:avLst/>
          </a:prstGeom>
        </p:spPr>
        <p:txBody>
          <a:bodyPr/>
          <a:p>
            <a:endParaRPr b="0" lang="en-US" sz="2000" spc="-1" strike="noStrike">
              <a:solidFill>
                <a:srgbClr val="000000"/>
              </a:solidFill>
              <a:uFill>
                <a:solidFill>
                  <a:srgbClr val="ffffff"/>
                </a:solidFill>
              </a:uFill>
              <a:latin typeface="Arial"/>
            </a:endParaRPr>
          </a:p>
          <a:p>
            <a:r>
              <a:rPr b="0" lang="en-US" sz="1600" spc="-1" strike="noStrike">
                <a:solidFill>
                  <a:srgbClr val="000000"/>
                </a:solidFill>
                <a:uFill>
                  <a:solidFill>
                    <a:srgbClr val="ffffff"/>
                  </a:solidFill>
                </a:uFill>
                <a:latin typeface="Arial"/>
              </a:rPr>
              <a:t>He embraced poverty, humility &amp; simplicity. </a:t>
            </a:r>
            <a:endParaRPr b="0" lang="en-US" sz="1600" spc="-1" strike="noStrike">
              <a:solidFill>
                <a:srgbClr val="000000"/>
              </a:solidFill>
              <a:uFill>
                <a:solidFill>
                  <a:srgbClr val="ffffff"/>
                </a:solidFill>
              </a:uFill>
              <a:latin typeface="Arial"/>
            </a:endParaRPr>
          </a:p>
          <a:p>
            <a:r>
              <a:rPr b="0" lang="en-US" sz="1600" spc="-1" strike="noStrike">
                <a:solidFill>
                  <a:srgbClr val="000000"/>
                </a:solidFill>
                <a:uFill>
                  <a:solidFill>
                    <a:srgbClr val="ffffff"/>
                  </a:solidFill>
                </a:uFill>
                <a:latin typeface="Arial"/>
              </a:rPr>
              <a:t>He embraced a life of prayer.</a:t>
            </a:r>
            <a:endParaRPr b="0" lang="en-US" sz="1600" spc="-1" strike="noStrike">
              <a:solidFill>
                <a:srgbClr val="000000"/>
              </a:solidFill>
              <a:uFill>
                <a:solidFill>
                  <a:srgbClr val="ffffff"/>
                </a:solidFill>
              </a:uFill>
              <a:latin typeface="Arial"/>
            </a:endParaRPr>
          </a:p>
          <a:p>
            <a:r>
              <a:rPr b="0" lang="en-US" sz="1600" spc="-1" strike="noStrike">
                <a:solidFill>
                  <a:srgbClr val="000000"/>
                </a:solidFill>
                <a:uFill>
                  <a:solidFill>
                    <a:srgbClr val="ffffff"/>
                  </a:solidFill>
                </a:uFill>
                <a:latin typeface="Arial"/>
              </a:rPr>
              <a:t>He desired to conform his life to the life of Christ.</a:t>
            </a:r>
            <a:endParaRPr b="0" lang="en-US" sz="1600" spc="-1" strike="noStrike">
              <a:solidFill>
                <a:srgbClr val="000000"/>
              </a:solidFill>
              <a:uFill>
                <a:solidFill>
                  <a:srgbClr val="ffffff"/>
                </a:solidFill>
              </a:uFill>
              <a:latin typeface="Arial"/>
            </a:endParaRPr>
          </a:p>
          <a:p>
            <a:endParaRPr b="0" lang="en-US" sz="1600" spc="-1" strike="noStrike">
              <a:solidFill>
                <a:srgbClr val="000000"/>
              </a:solidFill>
              <a:uFill>
                <a:solidFill>
                  <a:srgbClr val="ffffff"/>
                </a:solidFill>
              </a:uFill>
              <a:latin typeface="Arial"/>
            </a:endParaRPr>
          </a:p>
          <a:p>
            <a:endParaRPr b="0" lang="en-US" sz="1600" spc="-1" strike="noStrike">
              <a:solidFill>
                <a:srgbClr val="000000"/>
              </a:solidFill>
              <a:uFill>
                <a:solidFill>
                  <a:srgbClr val="ffffff"/>
                </a:solidFill>
              </a:uFill>
              <a:latin typeface="Arial"/>
            </a:endParaRPr>
          </a:p>
        </p:txBody>
      </p:sp>
      <p:sp>
        <p:nvSpPr>
          <p:cNvPr id="246" name="TextShape 2"/>
          <p:cNvSpPr txBox="1"/>
          <p:nvPr/>
        </p:nvSpPr>
        <p:spPr>
          <a:xfrm>
            <a:off x="3884760" y="8685360"/>
            <a:ext cx="2971440" cy="456840"/>
          </a:xfrm>
          <a:prstGeom prst="rect">
            <a:avLst/>
          </a:prstGeom>
          <a:noFill/>
          <a:ln>
            <a:noFill/>
          </a:ln>
        </p:spPr>
        <p:txBody>
          <a:bodyPr anchor="b"/>
          <a:p>
            <a:pPr algn="r">
              <a:lnSpc>
                <a:spcPct val="100000"/>
              </a:lnSpc>
            </a:pPr>
            <a:fld id="{37094006-CB7E-41CD-BA6A-444FBA8103F8}" type="slidenum">
              <a:rPr b="0" lang="en-US" sz="1200" spc="-1" strike="noStrike">
                <a:solidFill>
                  <a:srgbClr val="000000"/>
                </a:solidFill>
                <a:uFill>
                  <a:solidFill>
                    <a:srgbClr val="ffffff"/>
                  </a:solidFill>
                </a:uFill>
                <a:latin typeface="+mn-lt"/>
                <a:ea typeface="+mn-ea"/>
              </a:rPr>
              <a:t>1</a:t>
            </a:fld>
            <a:endParaRPr b="0" lang="en-US" sz="1200" spc="-1" strike="noStrike">
              <a:solidFill>
                <a:srgbClr val="000000"/>
              </a:solidFill>
              <a:uFill>
                <a:solidFill>
                  <a:srgbClr val="ffffff"/>
                </a:solidFill>
              </a:uFill>
              <a:latin typeface="Times New Roman"/>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498240" y="1371600"/>
            <a:ext cx="8146800" cy="1343880"/>
          </a:xfrm>
          <a:prstGeom prst="rect">
            <a:avLst/>
          </a:prstGeom>
        </p:spPr>
        <p:txBody>
          <a:bodyPr lIns="0" rIns="0" tIns="0" bIns="0" anchor="ctr"/>
          <a:p>
            <a:endParaRPr b="0" lang="en-US" sz="1800" spc="-1" strike="noStrike">
              <a:solidFill>
                <a:srgbClr val="ffffff"/>
              </a:solidFill>
              <a:uFill>
                <a:solidFill>
                  <a:srgbClr val="ffffff"/>
                </a:solidFill>
              </a:uFill>
              <a:latin typeface="Book Antiqua"/>
            </a:endParaRPr>
          </a:p>
        </p:txBody>
      </p:sp>
      <p:sp>
        <p:nvSpPr>
          <p:cNvPr id="29" name="PlaceHolder 2"/>
          <p:cNvSpPr>
            <a:spLocks noGrp="1"/>
          </p:cNvSpPr>
          <p:nvPr>
            <p:ph type="body"/>
          </p:nvPr>
        </p:nvSpPr>
        <p:spPr>
          <a:xfrm>
            <a:off x="457200" y="1604520"/>
            <a:ext cx="8229240" cy="1896840"/>
          </a:xfrm>
          <a:prstGeom prst="rect">
            <a:avLst/>
          </a:prstGeom>
        </p:spPr>
        <p:txBody>
          <a:bodyPr lIns="0" rIns="0" tIns="0" bIns="0">
            <a:normAutofit/>
          </a:bodyPr>
          <a:p>
            <a:endParaRPr b="0" lang="en-US" sz="2200" spc="-1" strike="noStrike">
              <a:solidFill>
                <a:srgbClr val="ffffff"/>
              </a:solidFill>
              <a:uFill>
                <a:solidFill>
                  <a:srgbClr val="ffffff"/>
                </a:solidFill>
              </a:uFill>
              <a:latin typeface="Book Antiqua"/>
            </a:endParaRPr>
          </a:p>
        </p:txBody>
      </p:sp>
      <p:sp>
        <p:nvSpPr>
          <p:cNvPr id="30" name="PlaceHolder 3"/>
          <p:cNvSpPr>
            <a:spLocks noGrp="1"/>
          </p:cNvSpPr>
          <p:nvPr>
            <p:ph type="body"/>
          </p:nvPr>
        </p:nvSpPr>
        <p:spPr>
          <a:xfrm>
            <a:off x="457200" y="3682080"/>
            <a:ext cx="8229240" cy="1896840"/>
          </a:xfrm>
          <a:prstGeom prst="rect">
            <a:avLst/>
          </a:prstGeom>
        </p:spPr>
        <p:txBody>
          <a:bodyPr lIns="0" rIns="0" tIns="0" bIns="0">
            <a:normAutofit/>
          </a:bodyPr>
          <a:p>
            <a:endParaRPr b="0" lang="en-US" sz="2200" spc="-1" strike="noStrike">
              <a:solidFill>
                <a:srgbClr val="ffffff"/>
              </a:solidFill>
              <a:uFill>
                <a:solidFill>
                  <a:srgbClr val="ffffff"/>
                </a:solidFill>
              </a:uFill>
              <a:latin typeface="Book Antiqua"/>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498240" y="1371600"/>
            <a:ext cx="8146800" cy="1343880"/>
          </a:xfrm>
          <a:prstGeom prst="rect">
            <a:avLst/>
          </a:prstGeom>
        </p:spPr>
        <p:txBody>
          <a:bodyPr lIns="0" rIns="0" tIns="0" bIns="0" anchor="ctr"/>
          <a:p>
            <a:endParaRPr b="0" lang="en-US" sz="1800" spc="-1" strike="noStrike">
              <a:solidFill>
                <a:srgbClr val="ffffff"/>
              </a:solidFill>
              <a:uFill>
                <a:solidFill>
                  <a:srgbClr val="ffffff"/>
                </a:solidFill>
              </a:uFill>
              <a:latin typeface="Book Antiqua"/>
            </a:endParaRPr>
          </a:p>
        </p:txBody>
      </p:sp>
      <p:sp>
        <p:nvSpPr>
          <p:cNvPr id="32"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2200" spc="-1" strike="noStrike">
              <a:solidFill>
                <a:srgbClr val="ffffff"/>
              </a:solidFill>
              <a:uFill>
                <a:solidFill>
                  <a:srgbClr val="ffffff"/>
                </a:solidFill>
              </a:uFill>
              <a:latin typeface="Book Antiqua"/>
            </a:endParaRPr>
          </a:p>
        </p:txBody>
      </p:sp>
      <p:sp>
        <p:nvSpPr>
          <p:cNvPr id="33"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2200" spc="-1" strike="noStrike">
              <a:solidFill>
                <a:srgbClr val="ffffff"/>
              </a:solidFill>
              <a:uFill>
                <a:solidFill>
                  <a:srgbClr val="ffffff"/>
                </a:solidFill>
              </a:uFill>
              <a:latin typeface="Book Antiqua"/>
            </a:endParaRPr>
          </a:p>
        </p:txBody>
      </p:sp>
      <p:sp>
        <p:nvSpPr>
          <p:cNvPr id="34" name="PlaceHolder 4"/>
          <p:cNvSpPr>
            <a:spLocks noGrp="1"/>
          </p:cNvSpPr>
          <p:nvPr>
            <p:ph type="body"/>
          </p:nvPr>
        </p:nvSpPr>
        <p:spPr>
          <a:xfrm>
            <a:off x="4674240" y="3682080"/>
            <a:ext cx="4015800" cy="1896840"/>
          </a:xfrm>
          <a:prstGeom prst="rect">
            <a:avLst/>
          </a:prstGeom>
        </p:spPr>
        <p:txBody>
          <a:bodyPr lIns="0" rIns="0" tIns="0" bIns="0">
            <a:normAutofit/>
          </a:bodyPr>
          <a:p>
            <a:endParaRPr b="0" lang="en-US" sz="2200" spc="-1" strike="noStrike">
              <a:solidFill>
                <a:srgbClr val="ffffff"/>
              </a:solidFill>
              <a:uFill>
                <a:solidFill>
                  <a:srgbClr val="ffffff"/>
                </a:solidFill>
              </a:uFill>
              <a:latin typeface="Book Antiqua"/>
            </a:endParaRPr>
          </a:p>
        </p:txBody>
      </p:sp>
      <p:sp>
        <p:nvSpPr>
          <p:cNvPr id="35" name="PlaceHolder 5"/>
          <p:cNvSpPr>
            <a:spLocks noGrp="1"/>
          </p:cNvSpPr>
          <p:nvPr>
            <p:ph type="body"/>
          </p:nvPr>
        </p:nvSpPr>
        <p:spPr>
          <a:xfrm>
            <a:off x="457200" y="3682080"/>
            <a:ext cx="4015800" cy="1896840"/>
          </a:xfrm>
          <a:prstGeom prst="rect">
            <a:avLst/>
          </a:prstGeom>
        </p:spPr>
        <p:txBody>
          <a:bodyPr lIns="0" rIns="0" tIns="0" bIns="0">
            <a:normAutofit/>
          </a:bodyPr>
          <a:p>
            <a:endParaRPr b="0" lang="en-US" sz="2200" spc="-1" strike="noStrike">
              <a:solidFill>
                <a:srgbClr val="ffffff"/>
              </a:solidFill>
              <a:uFill>
                <a:solidFill>
                  <a:srgbClr val="ffffff"/>
                </a:solidFill>
              </a:uFill>
              <a:latin typeface="Book Antiqua"/>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6" name="PlaceHolder 1"/>
          <p:cNvSpPr>
            <a:spLocks noGrp="1"/>
          </p:cNvSpPr>
          <p:nvPr>
            <p:ph type="title"/>
          </p:nvPr>
        </p:nvSpPr>
        <p:spPr>
          <a:xfrm>
            <a:off x="498240" y="1371600"/>
            <a:ext cx="8146800" cy="1343880"/>
          </a:xfrm>
          <a:prstGeom prst="rect">
            <a:avLst/>
          </a:prstGeom>
        </p:spPr>
        <p:txBody>
          <a:bodyPr lIns="0" rIns="0" tIns="0" bIns="0" anchor="ctr"/>
          <a:p>
            <a:endParaRPr b="0" lang="en-US" sz="1800" spc="-1" strike="noStrike">
              <a:solidFill>
                <a:srgbClr val="ffffff"/>
              </a:solidFill>
              <a:uFill>
                <a:solidFill>
                  <a:srgbClr val="ffffff"/>
                </a:solidFill>
              </a:uFill>
              <a:latin typeface="Book Antiqua"/>
            </a:endParaRPr>
          </a:p>
        </p:txBody>
      </p:sp>
      <p:sp>
        <p:nvSpPr>
          <p:cNvPr id="37" name="PlaceHolder 2"/>
          <p:cNvSpPr>
            <a:spLocks noGrp="1"/>
          </p:cNvSpPr>
          <p:nvPr>
            <p:ph type="body"/>
          </p:nvPr>
        </p:nvSpPr>
        <p:spPr>
          <a:xfrm>
            <a:off x="457200" y="1604520"/>
            <a:ext cx="2649600" cy="1896840"/>
          </a:xfrm>
          <a:prstGeom prst="rect">
            <a:avLst/>
          </a:prstGeom>
        </p:spPr>
        <p:txBody>
          <a:bodyPr lIns="0" rIns="0" tIns="0" bIns="0">
            <a:normAutofit/>
          </a:bodyPr>
          <a:p>
            <a:endParaRPr b="0" lang="en-US" sz="2200" spc="-1" strike="noStrike">
              <a:solidFill>
                <a:srgbClr val="ffffff"/>
              </a:solidFill>
              <a:uFill>
                <a:solidFill>
                  <a:srgbClr val="ffffff"/>
                </a:solidFill>
              </a:uFill>
              <a:latin typeface="Book Antiqua"/>
            </a:endParaRPr>
          </a:p>
        </p:txBody>
      </p:sp>
      <p:sp>
        <p:nvSpPr>
          <p:cNvPr id="38" name="PlaceHolder 3"/>
          <p:cNvSpPr>
            <a:spLocks noGrp="1"/>
          </p:cNvSpPr>
          <p:nvPr>
            <p:ph type="body"/>
          </p:nvPr>
        </p:nvSpPr>
        <p:spPr>
          <a:xfrm>
            <a:off x="3239640" y="1604520"/>
            <a:ext cx="2649600" cy="1896840"/>
          </a:xfrm>
          <a:prstGeom prst="rect">
            <a:avLst/>
          </a:prstGeom>
        </p:spPr>
        <p:txBody>
          <a:bodyPr lIns="0" rIns="0" tIns="0" bIns="0">
            <a:normAutofit/>
          </a:bodyPr>
          <a:p>
            <a:endParaRPr b="0" lang="en-US" sz="2200" spc="-1" strike="noStrike">
              <a:solidFill>
                <a:srgbClr val="ffffff"/>
              </a:solidFill>
              <a:uFill>
                <a:solidFill>
                  <a:srgbClr val="ffffff"/>
                </a:solidFill>
              </a:uFill>
              <a:latin typeface="Book Antiqua"/>
            </a:endParaRPr>
          </a:p>
        </p:txBody>
      </p:sp>
      <p:sp>
        <p:nvSpPr>
          <p:cNvPr id="39" name="PlaceHolder 4"/>
          <p:cNvSpPr>
            <a:spLocks noGrp="1"/>
          </p:cNvSpPr>
          <p:nvPr>
            <p:ph type="body"/>
          </p:nvPr>
        </p:nvSpPr>
        <p:spPr>
          <a:xfrm>
            <a:off x="6022080" y="1604520"/>
            <a:ext cx="2649600" cy="1896840"/>
          </a:xfrm>
          <a:prstGeom prst="rect">
            <a:avLst/>
          </a:prstGeom>
        </p:spPr>
        <p:txBody>
          <a:bodyPr lIns="0" rIns="0" tIns="0" bIns="0">
            <a:normAutofit/>
          </a:bodyPr>
          <a:p>
            <a:endParaRPr b="0" lang="en-US" sz="2200" spc="-1" strike="noStrike">
              <a:solidFill>
                <a:srgbClr val="ffffff"/>
              </a:solidFill>
              <a:uFill>
                <a:solidFill>
                  <a:srgbClr val="ffffff"/>
                </a:solidFill>
              </a:uFill>
              <a:latin typeface="Book Antiqua"/>
            </a:endParaRPr>
          </a:p>
        </p:txBody>
      </p:sp>
      <p:sp>
        <p:nvSpPr>
          <p:cNvPr id="40" name="PlaceHolder 5"/>
          <p:cNvSpPr>
            <a:spLocks noGrp="1"/>
          </p:cNvSpPr>
          <p:nvPr>
            <p:ph type="body"/>
          </p:nvPr>
        </p:nvSpPr>
        <p:spPr>
          <a:xfrm>
            <a:off x="6022080" y="3682080"/>
            <a:ext cx="2649600" cy="1896840"/>
          </a:xfrm>
          <a:prstGeom prst="rect">
            <a:avLst/>
          </a:prstGeom>
        </p:spPr>
        <p:txBody>
          <a:bodyPr lIns="0" rIns="0" tIns="0" bIns="0">
            <a:normAutofit/>
          </a:bodyPr>
          <a:p>
            <a:endParaRPr b="0" lang="en-US" sz="2200" spc="-1" strike="noStrike">
              <a:solidFill>
                <a:srgbClr val="ffffff"/>
              </a:solidFill>
              <a:uFill>
                <a:solidFill>
                  <a:srgbClr val="ffffff"/>
                </a:solidFill>
              </a:uFill>
              <a:latin typeface="Book Antiqua"/>
            </a:endParaRPr>
          </a:p>
        </p:txBody>
      </p:sp>
      <p:sp>
        <p:nvSpPr>
          <p:cNvPr id="41" name="PlaceHolder 6"/>
          <p:cNvSpPr>
            <a:spLocks noGrp="1"/>
          </p:cNvSpPr>
          <p:nvPr>
            <p:ph type="body"/>
          </p:nvPr>
        </p:nvSpPr>
        <p:spPr>
          <a:xfrm>
            <a:off x="3239640" y="3682080"/>
            <a:ext cx="2649600" cy="1896840"/>
          </a:xfrm>
          <a:prstGeom prst="rect">
            <a:avLst/>
          </a:prstGeom>
        </p:spPr>
        <p:txBody>
          <a:bodyPr lIns="0" rIns="0" tIns="0" bIns="0">
            <a:normAutofit/>
          </a:bodyPr>
          <a:p>
            <a:endParaRPr b="0" lang="en-US" sz="2200" spc="-1" strike="noStrike">
              <a:solidFill>
                <a:srgbClr val="ffffff"/>
              </a:solidFill>
              <a:uFill>
                <a:solidFill>
                  <a:srgbClr val="ffffff"/>
                </a:solidFill>
              </a:uFill>
              <a:latin typeface="Book Antiqua"/>
            </a:endParaRPr>
          </a:p>
        </p:txBody>
      </p:sp>
      <p:sp>
        <p:nvSpPr>
          <p:cNvPr id="42" name="PlaceHolder 7"/>
          <p:cNvSpPr>
            <a:spLocks noGrp="1"/>
          </p:cNvSpPr>
          <p:nvPr>
            <p:ph type="body"/>
          </p:nvPr>
        </p:nvSpPr>
        <p:spPr>
          <a:xfrm>
            <a:off x="457200" y="3682080"/>
            <a:ext cx="2649600" cy="1896840"/>
          </a:xfrm>
          <a:prstGeom prst="rect">
            <a:avLst/>
          </a:prstGeom>
        </p:spPr>
        <p:txBody>
          <a:bodyPr lIns="0" rIns="0" tIns="0" bIns="0">
            <a:normAutofit/>
          </a:bodyPr>
          <a:p>
            <a:endParaRPr b="0" lang="en-US" sz="2200" spc="-1" strike="noStrike">
              <a:solidFill>
                <a:srgbClr val="ffffff"/>
              </a:solidFill>
              <a:uFill>
                <a:solidFill>
                  <a:srgbClr val="ffffff"/>
                </a:solidFill>
              </a:uFill>
              <a:latin typeface="Book Antiqua"/>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8" name="PlaceHolder 1"/>
          <p:cNvSpPr>
            <a:spLocks noGrp="1"/>
          </p:cNvSpPr>
          <p:nvPr>
            <p:ph type="title"/>
          </p:nvPr>
        </p:nvSpPr>
        <p:spPr>
          <a:xfrm>
            <a:off x="498240" y="1371600"/>
            <a:ext cx="8146800" cy="1343880"/>
          </a:xfrm>
          <a:prstGeom prst="rect">
            <a:avLst/>
          </a:prstGeom>
        </p:spPr>
        <p:txBody>
          <a:bodyPr lIns="0" rIns="0" tIns="0" bIns="0" anchor="ctr"/>
          <a:p>
            <a:endParaRPr b="0" lang="en-US" sz="1800" spc="-1" strike="noStrike">
              <a:solidFill>
                <a:srgbClr val="ffffff"/>
              </a:solidFill>
              <a:uFill>
                <a:solidFill>
                  <a:srgbClr val="ffffff"/>
                </a:solidFill>
              </a:uFill>
              <a:latin typeface="Book Antiqua"/>
            </a:endParaRPr>
          </a:p>
        </p:txBody>
      </p:sp>
      <p:sp>
        <p:nvSpPr>
          <p:cNvPr id="49"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en-US" sz="3200" spc="-1" strike="noStrike">
              <a:solidFill>
                <a:srgbClr val="000000"/>
              </a:solidFill>
              <a:uFill>
                <a:solidFill>
                  <a:srgbClr val="ffffff"/>
                </a:solidFill>
              </a:uFill>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498240" y="1371600"/>
            <a:ext cx="8146800" cy="1343880"/>
          </a:xfrm>
          <a:prstGeom prst="rect">
            <a:avLst/>
          </a:prstGeom>
        </p:spPr>
        <p:txBody>
          <a:bodyPr lIns="0" rIns="0" tIns="0" bIns="0" anchor="ctr"/>
          <a:p>
            <a:endParaRPr b="0" lang="en-US" sz="1800" spc="-1" strike="noStrike">
              <a:solidFill>
                <a:srgbClr val="ffffff"/>
              </a:solidFill>
              <a:uFill>
                <a:solidFill>
                  <a:srgbClr val="ffffff"/>
                </a:solidFill>
              </a:uFill>
              <a:latin typeface="Book Antiqua"/>
            </a:endParaRPr>
          </a:p>
        </p:txBody>
      </p:sp>
      <p:sp>
        <p:nvSpPr>
          <p:cNvPr id="51" name="PlaceHolder 2"/>
          <p:cNvSpPr>
            <a:spLocks noGrp="1"/>
          </p:cNvSpPr>
          <p:nvPr>
            <p:ph type="body"/>
          </p:nvPr>
        </p:nvSpPr>
        <p:spPr>
          <a:xfrm>
            <a:off x="457200" y="1604520"/>
            <a:ext cx="8229240" cy="3977280"/>
          </a:xfrm>
          <a:prstGeom prst="rect">
            <a:avLst/>
          </a:prstGeom>
        </p:spPr>
        <p:txBody>
          <a:bodyPr lIns="0" rIns="0" tIns="0" bIns="0">
            <a:normAutofit/>
          </a:bodyPr>
          <a:p>
            <a:endParaRPr b="0" lang="en-US" sz="2200" spc="-1" strike="noStrike">
              <a:solidFill>
                <a:srgbClr val="ffffff"/>
              </a:solidFill>
              <a:uFill>
                <a:solidFill>
                  <a:srgbClr val="ffffff"/>
                </a:solidFill>
              </a:uFill>
              <a:latin typeface="Book Antiqua"/>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2" name="PlaceHolder 1"/>
          <p:cNvSpPr>
            <a:spLocks noGrp="1"/>
          </p:cNvSpPr>
          <p:nvPr>
            <p:ph type="title"/>
          </p:nvPr>
        </p:nvSpPr>
        <p:spPr>
          <a:xfrm>
            <a:off x="498240" y="1371600"/>
            <a:ext cx="8146800" cy="1343880"/>
          </a:xfrm>
          <a:prstGeom prst="rect">
            <a:avLst/>
          </a:prstGeom>
        </p:spPr>
        <p:txBody>
          <a:bodyPr lIns="0" rIns="0" tIns="0" bIns="0" anchor="ctr"/>
          <a:p>
            <a:endParaRPr b="0" lang="en-US" sz="1800" spc="-1" strike="noStrike">
              <a:solidFill>
                <a:srgbClr val="ffffff"/>
              </a:solidFill>
              <a:uFill>
                <a:solidFill>
                  <a:srgbClr val="ffffff"/>
                </a:solidFill>
              </a:uFill>
              <a:latin typeface="Book Antiqua"/>
            </a:endParaRPr>
          </a:p>
        </p:txBody>
      </p:sp>
      <p:sp>
        <p:nvSpPr>
          <p:cNvPr id="53" name="PlaceHolder 2"/>
          <p:cNvSpPr>
            <a:spLocks noGrp="1"/>
          </p:cNvSpPr>
          <p:nvPr>
            <p:ph type="body"/>
          </p:nvPr>
        </p:nvSpPr>
        <p:spPr>
          <a:xfrm>
            <a:off x="457200" y="1604520"/>
            <a:ext cx="4015800" cy="3977280"/>
          </a:xfrm>
          <a:prstGeom prst="rect">
            <a:avLst/>
          </a:prstGeom>
        </p:spPr>
        <p:txBody>
          <a:bodyPr lIns="0" rIns="0" tIns="0" bIns="0">
            <a:normAutofit/>
          </a:bodyPr>
          <a:p>
            <a:endParaRPr b="0" lang="en-US" sz="2200" spc="-1" strike="noStrike">
              <a:solidFill>
                <a:srgbClr val="ffffff"/>
              </a:solidFill>
              <a:uFill>
                <a:solidFill>
                  <a:srgbClr val="ffffff"/>
                </a:solidFill>
              </a:uFill>
              <a:latin typeface="Book Antiqua"/>
            </a:endParaRPr>
          </a:p>
        </p:txBody>
      </p:sp>
      <p:sp>
        <p:nvSpPr>
          <p:cNvPr id="54" name="PlaceHolder 3"/>
          <p:cNvSpPr>
            <a:spLocks noGrp="1"/>
          </p:cNvSpPr>
          <p:nvPr>
            <p:ph type="body"/>
          </p:nvPr>
        </p:nvSpPr>
        <p:spPr>
          <a:xfrm>
            <a:off x="4674240" y="1604520"/>
            <a:ext cx="4015800" cy="3977280"/>
          </a:xfrm>
          <a:prstGeom prst="rect">
            <a:avLst/>
          </a:prstGeom>
        </p:spPr>
        <p:txBody>
          <a:bodyPr lIns="0" rIns="0" tIns="0" bIns="0">
            <a:normAutofit/>
          </a:bodyPr>
          <a:p>
            <a:endParaRPr b="0" lang="en-US" sz="2200" spc="-1" strike="noStrike">
              <a:solidFill>
                <a:srgbClr val="ffffff"/>
              </a:solidFill>
              <a:uFill>
                <a:solidFill>
                  <a:srgbClr val="ffffff"/>
                </a:solidFill>
              </a:uFill>
              <a:latin typeface="Book Antiqua"/>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5" name="PlaceHolder 1"/>
          <p:cNvSpPr>
            <a:spLocks noGrp="1"/>
          </p:cNvSpPr>
          <p:nvPr>
            <p:ph type="title"/>
          </p:nvPr>
        </p:nvSpPr>
        <p:spPr>
          <a:xfrm>
            <a:off x="498240" y="1371600"/>
            <a:ext cx="8146800" cy="1343880"/>
          </a:xfrm>
          <a:prstGeom prst="rect">
            <a:avLst/>
          </a:prstGeom>
        </p:spPr>
        <p:txBody>
          <a:bodyPr lIns="0" rIns="0" tIns="0" bIns="0" anchor="ctr"/>
          <a:p>
            <a:endParaRPr b="0" lang="en-US" sz="1800" spc="-1" strike="noStrike">
              <a:solidFill>
                <a:srgbClr val="ffffff"/>
              </a:solidFill>
              <a:uFill>
                <a:solidFill>
                  <a:srgbClr val="ffffff"/>
                </a:solidFill>
              </a:uFill>
              <a:latin typeface="Book Antiqua"/>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6" name="PlaceHolder 1"/>
          <p:cNvSpPr>
            <a:spLocks noGrp="1"/>
          </p:cNvSpPr>
          <p:nvPr>
            <p:ph type="subTitle"/>
          </p:nvPr>
        </p:nvSpPr>
        <p:spPr>
          <a:xfrm>
            <a:off x="498240" y="1371600"/>
            <a:ext cx="8146800" cy="6230880"/>
          </a:xfrm>
          <a:prstGeom prst="rect">
            <a:avLst/>
          </a:prstGeom>
        </p:spPr>
        <p:txBody>
          <a:bodyPr lIns="0" rIns="0" tIns="0" bIns="0" anchor="ctr"/>
          <a:p>
            <a:pPr algn="ctr"/>
            <a:endParaRPr b="0" lang="en-US" sz="3200" spc="-1" strike="noStrike">
              <a:solidFill>
                <a:srgbClr val="000000"/>
              </a:solidFill>
              <a:uFill>
                <a:solidFill>
                  <a:srgbClr val="ffffff"/>
                </a:solidFill>
              </a:uFill>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498240" y="1371600"/>
            <a:ext cx="8146800" cy="1343880"/>
          </a:xfrm>
          <a:prstGeom prst="rect">
            <a:avLst/>
          </a:prstGeom>
        </p:spPr>
        <p:txBody>
          <a:bodyPr lIns="0" rIns="0" tIns="0" bIns="0" anchor="ctr"/>
          <a:p>
            <a:endParaRPr b="0" lang="en-US" sz="1800" spc="-1" strike="noStrike">
              <a:solidFill>
                <a:srgbClr val="ffffff"/>
              </a:solidFill>
              <a:uFill>
                <a:solidFill>
                  <a:srgbClr val="ffffff"/>
                </a:solidFill>
              </a:uFill>
              <a:latin typeface="Book Antiqua"/>
            </a:endParaRPr>
          </a:p>
        </p:txBody>
      </p:sp>
      <p:sp>
        <p:nvSpPr>
          <p:cNvPr id="58"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2200" spc="-1" strike="noStrike">
              <a:solidFill>
                <a:srgbClr val="ffffff"/>
              </a:solidFill>
              <a:uFill>
                <a:solidFill>
                  <a:srgbClr val="ffffff"/>
                </a:solidFill>
              </a:uFill>
              <a:latin typeface="Book Antiqua"/>
            </a:endParaRPr>
          </a:p>
        </p:txBody>
      </p:sp>
      <p:sp>
        <p:nvSpPr>
          <p:cNvPr id="59" name="PlaceHolder 3"/>
          <p:cNvSpPr>
            <a:spLocks noGrp="1"/>
          </p:cNvSpPr>
          <p:nvPr>
            <p:ph type="body"/>
          </p:nvPr>
        </p:nvSpPr>
        <p:spPr>
          <a:xfrm>
            <a:off x="457200" y="3682080"/>
            <a:ext cx="4015800" cy="1896840"/>
          </a:xfrm>
          <a:prstGeom prst="rect">
            <a:avLst/>
          </a:prstGeom>
        </p:spPr>
        <p:txBody>
          <a:bodyPr lIns="0" rIns="0" tIns="0" bIns="0">
            <a:normAutofit/>
          </a:bodyPr>
          <a:p>
            <a:endParaRPr b="0" lang="en-US" sz="2200" spc="-1" strike="noStrike">
              <a:solidFill>
                <a:srgbClr val="ffffff"/>
              </a:solidFill>
              <a:uFill>
                <a:solidFill>
                  <a:srgbClr val="ffffff"/>
                </a:solidFill>
              </a:uFill>
              <a:latin typeface="Book Antiqua"/>
            </a:endParaRPr>
          </a:p>
        </p:txBody>
      </p:sp>
      <p:sp>
        <p:nvSpPr>
          <p:cNvPr id="60" name="PlaceHolder 4"/>
          <p:cNvSpPr>
            <a:spLocks noGrp="1"/>
          </p:cNvSpPr>
          <p:nvPr>
            <p:ph type="body"/>
          </p:nvPr>
        </p:nvSpPr>
        <p:spPr>
          <a:xfrm>
            <a:off x="4674240" y="1604520"/>
            <a:ext cx="4015800" cy="3977280"/>
          </a:xfrm>
          <a:prstGeom prst="rect">
            <a:avLst/>
          </a:prstGeom>
        </p:spPr>
        <p:txBody>
          <a:bodyPr lIns="0" rIns="0" tIns="0" bIns="0">
            <a:normAutofit/>
          </a:bodyPr>
          <a:p>
            <a:endParaRPr b="0" lang="en-US" sz="2200" spc="-1" strike="noStrike">
              <a:solidFill>
                <a:srgbClr val="ffffff"/>
              </a:solidFill>
              <a:uFill>
                <a:solidFill>
                  <a:srgbClr val="ffffff"/>
                </a:solidFill>
              </a:uFill>
              <a:latin typeface="Book Antiqua"/>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7" name="PlaceHolder 1"/>
          <p:cNvSpPr>
            <a:spLocks noGrp="1"/>
          </p:cNvSpPr>
          <p:nvPr>
            <p:ph type="title"/>
          </p:nvPr>
        </p:nvSpPr>
        <p:spPr>
          <a:xfrm>
            <a:off x="498240" y="1371600"/>
            <a:ext cx="8146800" cy="1343880"/>
          </a:xfrm>
          <a:prstGeom prst="rect">
            <a:avLst/>
          </a:prstGeom>
        </p:spPr>
        <p:txBody>
          <a:bodyPr lIns="0" rIns="0" tIns="0" bIns="0" anchor="ctr"/>
          <a:p>
            <a:endParaRPr b="0" lang="en-US" sz="1800" spc="-1" strike="noStrike">
              <a:solidFill>
                <a:srgbClr val="ffffff"/>
              </a:solidFill>
              <a:uFill>
                <a:solidFill>
                  <a:srgbClr val="ffffff"/>
                </a:solidFill>
              </a:uFill>
              <a:latin typeface="Book Antiqua"/>
            </a:endParaRPr>
          </a:p>
        </p:txBody>
      </p:sp>
      <p:sp>
        <p:nvSpPr>
          <p:cNvPr id="8"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en-US" sz="3200" spc="-1" strike="noStrike">
              <a:solidFill>
                <a:srgbClr val="000000"/>
              </a:solidFill>
              <a:uFill>
                <a:solidFill>
                  <a:srgbClr val="ffffff"/>
                </a:solidFill>
              </a:uFill>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498240" y="1371600"/>
            <a:ext cx="8146800" cy="1343880"/>
          </a:xfrm>
          <a:prstGeom prst="rect">
            <a:avLst/>
          </a:prstGeom>
        </p:spPr>
        <p:txBody>
          <a:bodyPr lIns="0" rIns="0" tIns="0" bIns="0" anchor="ctr"/>
          <a:p>
            <a:endParaRPr b="0" lang="en-US" sz="1800" spc="-1" strike="noStrike">
              <a:solidFill>
                <a:srgbClr val="ffffff"/>
              </a:solidFill>
              <a:uFill>
                <a:solidFill>
                  <a:srgbClr val="ffffff"/>
                </a:solidFill>
              </a:uFill>
              <a:latin typeface="Book Antiqua"/>
            </a:endParaRPr>
          </a:p>
        </p:txBody>
      </p:sp>
      <p:sp>
        <p:nvSpPr>
          <p:cNvPr id="62" name="PlaceHolder 2"/>
          <p:cNvSpPr>
            <a:spLocks noGrp="1"/>
          </p:cNvSpPr>
          <p:nvPr>
            <p:ph type="body"/>
          </p:nvPr>
        </p:nvSpPr>
        <p:spPr>
          <a:xfrm>
            <a:off x="457200" y="1604520"/>
            <a:ext cx="4015800" cy="3977280"/>
          </a:xfrm>
          <a:prstGeom prst="rect">
            <a:avLst/>
          </a:prstGeom>
        </p:spPr>
        <p:txBody>
          <a:bodyPr lIns="0" rIns="0" tIns="0" bIns="0">
            <a:normAutofit/>
          </a:bodyPr>
          <a:p>
            <a:endParaRPr b="0" lang="en-US" sz="2200" spc="-1" strike="noStrike">
              <a:solidFill>
                <a:srgbClr val="ffffff"/>
              </a:solidFill>
              <a:uFill>
                <a:solidFill>
                  <a:srgbClr val="ffffff"/>
                </a:solidFill>
              </a:uFill>
              <a:latin typeface="Book Antiqua"/>
            </a:endParaRPr>
          </a:p>
        </p:txBody>
      </p:sp>
      <p:sp>
        <p:nvSpPr>
          <p:cNvPr id="63"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2200" spc="-1" strike="noStrike">
              <a:solidFill>
                <a:srgbClr val="ffffff"/>
              </a:solidFill>
              <a:uFill>
                <a:solidFill>
                  <a:srgbClr val="ffffff"/>
                </a:solidFill>
              </a:uFill>
              <a:latin typeface="Book Antiqua"/>
            </a:endParaRPr>
          </a:p>
        </p:txBody>
      </p:sp>
      <p:sp>
        <p:nvSpPr>
          <p:cNvPr id="64" name="PlaceHolder 4"/>
          <p:cNvSpPr>
            <a:spLocks noGrp="1"/>
          </p:cNvSpPr>
          <p:nvPr>
            <p:ph type="body"/>
          </p:nvPr>
        </p:nvSpPr>
        <p:spPr>
          <a:xfrm>
            <a:off x="4674240" y="3682080"/>
            <a:ext cx="4015800" cy="1896840"/>
          </a:xfrm>
          <a:prstGeom prst="rect">
            <a:avLst/>
          </a:prstGeom>
        </p:spPr>
        <p:txBody>
          <a:bodyPr lIns="0" rIns="0" tIns="0" bIns="0">
            <a:normAutofit/>
          </a:bodyPr>
          <a:p>
            <a:endParaRPr b="0" lang="en-US" sz="2200" spc="-1" strike="noStrike">
              <a:solidFill>
                <a:srgbClr val="ffffff"/>
              </a:solidFill>
              <a:uFill>
                <a:solidFill>
                  <a:srgbClr val="ffffff"/>
                </a:solidFill>
              </a:uFill>
              <a:latin typeface="Book Antiqua"/>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498240" y="1371600"/>
            <a:ext cx="8146800" cy="1343880"/>
          </a:xfrm>
          <a:prstGeom prst="rect">
            <a:avLst/>
          </a:prstGeom>
        </p:spPr>
        <p:txBody>
          <a:bodyPr lIns="0" rIns="0" tIns="0" bIns="0" anchor="ctr"/>
          <a:p>
            <a:endParaRPr b="0" lang="en-US" sz="1800" spc="-1" strike="noStrike">
              <a:solidFill>
                <a:srgbClr val="ffffff"/>
              </a:solidFill>
              <a:uFill>
                <a:solidFill>
                  <a:srgbClr val="ffffff"/>
                </a:solidFill>
              </a:uFill>
              <a:latin typeface="Book Antiqua"/>
            </a:endParaRPr>
          </a:p>
        </p:txBody>
      </p:sp>
      <p:sp>
        <p:nvSpPr>
          <p:cNvPr id="66"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2200" spc="-1" strike="noStrike">
              <a:solidFill>
                <a:srgbClr val="ffffff"/>
              </a:solidFill>
              <a:uFill>
                <a:solidFill>
                  <a:srgbClr val="ffffff"/>
                </a:solidFill>
              </a:uFill>
              <a:latin typeface="Book Antiqua"/>
            </a:endParaRPr>
          </a:p>
        </p:txBody>
      </p:sp>
      <p:sp>
        <p:nvSpPr>
          <p:cNvPr id="67"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2200" spc="-1" strike="noStrike">
              <a:solidFill>
                <a:srgbClr val="ffffff"/>
              </a:solidFill>
              <a:uFill>
                <a:solidFill>
                  <a:srgbClr val="ffffff"/>
                </a:solidFill>
              </a:uFill>
              <a:latin typeface="Book Antiqua"/>
            </a:endParaRPr>
          </a:p>
        </p:txBody>
      </p:sp>
      <p:sp>
        <p:nvSpPr>
          <p:cNvPr id="68" name="PlaceHolder 4"/>
          <p:cNvSpPr>
            <a:spLocks noGrp="1"/>
          </p:cNvSpPr>
          <p:nvPr>
            <p:ph type="body"/>
          </p:nvPr>
        </p:nvSpPr>
        <p:spPr>
          <a:xfrm>
            <a:off x="457200" y="3682080"/>
            <a:ext cx="8229240" cy="1896840"/>
          </a:xfrm>
          <a:prstGeom prst="rect">
            <a:avLst/>
          </a:prstGeom>
        </p:spPr>
        <p:txBody>
          <a:bodyPr lIns="0" rIns="0" tIns="0" bIns="0">
            <a:normAutofit/>
          </a:bodyPr>
          <a:p>
            <a:endParaRPr b="0" lang="en-US" sz="2200" spc="-1" strike="noStrike">
              <a:solidFill>
                <a:srgbClr val="ffffff"/>
              </a:solidFill>
              <a:uFill>
                <a:solidFill>
                  <a:srgbClr val="ffffff"/>
                </a:solidFill>
              </a:uFill>
              <a:latin typeface="Book Antiqua"/>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498240" y="1371600"/>
            <a:ext cx="8146800" cy="1343880"/>
          </a:xfrm>
          <a:prstGeom prst="rect">
            <a:avLst/>
          </a:prstGeom>
        </p:spPr>
        <p:txBody>
          <a:bodyPr lIns="0" rIns="0" tIns="0" bIns="0" anchor="ctr"/>
          <a:p>
            <a:endParaRPr b="0" lang="en-US" sz="1800" spc="-1" strike="noStrike">
              <a:solidFill>
                <a:srgbClr val="ffffff"/>
              </a:solidFill>
              <a:uFill>
                <a:solidFill>
                  <a:srgbClr val="ffffff"/>
                </a:solidFill>
              </a:uFill>
              <a:latin typeface="Book Antiqua"/>
            </a:endParaRPr>
          </a:p>
        </p:txBody>
      </p:sp>
      <p:sp>
        <p:nvSpPr>
          <p:cNvPr id="70" name="PlaceHolder 2"/>
          <p:cNvSpPr>
            <a:spLocks noGrp="1"/>
          </p:cNvSpPr>
          <p:nvPr>
            <p:ph type="body"/>
          </p:nvPr>
        </p:nvSpPr>
        <p:spPr>
          <a:xfrm>
            <a:off x="457200" y="1604520"/>
            <a:ext cx="8229240" cy="1896840"/>
          </a:xfrm>
          <a:prstGeom prst="rect">
            <a:avLst/>
          </a:prstGeom>
        </p:spPr>
        <p:txBody>
          <a:bodyPr lIns="0" rIns="0" tIns="0" bIns="0">
            <a:normAutofit/>
          </a:bodyPr>
          <a:p>
            <a:endParaRPr b="0" lang="en-US" sz="2200" spc="-1" strike="noStrike">
              <a:solidFill>
                <a:srgbClr val="ffffff"/>
              </a:solidFill>
              <a:uFill>
                <a:solidFill>
                  <a:srgbClr val="ffffff"/>
                </a:solidFill>
              </a:uFill>
              <a:latin typeface="Book Antiqua"/>
            </a:endParaRPr>
          </a:p>
        </p:txBody>
      </p:sp>
      <p:sp>
        <p:nvSpPr>
          <p:cNvPr id="71" name="PlaceHolder 3"/>
          <p:cNvSpPr>
            <a:spLocks noGrp="1"/>
          </p:cNvSpPr>
          <p:nvPr>
            <p:ph type="body"/>
          </p:nvPr>
        </p:nvSpPr>
        <p:spPr>
          <a:xfrm>
            <a:off x="457200" y="3682080"/>
            <a:ext cx="8229240" cy="1896840"/>
          </a:xfrm>
          <a:prstGeom prst="rect">
            <a:avLst/>
          </a:prstGeom>
        </p:spPr>
        <p:txBody>
          <a:bodyPr lIns="0" rIns="0" tIns="0" bIns="0">
            <a:normAutofit/>
          </a:bodyPr>
          <a:p>
            <a:endParaRPr b="0" lang="en-US" sz="2200" spc="-1" strike="noStrike">
              <a:solidFill>
                <a:srgbClr val="ffffff"/>
              </a:solidFill>
              <a:uFill>
                <a:solidFill>
                  <a:srgbClr val="ffffff"/>
                </a:solidFill>
              </a:uFill>
              <a:latin typeface="Book Antiqua"/>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2" name="PlaceHolder 1"/>
          <p:cNvSpPr>
            <a:spLocks noGrp="1"/>
          </p:cNvSpPr>
          <p:nvPr>
            <p:ph type="title"/>
          </p:nvPr>
        </p:nvSpPr>
        <p:spPr>
          <a:xfrm>
            <a:off x="498240" y="1371600"/>
            <a:ext cx="8146800" cy="1343880"/>
          </a:xfrm>
          <a:prstGeom prst="rect">
            <a:avLst/>
          </a:prstGeom>
        </p:spPr>
        <p:txBody>
          <a:bodyPr lIns="0" rIns="0" tIns="0" bIns="0" anchor="ctr"/>
          <a:p>
            <a:endParaRPr b="0" lang="en-US" sz="1800" spc="-1" strike="noStrike">
              <a:solidFill>
                <a:srgbClr val="ffffff"/>
              </a:solidFill>
              <a:uFill>
                <a:solidFill>
                  <a:srgbClr val="ffffff"/>
                </a:solidFill>
              </a:uFill>
              <a:latin typeface="Book Antiqua"/>
            </a:endParaRPr>
          </a:p>
        </p:txBody>
      </p:sp>
      <p:sp>
        <p:nvSpPr>
          <p:cNvPr id="73"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2200" spc="-1" strike="noStrike">
              <a:solidFill>
                <a:srgbClr val="ffffff"/>
              </a:solidFill>
              <a:uFill>
                <a:solidFill>
                  <a:srgbClr val="ffffff"/>
                </a:solidFill>
              </a:uFill>
              <a:latin typeface="Book Antiqua"/>
            </a:endParaRPr>
          </a:p>
        </p:txBody>
      </p:sp>
      <p:sp>
        <p:nvSpPr>
          <p:cNvPr id="74"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2200" spc="-1" strike="noStrike">
              <a:solidFill>
                <a:srgbClr val="ffffff"/>
              </a:solidFill>
              <a:uFill>
                <a:solidFill>
                  <a:srgbClr val="ffffff"/>
                </a:solidFill>
              </a:uFill>
              <a:latin typeface="Book Antiqua"/>
            </a:endParaRPr>
          </a:p>
        </p:txBody>
      </p:sp>
      <p:sp>
        <p:nvSpPr>
          <p:cNvPr id="75" name="PlaceHolder 4"/>
          <p:cNvSpPr>
            <a:spLocks noGrp="1"/>
          </p:cNvSpPr>
          <p:nvPr>
            <p:ph type="body"/>
          </p:nvPr>
        </p:nvSpPr>
        <p:spPr>
          <a:xfrm>
            <a:off x="4674240" y="3682080"/>
            <a:ext cx="4015800" cy="1896840"/>
          </a:xfrm>
          <a:prstGeom prst="rect">
            <a:avLst/>
          </a:prstGeom>
        </p:spPr>
        <p:txBody>
          <a:bodyPr lIns="0" rIns="0" tIns="0" bIns="0">
            <a:normAutofit/>
          </a:bodyPr>
          <a:p>
            <a:endParaRPr b="0" lang="en-US" sz="2200" spc="-1" strike="noStrike">
              <a:solidFill>
                <a:srgbClr val="ffffff"/>
              </a:solidFill>
              <a:uFill>
                <a:solidFill>
                  <a:srgbClr val="ffffff"/>
                </a:solidFill>
              </a:uFill>
              <a:latin typeface="Book Antiqua"/>
            </a:endParaRPr>
          </a:p>
        </p:txBody>
      </p:sp>
      <p:sp>
        <p:nvSpPr>
          <p:cNvPr id="76" name="PlaceHolder 5"/>
          <p:cNvSpPr>
            <a:spLocks noGrp="1"/>
          </p:cNvSpPr>
          <p:nvPr>
            <p:ph type="body"/>
          </p:nvPr>
        </p:nvSpPr>
        <p:spPr>
          <a:xfrm>
            <a:off x="457200" y="3682080"/>
            <a:ext cx="4015800" cy="1896840"/>
          </a:xfrm>
          <a:prstGeom prst="rect">
            <a:avLst/>
          </a:prstGeom>
        </p:spPr>
        <p:txBody>
          <a:bodyPr lIns="0" rIns="0" tIns="0" bIns="0">
            <a:normAutofit/>
          </a:bodyPr>
          <a:p>
            <a:endParaRPr b="0" lang="en-US" sz="2200" spc="-1" strike="noStrike">
              <a:solidFill>
                <a:srgbClr val="ffffff"/>
              </a:solidFill>
              <a:uFill>
                <a:solidFill>
                  <a:srgbClr val="ffffff"/>
                </a:solidFill>
              </a:uFill>
              <a:latin typeface="Book Antiqua"/>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7" name="PlaceHolder 1"/>
          <p:cNvSpPr>
            <a:spLocks noGrp="1"/>
          </p:cNvSpPr>
          <p:nvPr>
            <p:ph type="title"/>
          </p:nvPr>
        </p:nvSpPr>
        <p:spPr>
          <a:xfrm>
            <a:off x="498240" y="1371600"/>
            <a:ext cx="8146800" cy="1343880"/>
          </a:xfrm>
          <a:prstGeom prst="rect">
            <a:avLst/>
          </a:prstGeom>
        </p:spPr>
        <p:txBody>
          <a:bodyPr lIns="0" rIns="0" tIns="0" bIns="0" anchor="ctr"/>
          <a:p>
            <a:endParaRPr b="0" lang="en-US" sz="1800" spc="-1" strike="noStrike">
              <a:solidFill>
                <a:srgbClr val="ffffff"/>
              </a:solidFill>
              <a:uFill>
                <a:solidFill>
                  <a:srgbClr val="ffffff"/>
                </a:solidFill>
              </a:uFill>
              <a:latin typeface="Book Antiqua"/>
            </a:endParaRPr>
          </a:p>
        </p:txBody>
      </p:sp>
      <p:sp>
        <p:nvSpPr>
          <p:cNvPr id="78" name="PlaceHolder 2"/>
          <p:cNvSpPr>
            <a:spLocks noGrp="1"/>
          </p:cNvSpPr>
          <p:nvPr>
            <p:ph type="body"/>
          </p:nvPr>
        </p:nvSpPr>
        <p:spPr>
          <a:xfrm>
            <a:off x="457200" y="1604520"/>
            <a:ext cx="2649600" cy="1896840"/>
          </a:xfrm>
          <a:prstGeom prst="rect">
            <a:avLst/>
          </a:prstGeom>
        </p:spPr>
        <p:txBody>
          <a:bodyPr lIns="0" rIns="0" tIns="0" bIns="0">
            <a:normAutofit/>
          </a:bodyPr>
          <a:p>
            <a:endParaRPr b="0" lang="en-US" sz="2200" spc="-1" strike="noStrike">
              <a:solidFill>
                <a:srgbClr val="ffffff"/>
              </a:solidFill>
              <a:uFill>
                <a:solidFill>
                  <a:srgbClr val="ffffff"/>
                </a:solidFill>
              </a:uFill>
              <a:latin typeface="Book Antiqua"/>
            </a:endParaRPr>
          </a:p>
        </p:txBody>
      </p:sp>
      <p:sp>
        <p:nvSpPr>
          <p:cNvPr id="79" name="PlaceHolder 3"/>
          <p:cNvSpPr>
            <a:spLocks noGrp="1"/>
          </p:cNvSpPr>
          <p:nvPr>
            <p:ph type="body"/>
          </p:nvPr>
        </p:nvSpPr>
        <p:spPr>
          <a:xfrm>
            <a:off x="3239640" y="1604520"/>
            <a:ext cx="2649600" cy="1896840"/>
          </a:xfrm>
          <a:prstGeom prst="rect">
            <a:avLst/>
          </a:prstGeom>
        </p:spPr>
        <p:txBody>
          <a:bodyPr lIns="0" rIns="0" tIns="0" bIns="0">
            <a:normAutofit/>
          </a:bodyPr>
          <a:p>
            <a:endParaRPr b="0" lang="en-US" sz="2200" spc="-1" strike="noStrike">
              <a:solidFill>
                <a:srgbClr val="ffffff"/>
              </a:solidFill>
              <a:uFill>
                <a:solidFill>
                  <a:srgbClr val="ffffff"/>
                </a:solidFill>
              </a:uFill>
              <a:latin typeface="Book Antiqua"/>
            </a:endParaRPr>
          </a:p>
        </p:txBody>
      </p:sp>
      <p:sp>
        <p:nvSpPr>
          <p:cNvPr id="80" name="PlaceHolder 4"/>
          <p:cNvSpPr>
            <a:spLocks noGrp="1"/>
          </p:cNvSpPr>
          <p:nvPr>
            <p:ph type="body"/>
          </p:nvPr>
        </p:nvSpPr>
        <p:spPr>
          <a:xfrm>
            <a:off x="6022080" y="1604520"/>
            <a:ext cx="2649600" cy="1896840"/>
          </a:xfrm>
          <a:prstGeom prst="rect">
            <a:avLst/>
          </a:prstGeom>
        </p:spPr>
        <p:txBody>
          <a:bodyPr lIns="0" rIns="0" tIns="0" bIns="0">
            <a:normAutofit/>
          </a:bodyPr>
          <a:p>
            <a:endParaRPr b="0" lang="en-US" sz="2200" spc="-1" strike="noStrike">
              <a:solidFill>
                <a:srgbClr val="ffffff"/>
              </a:solidFill>
              <a:uFill>
                <a:solidFill>
                  <a:srgbClr val="ffffff"/>
                </a:solidFill>
              </a:uFill>
              <a:latin typeface="Book Antiqua"/>
            </a:endParaRPr>
          </a:p>
        </p:txBody>
      </p:sp>
      <p:sp>
        <p:nvSpPr>
          <p:cNvPr id="81" name="PlaceHolder 5"/>
          <p:cNvSpPr>
            <a:spLocks noGrp="1"/>
          </p:cNvSpPr>
          <p:nvPr>
            <p:ph type="body"/>
          </p:nvPr>
        </p:nvSpPr>
        <p:spPr>
          <a:xfrm>
            <a:off x="6022080" y="3682080"/>
            <a:ext cx="2649600" cy="1896840"/>
          </a:xfrm>
          <a:prstGeom prst="rect">
            <a:avLst/>
          </a:prstGeom>
        </p:spPr>
        <p:txBody>
          <a:bodyPr lIns="0" rIns="0" tIns="0" bIns="0">
            <a:normAutofit/>
          </a:bodyPr>
          <a:p>
            <a:endParaRPr b="0" lang="en-US" sz="2200" spc="-1" strike="noStrike">
              <a:solidFill>
                <a:srgbClr val="ffffff"/>
              </a:solidFill>
              <a:uFill>
                <a:solidFill>
                  <a:srgbClr val="ffffff"/>
                </a:solidFill>
              </a:uFill>
              <a:latin typeface="Book Antiqua"/>
            </a:endParaRPr>
          </a:p>
        </p:txBody>
      </p:sp>
      <p:sp>
        <p:nvSpPr>
          <p:cNvPr id="82" name="PlaceHolder 6"/>
          <p:cNvSpPr>
            <a:spLocks noGrp="1"/>
          </p:cNvSpPr>
          <p:nvPr>
            <p:ph type="body"/>
          </p:nvPr>
        </p:nvSpPr>
        <p:spPr>
          <a:xfrm>
            <a:off x="3239640" y="3682080"/>
            <a:ext cx="2649600" cy="1896840"/>
          </a:xfrm>
          <a:prstGeom prst="rect">
            <a:avLst/>
          </a:prstGeom>
        </p:spPr>
        <p:txBody>
          <a:bodyPr lIns="0" rIns="0" tIns="0" bIns="0">
            <a:normAutofit/>
          </a:bodyPr>
          <a:p>
            <a:endParaRPr b="0" lang="en-US" sz="2200" spc="-1" strike="noStrike">
              <a:solidFill>
                <a:srgbClr val="ffffff"/>
              </a:solidFill>
              <a:uFill>
                <a:solidFill>
                  <a:srgbClr val="ffffff"/>
                </a:solidFill>
              </a:uFill>
              <a:latin typeface="Book Antiqua"/>
            </a:endParaRPr>
          </a:p>
        </p:txBody>
      </p:sp>
      <p:sp>
        <p:nvSpPr>
          <p:cNvPr id="83" name="PlaceHolder 7"/>
          <p:cNvSpPr>
            <a:spLocks noGrp="1"/>
          </p:cNvSpPr>
          <p:nvPr>
            <p:ph type="body"/>
          </p:nvPr>
        </p:nvSpPr>
        <p:spPr>
          <a:xfrm>
            <a:off x="457200" y="3682080"/>
            <a:ext cx="2649600" cy="1896840"/>
          </a:xfrm>
          <a:prstGeom prst="rect">
            <a:avLst/>
          </a:prstGeom>
        </p:spPr>
        <p:txBody>
          <a:bodyPr lIns="0" rIns="0" tIns="0" bIns="0">
            <a:normAutofit/>
          </a:bodyPr>
          <a:p>
            <a:endParaRPr b="0" lang="en-US" sz="2200" spc="-1" strike="noStrike">
              <a:solidFill>
                <a:srgbClr val="ffffff"/>
              </a:solidFill>
              <a:uFill>
                <a:solidFill>
                  <a:srgbClr val="ffffff"/>
                </a:solidFill>
              </a:uFill>
              <a:latin typeface="Book Antiqua"/>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498240" y="1371600"/>
            <a:ext cx="8146800" cy="1343880"/>
          </a:xfrm>
          <a:prstGeom prst="rect">
            <a:avLst/>
          </a:prstGeom>
        </p:spPr>
        <p:txBody>
          <a:bodyPr lIns="0" rIns="0" tIns="0" bIns="0" anchor="ctr"/>
          <a:p>
            <a:endParaRPr b="0" lang="en-US" sz="1800" spc="-1" strike="noStrike">
              <a:solidFill>
                <a:srgbClr val="ffffff"/>
              </a:solidFill>
              <a:uFill>
                <a:solidFill>
                  <a:srgbClr val="ffffff"/>
                </a:solidFill>
              </a:uFill>
              <a:latin typeface="Book Antiqua"/>
            </a:endParaRPr>
          </a:p>
        </p:txBody>
      </p:sp>
      <p:sp>
        <p:nvSpPr>
          <p:cNvPr id="10" name="PlaceHolder 2"/>
          <p:cNvSpPr>
            <a:spLocks noGrp="1"/>
          </p:cNvSpPr>
          <p:nvPr>
            <p:ph type="body"/>
          </p:nvPr>
        </p:nvSpPr>
        <p:spPr>
          <a:xfrm>
            <a:off x="457200" y="1604520"/>
            <a:ext cx="8229240" cy="3977280"/>
          </a:xfrm>
          <a:prstGeom prst="rect">
            <a:avLst/>
          </a:prstGeom>
        </p:spPr>
        <p:txBody>
          <a:bodyPr lIns="0" rIns="0" tIns="0" bIns="0">
            <a:normAutofit/>
          </a:bodyPr>
          <a:p>
            <a:endParaRPr b="0" lang="en-US" sz="2200" spc="-1" strike="noStrike">
              <a:solidFill>
                <a:srgbClr val="ffffff"/>
              </a:solidFill>
              <a:uFill>
                <a:solidFill>
                  <a:srgbClr val="ffffff"/>
                </a:solidFill>
              </a:uFill>
              <a:latin typeface="Book Antiqua"/>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498240" y="1371600"/>
            <a:ext cx="8146800" cy="1343880"/>
          </a:xfrm>
          <a:prstGeom prst="rect">
            <a:avLst/>
          </a:prstGeom>
        </p:spPr>
        <p:txBody>
          <a:bodyPr lIns="0" rIns="0" tIns="0" bIns="0" anchor="ctr"/>
          <a:p>
            <a:endParaRPr b="0" lang="en-US" sz="1800" spc="-1" strike="noStrike">
              <a:solidFill>
                <a:srgbClr val="ffffff"/>
              </a:solidFill>
              <a:uFill>
                <a:solidFill>
                  <a:srgbClr val="ffffff"/>
                </a:solidFill>
              </a:uFill>
              <a:latin typeface="Book Antiqua"/>
            </a:endParaRPr>
          </a:p>
        </p:txBody>
      </p:sp>
      <p:sp>
        <p:nvSpPr>
          <p:cNvPr id="12" name="PlaceHolder 2"/>
          <p:cNvSpPr>
            <a:spLocks noGrp="1"/>
          </p:cNvSpPr>
          <p:nvPr>
            <p:ph type="body"/>
          </p:nvPr>
        </p:nvSpPr>
        <p:spPr>
          <a:xfrm>
            <a:off x="457200" y="1604520"/>
            <a:ext cx="4015800" cy="3977280"/>
          </a:xfrm>
          <a:prstGeom prst="rect">
            <a:avLst/>
          </a:prstGeom>
        </p:spPr>
        <p:txBody>
          <a:bodyPr lIns="0" rIns="0" tIns="0" bIns="0">
            <a:normAutofit/>
          </a:bodyPr>
          <a:p>
            <a:endParaRPr b="0" lang="en-US" sz="2200" spc="-1" strike="noStrike">
              <a:solidFill>
                <a:srgbClr val="ffffff"/>
              </a:solidFill>
              <a:uFill>
                <a:solidFill>
                  <a:srgbClr val="ffffff"/>
                </a:solidFill>
              </a:uFill>
              <a:latin typeface="Book Antiqua"/>
            </a:endParaRPr>
          </a:p>
        </p:txBody>
      </p:sp>
      <p:sp>
        <p:nvSpPr>
          <p:cNvPr id="13" name="PlaceHolder 3"/>
          <p:cNvSpPr>
            <a:spLocks noGrp="1"/>
          </p:cNvSpPr>
          <p:nvPr>
            <p:ph type="body"/>
          </p:nvPr>
        </p:nvSpPr>
        <p:spPr>
          <a:xfrm>
            <a:off x="4674240" y="1604520"/>
            <a:ext cx="4015800" cy="3977280"/>
          </a:xfrm>
          <a:prstGeom prst="rect">
            <a:avLst/>
          </a:prstGeom>
        </p:spPr>
        <p:txBody>
          <a:bodyPr lIns="0" rIns="0" tIns="0" bIns="0">
            <a:normAutofit/>
          </a:bodyPr>
          <a:p>
            <a:endParaRPr b="0" lang="en-US" sz="2200" spc="-1" strike="noStrike">
              <a:solidFill>
                <a:srgbClr val="ffffff"/>
              </a:solidFill>
              <a:uFill>
                <a:solidFill>
                  <a:srgbClr val="ffffff"/>
                </a:solidFill>
              </a:uFill>
              <a:latin typeface="Book Antiqua"/>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4" name="PlaceHolder 1"/>
          <p:cNvSpPr>
            <a:spLocks noGrp="1"/>
          </p:cNvSpPr>
          <p:nvPr>
            <p:ph type="title"/>
          </p:nvPr>
        </p:nvSpPr>
        <p:spPr>
          <a:xfrm>
            <a:off x="498240" y="1371600"/>
            <a:ext cx="8146800" cy="1343880"/>
          </a:xfrm>
          <a:prstGeom prst="rect">
            <a:avLst/>
          </a:prstGeom>
        </p:spPr>
        <p:txBody>
          <a:bodyPr lIns="0" rIns="0" tIns="0" bIns="0" anchor="ctr"/>
          <a:p>
            <a:endParaRPr b="0" lang="en-US" sz="1800" spc="-1" strike="noStrike">
              <a:solidFill>
                <a:srgbClr val="ffffff"/>
              </a:solidFill>
              <a:uFill>
                <a:solidFill>
                  <a:srgbClr val="ffffff"/>
                </a:solidFill>
              </a:uFill>
              <a:latin typeface="Book Antiqua"/>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5" name="PlaceHolder 1"/>
          <p:cNvSpPr>
            <a:spLocks noGrp="1"/>
          </p:cNvSpPr>
          <p:nvPr>
            <p:ph type="subTitle"/>
          </p:nvPr>
        </p:nvSpPr>
        <p:spPr>
          <a:xfrm>
            <a:off x="498240" y="1371600"/>
            <a:ext cx="8146800" cy="6230880"/>
          </a:xfrm>
          <a:prstGeom prst="rect">
            <a:avLst/>
          </a:prstGeom>
        </p:spPr>
        <p:txBody>
          <a:bodyPr lIns="0" rIns="0" tIns="0" bIns="0" anchor="ctr"/>
          <a:p>
            <a:pPr algn="ctr"/>
            <a:endParaRPr b="0" lang="en-US" sz="3200" spc="-1" strike="noStrike">
              <a:solidFill>
                <a:srgbClr val="000000"/>
              </a:solidFill>
              <a:uFill>
                <a:solidFill>
                  <a:srgbClr val="ffffff"/>
                </a:solidFill>
              </a:uFill>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498240" y="1371600"/>
            <a:ext cx="8146800" cy="1343880"/>
          </a:xfrm>
          <a:prstGeom prst="rect">
            <a:avLst/>
          </a:prstGeom>
        </p:spPr>
        <p:txBody>
          <a:bodyPr lIns="0" rIns="0" tIns="0" bIns="0" anchor="ctr"/>
          <a:p>
            <a:endParaRPr b="0" lang="en-US" sz="1800" spc="-1" strike="noStrike">
              <a:solidFill>
                <a:srgbClr val="ffffff"/>
              </a:solidFill>
              <a:uFill>
                <a:solidFill>
                  <a:srgbClr val="ffffff"/>
                </a:solidFill>
              </a:uFill>
              <a:latin typeface="Book Antiqua"/>
            </a:endParaRPr>
          </a:p>
        </p:txBody>
      </p:sp>
      <p:sp>
        <p:nvSpPr>
          <p:cNvPr id="17"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2200" spc="-1" strike="noStrike">
              <a:solidFill>
                <a:srgbClr val="ffffff"/>
              </a:solidFill>
              <a:uFill>
                <a:solidFill>
                  <a:srgbClr val="ffffff"/>
                </a:solidFill>
              </a:uFill>
              <a:latin typeface="Book Antiqua"/>
            </a:endParaRPr>
          </a:p>
        </p:txBody>
      </p:sp>
      <p:sp>
        <p:nvSpPr>
          <p:cNvPr id="18" name="PlaceHolder 3"/>
          <p:cNvSpPr>
            <a:spLocks noGrp="1"/>
          </p:cNvSpPr>
          <p:nvPr>
            <p:ph type="body"/>
          </p:nvPr>
        </p:nvSpPr>
        <p:spPr>
          <a:xfrm>
            <a:off x="457200" y="3682080"/>
            <a:ext cx="4015800" cy="1896840"/>
          </a:xfrm>
          <a:prstGeom prst="rect">
            <a:avLst/>
          </a:prstGeom>
        </p:spPr>
        <p:txBody>
          <a:bodyPr lIns="0" rIns="0" tIns="0" bIns="0">
            <a:normAutofit/>
          </a:bodyPr>
          <a:p>
            <a:endParaRPr b="0" lang="en-US" sz="2200" spc="-1" strike="noStrike">
              <a:solidFill>
                <a:srgbClr val="ffffff"/>
              </a:solidFill>
              <a:uFill>
                <a:solidFill>
                  <a:srgbClr val="ffffff"/>
                </a:solidFill>
              </a:uFill>
              <a:latin typeface="Book Antiqua"/>
            </a:endParaRPr>
          </a:p>
        </p:txBody>
      </p:sp>
      <p:sp>
        <p:nvSpPr>
          <p:cNvPr id="19" name="PlaceHolder 4"/>
          <p:cNvSpPr>
            <a:spLocks noGrp="1"/>
          </p:cNvSpPr>
          <p:nvPr>
            <p:ph type="body"/>
          </p:nvPr>
        </p:nvSpPr>
        <p:spPr>
          <a:xfrm>
            <a:off x="4674240" y="1604520"/>
            <a:ext cx="4015800" cy="3977280"/>
          </a:xfrm>
          <a:prstGeom prst="rect">
            <a:avLst/>
          </a:prstGeom>
        </p:spPr>
        <p:txBody>
          <a:bodyPr lIns="0" rIns="0" tIns="0" bIns="0">
            <a:normAutofit/>
          </a:bodyPr>
          <a:p>
            <a:endParaRPr b="0" lang="en-US" sz="2200" spc="-1" strike="noStrike">
              <a:solidFill>
                <a:srgbClr val="ffffff"/>
              </a:solidFill>
              <a:uFill>
                <a:solidFill>
                  <a:srgbClr val="ffffff"/>
                </a:solidFill>
              </a:uFill>
              <a:latin typeface="Book Antiqua"/>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498240" y="1371600"/>
            <a:ext cx="8146800" cy="1343880"/>
          </a:xfrm>
          <a:prstGeom prst="rect">
            <a:avLst/>
          </a:prstGeom>
        </p:spPr>
        <p:txBody>
          <a:bodyPr lIns="0" rIns="0" tIns="0" bIns="0" anchor="ctr"/>
          <a:p>
            <a:endParaRPr b="0" lang="en-US" sz="1800" spc="-1" strike="noStrike">
              <a:solidFill>
                <a:srgbClr val="ffffff"/>
              </a:solidFill>
              <a:uFill>
                <a:solidFill>
                  <a:srgbClr val="ffffff"/>
                </a:solidFill>
              </a:uFill>
              <a:latin typeface="Book Antiqua"/>
            </a:endParaRPr>
          </a:p>
        </p:txBody>
      </p:sp>
      <p:sp>
        <p:nvSpPr>
          <p:cNvPr id="21" name="PlaceHolder 2"/>
          <p:cNvSpPr>
            <a:spLocks noGrp="1"/>
          </p:cNvSpPr>
          <p:nvPr>
            <p:ph type="body"/>
          </p:nvPr>
        </p:nvSpPr>
        <p:spPr>
          <a:xfrm>
            <a:off x="457200" y="1604520"/>
            <a:ext cx="4015800" cy="3977280"/>
          </a:xfrm>
          <a:prstGeom prst="rect">
            <a:avLst/>
          </a:prstGeom>
        </p:spPr>
        <p:txBody>
          <a:bodyPr lIns="0" rIns="0" tIns="0" bIns="0">
            <a:normAutofit/>
          </a:bodyPr>
          <a:p>
            <a:endParaRPr b="0" lang="en-US" sz="2200" spc="-1" strike="noStrike">
              <a:solidFill>
                <a:srgbClr val="ffffff"/>
              </a:solidFill>
              <a:uFill>
                <a:solidFill>
                  <a:srgbClr val="ffffff"/>
                </a:solidFill>
              </a:uFill>
              <a:latin typeface="Book Antiqua"/>
            </a:endParaRPr>
          </a:p>
        </p:txBody>
      </p:sp>
      <p:sp>
        <p:nvSpPr>
          <p:cNvPr id="22"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2200" spc="-1" strike="noStrike">
              <a:solidFill>
                <a:srgbClr val="ffffff"/>
              </a:solidFill>
              <a:uFill>
                <a:solidFill>
                  <a:srgbClr val="ffffff"/>
                </a:solidFill>
              </a:uFill>
              <a:latin typeface="Book Antiqua"/>
            </a:endParaRPr>
          </a:p>
        </p:txBody>
      </p:sp>
      <p:sp>
        <p:nvSpPr>
          <p:cNvPr id="23" name="PlaceHolder 4"/>
          <p:cNvSpPr>
            <a:spLocks noGrp="1"/>
          </p:cNvSpPr>
          <p:nvPr>
            <p:ph type="body"/>
          </p:nvPr>
        </p:nvSpPr>
        <p:spPr>
          <a:xfrm>
            <a:off x="4674240" y="3682080"/>
            <a:ext cx="4015800" cy="1896840"/>
          </a:xfrm>
          <a:prstGeom prst="rect">
            <a:avLst/>
          </a:prstGeom>
        </p:spPr>
        <p:txBody>
          <a:bodyPr lIns="0" rIns="0" tIns="0" bIns="0">
            <a:normAutofit/>
          </a:bodyPr>
          <a:p>
            <a:endParaRPr b="0" lang="en-US" sz="2200" spc="-1" strike="noStrike">
              <a:solidFill>
                <a:srgbClr val="ffffff"/>
              </a:solidFill>
              <a:uFill>
                <a:solidFill>
                  <a:srgbClr val="ffffff"/>
                </a:solidFill>
              </a:uFill>
              <a:latin typeface="Book Antiqua"/>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498240" y="1371600"/>
            <a:ext cx="8146800" cy="1343880"/>
          </a:xfrm>
          <a:prstGeom prst="rect">
            <a:avLst/>
          </a:prstGeom>
        </p:spPr>
        <p:txBody>
          <a:bodyPr lIns="0" rIns="0" tIns="0" bIns="0" anchor="ctr"/>
          <a:p>
            <a:endParaRPr b="0" lang="en-US" sz="1800" spc="-1" strike="noStrike">
              <a:solidFill>
                <a:srgbClr val="ffffff"/>
              </a:solidFill>
              <a:uFill>
                <a:solidFill>
                  <a:srgbClr val="ffffff"/>
                </a:solidFill>
              </a:uFill>
              <a:latin typeface="Book Antiqua"/>
            </a:endParaRPr>
          </a:p>
        </p:txBody>
      </p:sp>
      <p:sp>
        <p:nvSpPr>
          <p:cNvPr id="25"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2200" spc="-1" strike="noStrike">
              <a:solidFill>
                <a:srgbClr val="ffffff"/>
              </a:solidFill>
              <a:uFill>
                <a:solidFill>
                  <a:srgbClr val="ffffff"/>
                </a:solidFill>
              </a:uFill>
              <a:latin typeface="Book Antiqua"/>
            </a:endParaRPr>
          </a:p>
        </p:txBody>
      </p:sp>
      <p:sp>
        <p:nvSpPr>
          <p:cNvPr id="26"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2200" spc="-1" strike="noStrike">
              <a:solidFill>
                <a:srgbClr val="ffffff"/>
              </a:solidFill>
              <a:uFill>
                <a:solidFill>
                  <a:srgbClr val="ffffff"/>
                </a:solidFill>
              </a:uFill>
              <a:latin typeface="Book Antiqua"/>
            </a:endParaRPr>
          </a:p>
        </p:txBody>
      </p:sp>
      <p:sp>
        <p:nvSpPr>
          <p:cNvPr id="27" name="PlaceHolder 4"/>
          <p:cNvSpPr>
            <a:spLocks noGrp="1"/>
          </p:cNvSpPr>
          <p:nvPr>
            <p:ph type="body"/>
          </p:nvPr>
        </p:nvSpPr>
        <p:spPr>
          <a:xfrm>
            <a:off x="457200" y="3682080"/>
            <a:ext cx="8229240" cy="1896840"/>
          </a:xfrm>
          <a:prstGeom prst="rect">
            <a:avLst/>
          </a:prstGeom>
        </p:spPr>
        <p:txBody>
          <a:bodyPr lIns="0" rIns="0" tIns="0" bIns="0">
            <a:normAutofit/>
          </a:bodyPr>
          <a:p>
            <a:endParaRPr b="0" lang="en-US" sz="2200" spc="-1" strike="noStrike">
              <a:solidFill>
                <a:srgbClr val="ffffff"/>
              </a:solidFill>
              <a:uFill>
                <a:solidFill>
                  <a:srgbClr val="ffffff"/>
                </a:solidFill>
              </a:uFill>
              <a:latin typeface="Book Antiqua"/>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slideLayout" Target="../slideLayouts/slideLayout1.xml"/><Relationship Id="rId6" Type="http://schemas.openxmlformats.org/officeDocument/2006/relationships/slideLayout" Target="../slideLayouts/slideLayout2.xml"/><Relationship Id="rId7" Type="http://schemas.openxmlformats.org/officeDocument/2006/relationships/slideLayout" Target="../slideLayouts/slideLayout3.xml"/><Relationship Id="rId8" Type="http://schemas.openxmlformats.org/officeDocument/2006/relationships/slideLayout" Target="../slideLayouts/slideLayout4.xml"/><Relationship Id="rId9" Type="http://schemas.openxmlformats.org/officeDocument/2006/relationships/slideLayout" Target="../slideLayouts/slideLayout5.xml"/><Relationship Id="rId10" Type="http://schemas.openxmlformats.org/officeDocument/2006/relationships/slideLayout" Target="../slideLayouts/slideLayout6.xml"/><Relationship Id="rId11" Type="http://schemas.openxmlformats.org/officeDocument/2006/relationships/slideLayout" Target="../slideLayouts/slideLayout7.xml"/><Relationship Id="rId12" Type="http://schemas.openxmlformats.org/officeDocument/2006/relationships/slideLayout" Target="../slideLayouts/slideLayout8.xml"/><Relationship Id="rId13" Type="http://schemas.openxmlformats.org/officeDocument/2006/relationships/slideLayout" Target="../slideLayouts/slideLayout9.xml"/><Relationship Id="rId14" Type="http://schemas.openxmlformats.org/officeDocument/2006/relationships/slideLayout" Target="../slideLayouts/slideLayout10.xml"/><Relationship Id="rId15" Type="http://schemas.openxmlformats.org/officeDocument/2006/relationships/slideLayout" Target="../slideLayouts/slideLayout11.xml"/><Relationship Id="rId16"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4.png"/><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9" Type="http://schemas.openxmlformats.org/officeDocument/2006/relationships/slideLayout" Target="../slideLayouts/slideLayout19.xml"/><Relationship Id="rId10" Type="http://schemas.openxmlformats.org/officeDocument/2006/relationships/slideLayout" Target="../slideLayouts/slideLayout20.xml"/><Relationship Id="rId11" Type="http://schemas.openxmlformats.org/officeDocument/2006/relationships/slideLayout" Target="../slideLayouts/slideLayout21.xml"/><Relationship Id="rId12" Type="http://schemas.openxmlformats.org/officeDocument/2006/relationships/slideLayout" Target="../slideLayouts/slideLayout22.xml"/><Relationship Id="rId13" Type="http://schemas.openxmlformats.org/officeDocument/2006/relationships/slideLayout" Target="../slideLayouts/slideLayout23.xml"/><Relationship Id="rId14" Type="http://schemas.openxmlformats.org/officeDocument/2006/relationships/slideLayout" Target="../slideLayouts/slideLayout24.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2"/>
          <a:stretch>
            <a:fillRect/>
          </a:stretch>
        </a:blip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498240" y="1371600"/>
            <a:ext cx="8146800" cy="1343880"/>
          </a:xfrm>
          <a:prstGeom prst="rect">
            <a:avLst/>
          </a:prstGeom>
        </p:spPr>
        <p:txBody>
          <a:bodyPr anchor="b">
            <a:normAutofit/>
          </a:bodyPr>
          <a:p>
            <a:pPr algn="ctr">
              <a:lnSpc>
                <a:spcPts val="6401"/>
              </a:lnSpc>
            </a:pPr>
            <a:r>
              <a:rPr b="0" lang="en-US" sz="6000" spc="-1" strike="noStrike">
                <a:solidFill>
                  <a:srgbClr val="302c24"/>
                </a:solidFill>
                <a:uFill>
                  <a:solidFill>
                    <a:srgbClr val="ffffff"/>
                  </a:solidFill>
                </a:uFill>
                <a:latin typeface="Book Antiqua"/>
              </a:rPr>
              <a:t>Click to edit Master title style</a:t>
            </a:r>
            <a:endParaRPr b="0" lang="en-US" sz="6000" spc="-1" strike="noStrike">
              <a:solidFill>
                <a:srgbClr val="ffffff"/>
              </a:solidFill>
              <a:uFill>
                <a:solidFill>
                  <a:srgbClr val="ffffff"/>
                </a:solidFill>
              </a:uFill>
              <a:latin typeface="Book Antiqua"/>
            </a:endParaRPr>
          </a:p>
        </p:txBody>
      </p:sp>
      <p:sp>
        <p:nvSpPr>
          <p:cNvPr id="1" name="PlaceHolder 2"/>
          <p:cNvSpPr>
            <a:spLocks noGrp="1"/>
          </p:cNvSpPr>
          <p:nvPr>
            <p:ph type="dt"/>
          </p:nvPr>
        </p:nvSpPr>
        <p:spPr>
          <a:xfrm>
            <a:off x="188280" y="6356520"/>
            <a:ext cx="2133360" cy="364680"/>
          </a:xfrm>
          <a:prstGeom prst="rect">
            <a:avLst/>
          </a:prstGeom>
        </p:spPr>
        <p:txBody>
          <a:bodyPr anchor="ctr"/>
          <a:p>
            <a:pPr>
              <a:lnSpc>
                <a:spcPct val="100000"/>
              </a:lnSpc>
            </a:pPr>
            <a:fld id="{46F900AE-5BB8-45D6-8041-318D92FF3D25}" type="datetime1">
              <a:rPr b="0" lang="en-US" sz="1100" spc="-1" strike="noStrike">
                <a:solidFill>
                  <a:srgbClr val="988d76"/>
                </a:solidFill>
                <a:uFill>
                  <a:solidFill>
                    <a:srgbClr val="ffffff"/>
                  </a:solidFill>
                </a:uFill>
                <a:latin typeface="Book Antiqua"/>
              </a:rPr>
              <a:t>04/02/2018</a:t>
            </a:fld>
            <a:endParaRPr b="0" lang="en-US" sz="1100" spc="-1" strike="noStrike">
              <a:solidFill>
                <a:srgbClr val="000000"/>
              </a:solidFill>
              <a:uFill>
                <a:solidFill>
                  <a:srgbClr val="ffffff"/>
                </a:solidFill>
              </a:uFill>
              <a:latin typeface="Times New Roman"/>
            </a:endParaRPr>
          </a:p>
        </p:txBody>
      </p:sp>
      <p:sp>
        <p:nvSpPr>
          <p:cNvPr id="2" name="PlaceHolder 3"/>
          <p:cNvSpPr>
            <a:spLocks noGrp="1"/>
          </p:cNvSpPr>
          <p:nvPr>
            <p:ph type="ftr"/>
          </p:nvPr>
        </p:nvSpPr>
        <p:spPr>
          <a:xfrm>
            <a:off x="3124080" y="6356520"/>
            <a:ext cx="2895120" cy="364680"/>
          </a:xfrm>
          <a:prstGeom prst="rect">
            <a:avLst/>
          </a:prstGeom>
        </p:spPr>
        <p:txBody>
          <a:bodyPr anchor="ctr"/>
          <a:p>
            <a:endParaRPr b="0" lang="en-US" sz="2400" spc="-1" strike="noStrike">
              <a:solidFill>
                <a:srgbClr val="000000"/>
              </a:solidFill>
              <a:uFill>
                <a:solidFill>
                  <a:srgbClr val="ffffff"/>
                </a:solidFill>
              </a:uFill>
              <a:latin typeface="Times New Roman"/>
            </a:endParaRPr>
          </a:p>
        </p:txBody>
      </p:sp>
      <p:sp>
        <p:nvSpPr>
          <p:cNvPr id="3" name="PlaceHolder 4"/>
          <p:cNvSpPr>
            <a:spLocks noGrp="1"/>
          </p:cNvSpPr>
          <p:nvPr>
            <p:ph type="sldNum"/>
          </p:nvPr>
        </p:nvSpPr>
        <p:spPr>
          <a:xfrm>
            <a:off x="6817680" y="6356520"/>
            <a:ext cx="2133360" cy="364680"/>
          </a:xfrm>
          <a:prstGeom prst="rect">
            <a:avLst/>
          </a:prstGeom>
        </p:spPr>
        <p:txBody>
          <a:bodyPr anchor="ctr"/>
          <a:p>
            <a:pPr algn="r">
              <a:lnSpc>
                <a:spcPct val="100000"/>
              </a:lnSpc>
            </a:pPr>
            <a:fld id="{43592927-0455-4355-823C-245CF58BB9C3}" type="slidenum">
              <a:rPr b="0" lang="en-US" sz="1100" spc="-1" strike="noStrike">
                <a:solidFill>
                  <a:srgbClr val="988d76"/>
                </a:solidFill>
                <a:uFill>
                  <a:solidFill>
                    <a:srgbClr val="ffffff"/>
                  </a:solidFill>
                </a:uFill>
                <a:latin typeface="Book Antiqua"/>
              </a:rPr>
              <a:t>&lt;number&gt;</a:t>
            </a:fld>
            <a:endParaRPr b="0" lang="en-US" sz="1100" spc="-1" strike="noStrike">
              <a:solidFill>
                <a:srgbClr val="000000"/>
              </a:solidFill>
              <a:uFill>
                <a:solidFill>
                  <a:srgbClr val="ffffff"/>
                </a:solidFill>
              </a:uFill>
              <a:latin typeface="Times New Roman"/>
            </a:endParaRPr>
          </a:p>
        </p:txBody>
      </p:sp>
      <p:pic>
        <p:nvPicPr>
          <p:cNvPr id="4" name="Picture 7" descr=""/>
          <p:cNvPicPr/>
          <p:nvPr/>
        </p:nvPicPr>
        <p:blipFill>
          <a:blip r:embed="rId3"/>
          <a:stretch/>
        </p:blipFill>
        <p:spPr>
          <a:xfrm rot="5655600">
            <a:off x="-830520" y="-879120"/>
            <a:ext cx="2658240" cy="2662560"/>
          </a:xfrm>
          <a:prstGeom prst="rect">
            <a:avLst/>
          </a:prstGeom>
          <a:ln>
            <a:noFill/>
          </a:ln>
        </p:spPr>
      </p:pic>
      <p:pic>
        <p:nvPicPr>
          <p:cNvPr id="5" name="Picture 8" descr=""/>
          <p:cNvPicPr/>
          <p:nvPr/>
        </p:nvPicPr>
        <p:blipFill>
          <a:blip r:embed="rId4"/>
          <a:stretch/>
        </p:blipFill>
        <p:spPr>
          <a:xfrm rot="16515600">
            <a:off x="7315920" y="5024880"/>
            <a:ext cx="2658240" cy="2662560"/>
          </a:xfrm>
          <a:prstGeom prst="rect">
            <a:avLst/>
          </a:prstGeom>
          <a:ln>
            <a:noFill/>
          </a:ln>
        </p:spPr>
      </p:pic>
      <p:sp>
        <p:nvSpPr>
          <p:cNvPr id="6" name="PlaceHolder 5"/>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2200" spc="-1" strike="noStrike">
                <a:solidFill>
                  <a:srgbClr val="ffffff"/>
                </a:solidFill>
                <a:uFill>
                  <a:solidFill>
                    <a:srgbClr val="ffffff"/>
                  </a:solidFill>
                </a:uFill>
                <a:latin typeface="Book Antiqua"/>
              </a:rPr>
              <a:t>Click to edit the outline text format</a:t>
            </a:r>
            <a:endParaRPr b="0" lang="en-US" sz="2200" spc="-1" strike="noStrike">
              <a:solidFill>
                <a:srgbClr val="ffffff"/>
              </a:solidFill>
              <a:uFill>
                <a:solidFill>
                  <a:srgbClr val="ffffff"/>
                </a:solidFill>
              </a:uFill>
              <a:latin typeface="Book Antiqua"/>
            </a:endParaRPr>
          </a:p>
          <a:p>
            <a:pPr lvl="1" marL="864000" indent="-324000">
              <a:spcBef>
                <a:spcPts val="1134"/>
              </a:spcBef>
              <a:buClr>
                <a:srgbClr val="000000"/>
              </a:buClr>
              <a:buSzPct val="75000"/>
              <a:buFont typeface="Symbol" charset="2"/>
              <a:buChar char=""/>
            </a:pPr>
            <a:r>
              <a:rPr b="0" lang="en-US" sz="1800" spc="-1" strike="noStrike">
                <a:solidFill>
                  <a:srgbClr val="ffffff"/>
                </a:solidFill>
                <a:uFill>
                  <a:solidFill>
                    <a:srgbClr val="ffffff"/>
                  </a:solidFill>
                </a:uFill>
                <a:latin typeface="Book Antiqua"/>
              </a:rPr>
              <a:t>Second Outline Level</a:t>
            </a:r>
            <a:endParaRPr b="0" lang="en-US" sz="1800" spc="-1" strike="noStrike">
              <a:solidFill>
                <a:srgbClr val="ffffff"/>
              </a:solidFill>
              <a:uFill>
                <a:solidFill>
                  <a:srgbClr val="ffffff"/>
                </a:solidFill>
              </a:uFill>
              <a:latin typeface="Book Antiqua"/>
            </a:endParaRPr>
          </a:p>
          <a:p>
            <a:pPr lvl="2" marL="1296000" indent="-288000">
              <a:spcBef>
                <a:spcPts val="850"/>
              </a:spcBef>
              <a:buClr>
                <a:srgbClr val="000000"/>
              </a:buClr>
              <a:buSzPct val="45000"/>
              <a:buFont typeface="Wingdings" charset="2"/>
              <a:buChar char=""/>
            </a:pPr>
            <a:r>
              <a:rPr b="0" lang="en-US" sz="1800" spc="-1" strike="noStrike">
                <a:solidFill>
                  <a:srgbClr val="ffffff"/>
                </a:solidFill>
                <a:uFill>
                  <a:solidFill>
                    <a:srgbClr val="ffffff"/>
                  </a:solidFill>
                </a:uFill>
                <a:latin typeface="Book Antiqua"/>
              </a:rPr>
              <a:t>Third Outline Level</a:t>
            </a:r>
            <a:endParaRPr b="0" lang="en-US" sz="1800" spc="-1" strike="noStrike">
              <a:solidFill>
                <a:srgbClr val="ffffff"/>
              </a:solidFill>
              <a:uFill>
                <a:solidFill>
                  <a:srgbClr val="ffffff"/>
                </a:solidFill>
              </a:uFill>
              <a:latin typeface="Book Antiqua"/>
            </a:endParaRPr>
          </a:p>
          <a:p>
            <a:pPr lvl="3" marL="1728000" indent="-216000">
              <a:spcBef>
                <a:spcPts val="567"/>
              </a:spcBef>
              <a:buClr>
                <a:srgbClr val="000000"/>
              </a:buClr>
              <a:buSzPct val="75000"/>
              <a:buFont typeface="Symbol" charset="2"/>
              <a:buChar char=""/>
            </a:pPr>
            <a:r>
              <a:rPr b="0" lang="en-US" sz="1800" spc="-1" strike="noStrike">
                <a:solidFill>
                  <a:srgbClr val="ffffff"/>
                </a:solidFill>
                <a:uFill>
                  <a:solidFill>
                    <a:srgbClr val="ffffff"/>
                  </a:solidFill>
                </a:uFill>
                <a:latin typeface="Book Antiqua"/>
              </a:rPr>
              <a:t>Fourth Outline Level</a:t>
            </a:r>
            <a:endParaRPr b="0" lang="en-US" sz="1800" spc="-1" strike="noStrike">
              <a:solidFill>
                <a:srgbClr val="ffffff"/>
              </a:solidFill>
              <a:uFill>
                <a:solidFill>
                  <a:srgbClr val="ffffff"/>
                </a:solidFill>
              </a:uFill>
              <a:latin typeface="Book Antiqua"/>
            </a:endParaRPr>
          </a:p>
          <a:p>
            <a:pPr lvl="4" marL="2160000" indent="-216000">
              <a:spcBef>
                <a:spcPts val="283"/>
              </a:spcBef>
              <a:buClr>
                <a:srgbClr val="000000"/>
              </a:buClr>
              <a:buSzPct val="45000"/>
              <a:buFont typeface="Wingdings" charset="2"/>
              <a:buChar char=""/>
            </a:pPr>
            <a:r>
              <a:rPr b="0" lang="en-US" sz="2000" spc="-1" strike="noStrike">
                <a:solidFill>
                  <a:srgbClr val="ffffff"/>
                </a:solidFill>
                <a:uFill>
                  <a:solidFill>
                    <a:srgbClr val="ffffff"/>
                  </a:solidFill>
                </a:uFill>
                <a:latin typeface="Book Antiqua"/>
              </a:rPr>
              <a:t>Fifth Outline Level</a:t>
            </a:r>
            <a:endParaRPr b="0" lang="en-US" sz="2000" spc="-1" strike="noStrike">
              <a:solidFill>
                <a:srgbClr val="ffffff"/>
              </a:solidFill>
              <a:uFill>
                <a:solidFill>
                  <a:srgbClr val="ffffff"/>
                </a:solidFill>
              </a:uFill>
              <a:latin typeface="Book Antiqua"/>
            </a:endParaRPr>
          </a:p>
          <a:p>
            <a:pPr lvl="5" marL="2592000" indent="-216000">
              <a:spcBef>
                <a:spcPts val="283"/>
              </a:spcBef>
              <a:buClr>
                <a:srgbClr val="000000"/>
              </a:buClr>
              <a:buSzPct val="45000"/>
              <a:buFont typeface="Wingdings" charset="2"/>
              <a:buChar char=""/>
            </a:pPr>
            <a:r>
              <a:rPr b="0" lang="en-US" sz="2000" spc="-1" strike="noStrike">
                <a:solidFill>
                  <a:srgbClr val="ffffff"/>
                </a:solidFill>
                <a:uFill>
                  <a:solidFill>
                    <a:srgbClr val="ffffff"/>
                  </a:solidFill>
                </a:uFill>
                <a:latin typeface="Book Antiqua"/>
              </a:rPr>
              <a:t>Sixth Outline Level</a:t>
            </a:r>
            <a:endParaRPr b="0" lang="en-US" sz="2000" spc="-1" strike="noStrike">
              <a:solidFill>
                <a:srgbClr val="ffffff"/>
              </a:solidFill>
              <a:uFill>
                <a:solidFill>
                  <a:srgbClr val="ffffff"/>
                </a:solidFill>
              </a:uFill>
              <a:latin typeface="Book Antiqua"/>
            </a:endParaRPr>
          </a:p>
          <a:p>
            <a:pPr lvl="6" marL="3024000" indent="-216000">
              <a:spcBef>
                <a:spcPts val="283"/>
              </a:spcBef>
              <a:buClr>
                <a:srgbClr val="000000"/>
              </a:buClr>
              <a:buSzPct val="45000"/>
              <a:buFont typeface="Wingdings" charset="2"/>
              <a:buChar char=""/>
            </a:pPr>
            <a:r>
              <a:rPr b="0" lang="en-US" sz="2000" spc="-1" strike="noStrike">
                <a:solidFill>
                  <a:srgbClr val="ffffff"/>
                </a:solidFill>
                <a:uFill>
                  <a:solidFill>
                    <a:srgbClr val="ffffff"/>
                  </a:solidFill>
                </a:uFill>
                <a:latin typeface="Book Antiqua"/>
              </a:rPr>
              <a:t>Seventh Outline Level</a:t>
            </a:r>
            <a:endParaRPr b="0" lang="en-US" sz="2000" spc="-1" strike="noStrike">
              <a:solidFill>
                <a:srgbClr val="ffffff"/>
              </a:solidFill>
              <a:uFill>
                <a:solidFill>
                  <a:srgbClr val="ffffff"/>
                </a:solidFill>
              </a:uFill>
              <a:latin typeface="Book Antiqua"/>
            </a:endParaRPr>
          </a:p>
        </p:txBody>
      </p:sp>
    </p:spTree>
  </p:cSld>
  <p:clrMap bg1="lt1" bg2="lt2" tx1="dk1" tx2="dk2" accent1="accent1" accent2="accent2" accent3="accent3" accent4="accent4" accent5="accent5" accent6="accent6" hlink="hlink" folHlink="folHlink"/>
  <p:sldLayoutIdLst>
    <p:sldLayoutId id="2147483649" r:id="rId5"/>
    <p:sldLayoutId id="2147483650"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 id="2147483660" r:id="rId16"/>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2"/>
          <a:stretch>
            <a:fillRect/>
          </a:stretch>
        </a:blipFill>
      </p:bgPr>
    </p:bg>
    <p:spTree>
      <p:nvGrpSpPr>
        <p:cNvPr id="1" name=""/>
        <p:cNvGrpSpPr/>
        <p:nvPr/>
      </p:nvGrpSpPr>
      <p:grpSpPr>
        <a:xfrm>
          <a:off x="0" y="0"/>
          <a:ext cx="0" cy="0"/>
          <a:chOff x="0" y="0"/>
          <a:chExt cx="0" cy="0"/>
        </a:xfrm>
      </p:grpSpPr>
      <p:sp>
        <p:nvSpPr>
          <p:cNvPr id="43" name="PlaceHolder 1"/>
          <p:cNvSpPr>
            <a:spLocks noGrp="1"/>
          </p:cNvSpPr>
          <p:nvPr>
            <p:ph type="dt"/>
          </p:nvPr>
        </p:nvSpPr>
        <p:spPr>
          <a:xfrm>
            <a:off x="188280" y="6356520"/>
            <a:ext cx="2133360" cy="364680"/>
          </a:xfrm>
          <a:prstGeom prst="rect">
            <a:avLst/>
          </a:prstGeom>
        </p:spPr>
        <p:txBody>
          <a:bodyPr anchor="ctr"/>
          <a:p>
            <a:pPr>
              <a:lnSpc>
                <a:spcPct val="100000"/>
              </a:lnSpc>
            </a:pPr>
            <a:fld id="{1D0CACCF-9CDD-47AF-B8B8-46D430AAEF08}" type="datetime1">
              <a:rPr b="0" lang="en-US" sz="1100" spc="-1" strike="noStrike">
                <a:solidFill>
                  <a:srgbClr val="988d76"/>
                </a:solidFill>
                <a:uFill>
                  <a:solidFill>
                    <a:srgbClr val="ffffff"/>
                  </a:solidFill>
                </a:uFill>
                <a:latin typeface="Book Antiqua"/>
              </a:rPr>
              <a:t>04/02/2018</a:t>
            </a:fld>
            <a:endParaRPr b="0" lang="en-US" sz="1100" spc="-1" strike="noStrike">
              <a:solidFill>
                <a:srgbClr val="000000"/>
              </a:solidFill>
              <a:uFill>
                <a:solidFill>
                  <a:srgbClr val="ffffff"/>
                </a:solidFill>
              </a:uFill>
              <a:latin typeface="Times New Roman"/>
            </a:endParaRPr>
          </a:p>
        </p:txBody>
      </p:sp>
      <p:sp>
        <p:nvSpPr>
          <p:cNvPr id="44" name="PlaceHolder 2"/>
          <p:cNvSpPr>
            <a:spLocks noGrp="1"/>
          </p:cNvSpPr>
          <p:nvPr>
            <p:ph type="ftr"/>
          </p:nvPr>
        </p:nvSpPr>
        <p:spPr>
          <a:xfrm>
            <a:off x="3124080" y="6356520"/>
            <a:ext cx="2895120" cy="364680"/>
          </a:xfrm>
          <a:prstGeom prst="rect">
            <a:avLst/>
          </a:prstGeom>
        </p:spPr>
        <p:txBody>
          <a:bodyPr anchor="ctr"/>
          <a:p>
            <a:endParaRPr b="0" lang="en-US" sz="2400" spc="-1" strike="noStrike">
              <a:solidFill>
                <a:srgbClr val="000000"/>
              </a:solidFill>
              <a:uFill>
                <a:solidFill>
                  <a:srgbClr val="ffffff"/>
                </a:solidFill>
              </a:uFill>
              <a:latin typeface="Times New Roman"/>
            </a:endParaRPr>
          </a:p>
        </p:txBody>
      </p:sp>
      <p:sp>
        <p:nvSpPr>
          <p:cNvPr id="45" name="PlaceHolder 3"/>
          <p:cNvSpPr>
            <a:spLocks noGrp="1"/>
          </p:cNvSpPr>
          <p:nvPr>
            <p:ph type="sldNum"/>
          </p:nvPr>
        </p:nvSpPr>
        <p:spPr>
          <a:xfrm>
            <a:off x="6817680" y="6356520"/>
            <a:ext cx="2133360" cy="364680"/>
          </a:xfrm>
          <a:prstGeom prst="rect">
            <a:avLst/>
          </a:prstGeom>
        </p:spPr>
        <p:txBody>
          <a:bodyPr anchor="ctr"/>
          <a:p>
            <a:pPr algn="r">
              <a:lnSpc>
                <a:spcPct val="100000"/>
              </a:lnSpc>
            </a:pPr>
            <a:fld id="{3CD9F4EE-B0FA-465C-8EF5-44248F78A9DF}" type="slidenum">
              <a:rPr b="0" lang="en-US" sz="1100" spc="-1" strike="noStrike">
                <a:solidFill>
                  <a:srgbClr val="988d76"/>
                </a:solidFill>
                <a:uFill>
                  <a:solidFill>
                    <a:srgbClr val="ffffff"/>
                  </a:solidFill>
                </a:uFill>
                <a:latin typeface="Book Antiqua"/>
              </a:rPr>
              <a:t>1</a:t>
            </a:fld>
            <a:endParaRPr b="0" lang="en-US" sz="1100" spc="-1" strike="noStrike">
              <a:solidFill>
                <a:srgbClr val="000000"/>
              </a:solidFill>
              <a:uFill>
                <a:solidFill>
                  <a:srgbClr val="ffffff"/>
                </a:solidFill>
              </a:uFill>
              <a:latin typeface="Times New Roman"/>
            </a:endParaRPr>
          </a:p>
        </p:txBody>
      </p:sp>
      <p:sp>
        <p:nvSpPr>
          <p:cNvPr id="46" name="PlaceHolder 4"/>
          <p:cNvSpPr>
            <a:spLocks noGrp="1"/>
          </p:cNvSpPr>
          <p:nvPr>
            <p:ph type="title"/>
          </p:nvPr>
        </p:nvSpPr>
        <p:spPr>
          <a:xfrm>
            <a:off x="457200" y="273600"/>
            <a:ext cx="8229240" cy="1144800"/>
          </a:xfrm>
          <a:prstGeom prst="rect">
            <a:avLst/>
          </a:prstGeom>
        </p:spPr>
        <p:txBody>
          <a:bodyPr lIns="0" rIns="0" tIns="0" bIns="0" anchor="ctr"/>
          <a:p>
            <a:r>
              <a:rPr b="0" lang="en-US" sz="1800" spc="-1" strike="noStrike">
                <a:solidFill>
                  <a:srgbClr val="ffffff"/>
                </a:solidFill>
                <a:uFill>
                  <a:solidFill>
                    <a:srgbClr val="ffffff"/>
                  </a:solidFill>
                </a:uFill>
                <a:latin typeface="Book Antiqua"/>
              </a:rPr>
              <a:t>Click to edit the title text format</a:t>
            </a:r>
            <a:endParaRPr b="0" lang="en-US" sz="1800" spc="-1" strike="noStrike">
              <a:solidFill>
                <a:srgbClr val="ffffff"/>
              </a:solidFill>
              <a:uFill>
                <a:solidFill>
                  <a:srgbClr val="ffffff"/>
                </a:solidFill>
              </a:uFill>
              <a:latin typeface="Book Antiqua"/>
            </a:endParaRPr>
          </a:p>
        </p:txBody>
      </p:sp>
      <p:sp>
        <p:nvSpPr>
          <p:cNvPr id="47" name="PlaceHolder 5"/>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2200" spc="-1" strike="noStrike">
                <a:solidFill>
                  <a:srgbClr val="ffffff"/>
                </a:solidFill>
                <a:uFill>
                  <a:solidFill>
                    <a:srgbClr val="ffffff"/>
                  </a:solidFill>
                </a:uFill>
                <a:latin typeface="Book Antiqua"/>
              </a:rPr>
              <a:t>Click to edit the outline text format</a:t>
            </a:r>
            <a:endParaRPr b="0" lang="en-US" sz="2200" spc="-1" strike="noStrike">
              <a:solidFill>
                <a:srgbClr val="ffffff"/>
              </a:solidFill>
              <a:uFill>
                <a:solidFill>
                  <a:srgbClr val="ffffff"/>
                </a:solidFill>
              </a:uFill>
              <a:latin typeface="Book Antiqua"/>
            </a:endParaRPr>
          </a:p>
          <a:p>
            <a:pPr lvl="1" marL="864000" indent="-324000">
              <a:spcBef>
                <a:spcPts val="1134"/>
              </a:spcBef>
              <a:buClr>
                <a:srgbClr val="000000"/>
              </a:buClr>
              <a:buSzPct val="75000"/>
              <a:buFont typeface="Symbol" charset="2"/>
              <a:buChar char=""/>
            </a:pPr>
            <a:r>
              <a:rPr b="0" lang="en-US" sz="1800" spc="-1" strike="noStrike">
                <a:solidFill>
                  <a:srgbClr val="ffffff"/>
                </a:solidFill>
                <a:uFill>
                  <a:solidFill>
                    <a:srgbClr val="ffffff"/>
                  </a:solidFill>
                </a:uFill>
                <a:latin typeface="Book Antiqua"/>
              </a:rPr>
              <a:t>Second Outline Level</a:t>
            </a:r>
            <a:endParaRPr b="0" lang="en-US" sz="1800" spc="-1" strike="noStrike">
              <a:solidFill>
                <a:srgbClr val="ffffff"/>
              </a:solidFill>
              <a:uFill>
                <a:solidFill>
                  <a:srgbClr val="ffffff"/>
                </a:solidFill>
              </a:uFill>
              <a:latin typeface="Book Antiqua"/>
            </a:endParaRPr>
          </a:p>
          <a:p>
            <a:pPr lvl="2" marL="1296000" indent="-288000">
              <a:spcBef>
                <a:spcPts val="850"/>
              </a:spcBef>
              <a:buClr>
                <a:srgbClr val="000000"/>
              </a:buClr>
              <a:buSzPct val="45000"/>
              <a:buFont typeface="Wingdings" charset="2"/>
              <a:buChar char=""/>
            </a:pPr>
            <a:r>
              <a:rPr b="0" lang="en-US" sz="1800" spc="-1" strike="noStrike">
                <a:solidFill>
                  <a:srgbClr val="ffffff"/>
                </a:solidFill>
                <a:uFill>
                  <a:solidFill>
                    <a:srgbClr val="ffffff"/>
                  </a:solidFill>
                </a:uFill>
                <a:latin typeface="Book Antiqua"/>
              </a:rPr>
              <a:t>Third Outline Level</a:t>
            </a:r>
            <a:endParaRPr b="0" lang="en-US" sz="1800" spc="-1" strike="noStrike">
              <a:solidFill>
                <a:srgbClr val="ffffff"/>
              </a:solidFill>
              <a:uFill>
                <a:solidFill>
                  <a:srgbClr val="ffffff"/>
                </a:solidFill>
              </a:uFill>
              <a:latin typeface="Book Antiqua"/>
            </a:endParaRPr>
          </a:p>
          <a:p>
            <a:pPr lvl="3" marL="1728000" indent="-216000">
              <a:spcBef>
                <a:spcPts val="567"/>
              </a:spcBef>
              <a:buClr>
                <a:srgbClr val="000000"/>
              </a:buClr>
              <a:buSzPct val="75000"/>
              <a:buFont typeface="Symbol" charset="2"/>
              <a:buChar char=""/>
            </a:pPr>
            <a:r>
              <a:rPr b="0" lang="en-US" sz="1800" spc="-1" strike="noStrike">
                <a:solidFill>
                  <a:srgbClr val="ffffff"/>
                </a:solidFill>
                <a:uFill>
                  <a:solidFill>
                    <a:srgbClr val="ffffff"/>
                  </a:solidFill>
                </a:uFill>
                <a:latin typeface="Book Antiqua"/>
              </a:rPr>
              <a:t>Fourth Outline Level</a:t>
            </a:r>
            <a:endParaRPr b="0" lang="en-US" sz="1800" spc="-1" strike="noStrike">
              <a:solidFill>
                <a:srgbClr val="ffffff"/>
              </a:solidFill>
              <a:uFill>
                <a:solidFill>
                  <a:srgbClr val="ffffff"/>
                </a:solidFill>
              </a:uFill>
              <a:latin typeface="Book Antiqua"/>
            </a:endParaRPr>
          </a:p>
          <a:p>
            <a:pPr lvl="4" marL="2160000" indent="-216000">
              <a:spcBef>
                <a:spcPts val="283"/>
              </a:spcBef>
              <a:buClr>
                <a:srgbClr val="000000"/>
              </a:buClr>
              <a:buSzPct val="45000"/>
              <a:buFont typeface="Wingdings" charset="2"/>
              <a:buChar char=""/>
            </a:pPr>
            <a:r>
              <a:rPr b="0" lang="en-US" sz="2000" spc="-1" strike="noStrike">
                <a:solidFill>
                  <a:srgbClr val="ffffff"/>
                </a:solidFill>
                <a:uFill>
                  <a:solidFill>
                    <a:srgbClr val="ffffff"/>
                  </a:solidFill>
                </a:uFill>
                <a:latin typeface="Book Antiqua"/>
              </a:rPr>
              <a:t>Fifth Outline Level</a:t>
            </a:r>
            <a:endParaRPr b="0" lang="en-US" sz="2000" spc="-1" strike="noStrike">
              <a:solidFill>
                <a:srgbClr val="ffffff"/>
              </a:solidFill>
              <a:uFill>
                <a:solidFill>
                  <a:srgbClr val="ffffff"/>
                </a:solidFill>
              </a:uFill>
              <a:latin typeface="Book Antiqua"/>
            </a:endParaRPr>
          </a:p>
          <a:p>
            <a:pPr lvl="5" marL="2592000" indent="-216000">
              <a:spcBef>
                <a:spcPts val="283"/>
              </a:spcBef>
              <a:buClr>
                <a:srgbClr val="000000"/>
              </a:buClr>
              <a:buSzPct val="45000"/>
              <a:buFont typeface="Wingdings" charset="2"/>
              <a:buChar char=""/>
            </a:pPr>
            <a:r>
              <a:rPr b="0" lang="en-US" sz="2000" spc="-1" strike="noStrike">
                <a:solidFill>
                  <a:srgbClr val="ffffff"/>
                </a:solidFill>
                <a:uFill>
                  <a:solidFill>
                    <a:srgbClr val="ffffff"/>
                  </a:solidFill>
                </a:uFill>
                <a:latin typeface="Book Antiqua"/>
              </a:rPr>
              <a:t>Sixth Outline Level</a:t>
            </a:r>
            <a:endParaRPr b="0" lang="en-US" sz="2000" spc="-1" strike="noStrike">
              <a:solidFill>
                <a:srgbClr val="ffffff"/>
              </a:solidFill>
              <a:uFill>
                <a:solidFill>
                  <a:srgbClr val="ffffff"/>
                </a:solidFill>
              </a:uFill>
              <a:latin typeface="Book Antiqua"/>
            </a:endParaRPr>
          </a:p>
          <a:p>
            <a:pPr lvl="6" marL="3024000" indent="-216000">
              <a:spcBef>
                <a:spcPts val="283"/>
              </a:spcBef>
              <a:buClr>
                <a:srgbClr val="000000"/>
              </a:buClr>
              <a:buSzPct val="45000"/>
              <a:buFont typeface="Wingdings" charset="2"/>
              <a:buChar char=""/>
            </a:pPr>
            <a:r>
              <a:rPr b="0" lang="en-US" sz="2000" spc="-1" strike="noStrike">
                <a:solidFill>
                  <a:srgbClr val="ffffff"/>
                </a:solidFill>
                <a:uFill>
                  <a:solidFill>
                    <a:srgbClr val="ffffff"/>
                  </a:solidFill>
                </a:uFill>
                <a:latin typeface="Book Antiqua"/>
              </a:rPr>
              <a:t>Seventh Outline Level</a:t>
            </a:r>
            <a:endParaRPr b="0" lang="en-US" sz="2000" spc="-1" strike="noStrike">
              <a:solidFill>
                <a:srgbClr val="ffffff"/>
              </a:solidFill>
              <a:uFill>
                <a:solidFill>
                  <a:srgbClr val="ffffff"/>
                </a:solidFill>
              </a:uFill>
              <a:latin typeface="Book Antiqua"/>
            </a:endParaRPr>
          </a:p>
        </p:txBody>
      </p:sp>
    </p:spTree>
  </p:cSld>
  <p:clrMap bg1="lt1" bg2="lt2" tx1="dk1" tx2="dk2" accent1="accent1" accent2="accent2" accent3="accent3" accent4="accent4" accent5="accent5" accent6="accent6" hlink="hlink" folHlink="folHlink"/>
  <p:sldLayoutIdLst>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Lst>
</p:sldMaster>
</file>

<file path=ppt/slides/_rels/slide1.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image" Target="../media/image6.png"/><Relationship Id="rId3" Type="http://schemas.openxmlformats.org/officeDocument/2006/relationships/slideLayout" Target="../slideLayouts/slideLayout2.xml"/><Relationship Id="rId4"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image" Target="../media/image16.jpeg"/><Relationship Id="rId2" Type="http://schemas.openxmlformats.org/officeDocument/2006/relationships/slideLayout" Target="../slideLayouts/slideLayout2.xml"/><Relationship Id="rId3"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image" Target="../media/image17.jpeg"/><Relationship Id="rId2" Type="http://schemas.openxmlformats.org/officeDocument/2006/relationships/slideLayout" Target="../slideLayouts/slideLayout2.xml"/><Relationship Id="rId3"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slideLayout" Target="../slideLayouts/slideLayout13.xml"/><Relationship Id="rId3"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image" Target="../media/image19.jpeg"/><Relationship Id="rId2" Type="http://schemas.openxmlformats.org/officeDocument/2006/relationships/slideLayout" Target="../slideLayouts/slideLayout2.xml"/><Relationship Id="rId3"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slideLayout" Target="../slideLayouts/slideLayout13.xml"/><Relationship Id="rId3" Type="http://schemas.openxmlformats.org/officeDocument/2006/relationships/notesSlide" Target="../notesSlides/notesSlide14.xml"/>
</Relationships>
</file>

<file path=ppt/slides/_rels/slide1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slideLayout" Target="../slideLayouts/slideLayout2.xml"/><Relationship Id="rId4" Type="http://schemas.openxmlformats.org/officeDocument/2006/relationships/notesSlide" Target="../notesSlides/notesSlide16.xml"/>
</Relationships>
</file>

<file path=ppt/slides/_rels/slide17.xml.rels><?xml version="1.0" encoding="UTF-8"?>
<Relationships xmlns="http://schemas.openxmlformats.org/package/2006/relationships"><Relationship Id="rId1" Type="http://schemas.openxmlformats.org/officeDocument/2006/relationships/image" Target="../media/image23.jpeg"/><Relationship Id="rId2" Type="http://schemas.openxmlformats.org/officeDocument/2006/relationships/slideLayout" Target="../slideLayouts/slideLayout2.xml"/><Relationship Id="rId3" Type="http://schemas.openxmlformats.org/officeDocument/2006/relationships/notesSlide" Target="../notesSlides/notesSlide17.xml"/>
</Relationships>
</file>

<file path=ppt/slides/_rels/slide18.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slideLayout" Target="../slideLayouts/slideLayout2.xml"/><Relationship Id="rId3" Type="http://schemas.openxmlformats.org/officeDocument/2006/relationships/notesSlide" Target="../notesSlides/notesSlide18.xml"/>
</Relationships>
</file>

<file path=ppt/slides/_rels/slide19.xml.rels><?xml version="1.0" encoding="UTF-8"?>
<Relationships xmlns="http://schemas.openxmlformats.org/package/2006/relationships"><Relationship Id="rId1" Type="http://schemas.openxmlformats.org/officeDocument/2006/relationships/image" Target="../media/image25.jpeg"/><Relationship Id="rId2" Type="http://schemas.openxmlformats.org/officeDocument/2006/relationships/slideLayout" Target="../slideLayouts/slideLayout2.xml"/><Relationship Id="rId3" Type="http://schemas.openxmlformats.org/officeDocument/2006/relationships/notesSlide" Target="../notesSlides/notesSlide19.xml"/>
</Relationships>
</file>

<file path=ppt/slides/_rels/slide2.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2.xml"/><Relationship Id="rId3" Type="http://schemas.openxmlformats.org/officeDocument/2006/relationships/notesSlide" Target="../notesSlides/notesSlide2.xml"/>
</Relationships>
</file>

<file path=ppt/slides/_rels/slide20.xml.rels><?xml version="1.0" encoding="UTF-8"?>
<Relationships xmlns="http://schemas.openxmlformats.org/package/2006/relationships"><Relationship Id="rId1" Type="http://schemas.openxmlformats.org/officeDocument/2006/relationships/image" Target="../media/image26.jpeg"/><Relationship Id="rId2" Type="http://schemas.openxmlformats.org/officeDocument/2006/relationships/slideLayout" Target="../slideLayouts/slideLayout2.xml"/><Relationship Id="rId3" Type="http://schemas.openxmlformats.org/officeDocument/2006/relationships/notesSlide" Target="../notesSlides/notesSlide20.xml"/>
</Relationships>
</file>

<file path=ppt/slides/_rels/slide21.xml.rels><?xml version="1.0" encoding="UTF-8"?>
<Relationships xmlns="http://schemas.openxmlformats.org/package/2006/relationships"><Relationship Id="rId1" Type="http://schemas.openxmlformats.org/officeDocument/2006/relationships/image" Target="../media/image27.jpeg"/><Relationship Id="rId2" Type="http://schemas.openxmlformats.org/officeDocument/2006/relationships/slideLayout" Target="../slideLayouts/slideLayout2.xml"/><Relationship Id="rId3" Type="http://schemas.openxmlformats.org/officeDocument/2006/relationships/notesSlide" Target="../notesSlides/notesSlide21.xml"/>
</Relationships>
</file>

<file path=ppt/slides/_rels/slide22.xml.rels><?xml version="1.0" encoding="UTF-8"?>
<Relationships xmlns="http://schemas.openxmlformats.org/package/2006/relationships"><Relationship Id="rId1" Type="http://schemas.openxmlformats.org/officeDocument/2006/relationships/image" Target="../media/image28.jpeg"/><Relationship Id="rId2" Type="http://schemas.openxmlformats.org/officeDocument/2006/relationships/slideLayout" Target="../slideLayouts/slideLayout2.xml"/><Relationship Id="rId3" Type="http://schemas.openxmlformats.org/officeDocument/2006/relationships/notesSlide" Target="../notesSlides/notesSlide22.xml"/>
</Relationships>
</file>

<file path=ppt/slides/_rels/slide23.xml.rels><?xml version="1.0" encoding="UTF-8"?>
<Relationships xmlns="http://schemas.openxmlformats.org/package/2006/relationships"><Relationship Id="rId1" Type="http://schemas.openxmlformats.org/officeDocument/2006/relationships/image" Target="../media/image29.jpeg"/><Relationship Id="rId2" Type="http://schemas.openxmlformats.org/officeDocument/2006/relationships/slideLayout" Target="../slideLayouts/slideLayout2.xml"/><Relationship Id="rId3" Type="http://schemas.openxmlformats.org/officeDocument/2006/relationships/notesSlide" Target="../notesSlides/notesSlide23.xml"/>
</Relationships>
</file>

<file path=ppt/slides/_rels/slide24.xml.rels><?xml version="1.0" encoding="UTF-8"?>
<Relationships xmlns="http://schemas.openxmlformats.org/package/2006/relationships"><Relationship Id="rId1" Type="http://schemas.openxmlformats.org/officeDocument/2006/relationships/image" Target="../media/image30.jpeg"/><Relationship Id="rId2" Type="http://schemas.openxmlformats.org/officeDocument/2006/relationships/slideLayout" Target="../slideLayouts/slideLayout2.xml"/><Relationship Id="rId3" Type="http://schemas.openxmlformats.org/officeDocument/2006/relationships/notesSlide" Target="../notesSlides/notesSlide24.xml"/>
</Relationships>
</file>

<file path=ppt/slides/_rels/slide25.xml.rels><?xml version="1.0" encoding="UTF-8"?>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2.xml"/><Relationship Id="rId3" Type="http://schemas.openxmlformats.org/officeDocument/2006/relationships/notesSlide" Target="../notesSlides/notesSlide25.xml"/>
</Relationships>
</file>

<file path=ppt/slides/_rels/slide26.xml.rels><?xml version="1.0" encoding="UTF-8"?>
<Relationships xmlns="http://schemas.openxmlformats.org/package/2006/relationships"><Relationship Id="rId1" Type="http://schemas.openxmlformats.org/officeDocument/2006/relationships/image" Target="../media/image32.jpeg"/><Relationship Id="rId2" Type="http://schemas.openxmlformats.org/officeDocument/2006/relationships/slideLayout" Target="../slideLayouts/slideLayout2.xml"/><Relationship Id="rId3" Type="http://schemas.openxmlformats.org/officeDocument/2006/relationships/notesSlide" Target="../notesSlides/notesSlide26.xml"/>
</Relationships>
</file>

<file path=ppt/slides/_rels/slide27.xml.rels><?xml version="1.0" encoding="UTF-8"?>
<Relationships xmlns="http://schemas.openxmlformats.org/package/2006/relationships"><Relationship Id="rId1" Type="http://schemas.openxmlformats.org/officeDocument/2006/relationships/image" Target="../media/image33.jpeg"/><Relationship Id="rId2" Type="http://schemas.openxmlformats.org/officeDocument/2006/relationships/slideLayout" Target="../slideLayouts/slideLayout2.xml"/><Relationship Id="rId3" Type="http://schemas.openxmlformats.org/officeDocument/2006/relationships/notesSlide" Target="../notesSlides/notesSlide27.xml"/>
</Relationships>
</file>

<file path=ppt/slides/_rels/slide28.xml.rels><?xml version="1.0" encoding="UTF-8"?>
<Relationships xmlns="http://schemas.openxmlformats.org/package/2006/relationships"><Relationship Id="rId1" Type="http://schemas.openxmlformats.org/officeDocument/2006/relationships/image" Target="../media/image34.jpeg"/><Relationship Id="rId2" Type="http://schemas.openxmlformats.org/officeDocument/2006/relationships/slideLayout" Target="../slideLayouts/slideLayout2.xml"/><Relationship Id="rId3" Type="http://schemas.openxmlformats.org/officeDocument/2006/relationships/notesSlide" Target="../notesSlides/notesSlide28.xml"/>
</Relationships>
</file>

<file path=ppt/slides/_rels/slide29.xml.rels><?xml version="1.0" encoding="UTF-8"?>
<Relationships xmlns="http://schemas.openxmlformats.org/package/2006/relationships"><Relationship Id="rId1" Type="http://schemas.openxmlformats.org/officeDocument/2006/relationships/image" Target="../media/image35.jpeg"/><Relationship Id="rId2" Type="http://schemas.openxmlformats.org/officeDocument/2006/relationships/slideLayout" Target="../slideLayouts/slideLayout2.xml"/><Relationship Id="rId3" Type="http://schemas.openxmlformats.org/officeDocument/2006/relationships/notesSlide" Target="../notesSlides/notesSlide29.xml"/>
</Relationships>
</file>

<file path=ppt/slides/_rels/slide3.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13.xml"/><Relationship Id="rId3" Type="http://schemas.openxmlformats.org/officeDocument/2006/relationships/notesSlide" Target="../notesSlides/notesSlide3.xml"/>
</Relationships>
</file>

<file path=ppt/slides/_rels/slide30.xml.rels><?xml version="1.0" encoding="UTF-8"?>
<Relationships xmlns="http://schemas.openxmlformats.org/package/2006/relationships"><Relationship Id="rId1" Type="http://schemas.openxmlformats.org/officeDocument/2006/relationships/image" Target="../media/image36.png"/><Relationship Id="rId2" Type="http://schemas.openxmlformats.org/officeDocument/2006/relationships/slideLayout" Target="../slideLayouts/slideLayout2.xml"/><Relationship Id="rId3" Type="http://schemas.openxmlformats.org/officeDocument/2006/relationships/notesSlide" Target="../notesSlides/notesSlide30.xml"/>
</Relationships>
</file>

<file path=ppt/slides/_rels/slide31.xml.rels><?xml version="1.0" encoding="UTF-8"?>
<Relationships xmlns="http://schemas.openxmlformats.org/package/2006/relationships"><Relationship Id="rId1" Type="http://schemas.openxmlformats.org/officeDocument/2006/relationships/image" Target="../media/image37.png"/><Relationship Id="rId2" Type="http://schemas.openxmlformats.org/officeDocument/2006/relationships/slideLayout" Target="../slideLayouts/slideLayout2.xml"/><Relationship Id="rId3" Type="http://schemas.openxmlformats.org/officeDocument/2006/relationships/notesSlide" Target="../notesSlides/notesSlide31.xml"/>
</Relationships>
</file>

<file path=ppt/slides/_rels/slide32.xml.rels><?xml version="1.0" encoding="UTF-8"?>
<Relationships xmlns="http://schemas.openxmlformats.org/package/2006/relationships"><Relationship Id="rId1" Type="http://schemas.openxmlformats.org/officeDocument/2006/relationships/image" Target="../media/image38.jpeg"/><Relationship Id="rId2" Type="http://schemas.openxmlformats.org/officeDocument/2006/relationships/slideLayout" Target="../slideLayouts/slideLayout2.xml"/><Relationship Id="rId3" Type="http://schemas.openxmlformats.org/officeDocument/2006/relationships/notesSlide" Target="../notesSlides/notesSlide32.xml"/>
</Relationships>
</file>

<file path=ppt/slides/_rels/slide33.xml.rels><?xml version="1.0" encoding="UTF-8"?>
<Relationships xmlns="http://schemas.openxmlformats.org/package/2006/relationships"><Relationship Id="rId1" Type="http://schemas.openxmlformats.org/officeDocument/2006/relationships/image" Target="../media/image39.jpeg"/><Relationship Id="rId2" Type="http://schemas.openxmlformats.org/officeDocument/2006/relationships/slideLayout" Target="../slideLayouts/slideLayout2.xml"/><Relationship Id="rId3" Type="http://schemas.openxmlformats.org/officeDocument/2006/relationships/notesSlide" Target="../notesSlides/notesSlide33.xml"/>
</Relationships>
</file>

<file path=ppt/slides/_rels/slide34.xml.rels><?xml version="1.0" encoding="UTF-8"?>
<Relationships xmlns="http://schemas.openxmlformats.org/package/2006/relationships"><Relationship Id="rId1" Type="http://schemas.openxmlformats.org/officeDocument/2006/relationships/image" Target="../media/image40.jpeg"/><Relationship Id="rId2" Type="http://schemas.openxmlformats.org/officeDocument/2006/relationships/slideLayout" Target="../slideLayouts/slideLayout2.xml"/><Relationship Id="rId3" Type="http://schemas.openxmlformats.org/officeDocument/2006/relationships/notesSlide" Target="../notesSlides/notesSlide34.xml"/>
</Relationships>
</file>

<file path=ppt/slides/_rels/slide35.xml.rels><?xml version="1.0" encoding="UTF-8"?>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jpeg"/><Relationship Id="rId3" Type="http://schemas.openxmlformats.org/officeDocument/2006/relationships/slideLayout" Target="../slideLayouts/slideLayout2.xml"/><Relationship Id="rId4" Type="http://schemas.openxmlformats.org/officeDocument/2006/relationships/notesSlide" Target="../notesSlides/notesSlide35.xml"/>
</Relationships>
</file>

<file path=ppt/slides/_rels/slide36.xml.rels><?xml version="1.0" encoding="UTF-8"?>
<Relationships xmlns="http://schemas.openxmlformats.org/package/2006/relationships"><Relationship Id="rId1" Type="http://schemas.openxmlformats.org/officeDocument/2006/relationships/image" Target="../media/image43.jpeg"/><Relationship Id="rId2" Type="http://schemas.openxmlformats.org/officeDocument/2006/relationships/slideLayout" Target="../slideLayouts/slideLayout2.xml"/><Relationship Id="rId3" Type="http://schemas.openxmlformats.org/officeDocument/2006/relationships/notesSlide" Target="../notesSlides/notesSlide36.xml"/>
</Relationships>
</file>

<file path=ppt/slides/_rels/slide37.xml.rels><?xml version="1.0" encoding="UTF-8"?>
<Relationships xmlns="http://schemas.openxmlformats.org/package/2006/relationships"><Relationship Id="rId1" Type="http://schemas.openxmlformats.org/officeDocument/2006/relationships/image" Target="../media/image44.png"/><Relationship Id="rId2" Type="http://schemas.openxmlformats.org/officeDocument/2006/relationships/slideLayout" Target="../slideLayouts/slideLayout2.xml"/><Relationship Id="rId3" Type="http://schemas.openxmlformats.org/officeDocument/2006/relationships/notesSlide" Target="../notesSlides/notesSlide37.xml"/>
</Relationships>
</file>

<file path=ppt/slides/_rels/slide38.xml.rels><?xml version="1.0" encoding="UTF-8"?>
<Relationships xmlns="http://schemas.openxmlformats.org/package/2006/relationships"><Relationship Id="rId1" Type="http://schemas.openxmlformats.org/officeDocument/2006/relationships/image" Target="../media/image45.png"/><Relationship Id="rId2" Type="http://schemas.openxmlformats.org/officeDocument/2006/relationships/slideLayout" Target="../slideLayouts/slideLayout2.xml"/><Relationship Id="rId3" Type="http://schemas.openxmlformats.org/officeDocument/2006/relationships/notesSlide" Target="../notesSlides/notesSlide38.xml"/>
</Relationships>
</file>

<file path=ppt/slides/_rels/slide39.xml.rels><?xml version="1.0" encoding="UTF-8"?>
<Relationships xmlns="http://schemas.openxmlformats.org/package/2006/relationships"><Relationship Id="rId1" Type="http://schemas.openxmlformats.org/officeDocument/2006/relationships/image" Target="../media/image46.jpeg"/><Relationship Id="rId2" Type="http://schemas.openxmlformats.org/officeDocument/2006/relationships/slideLayout" Target="../slideLayouts/slideLayout2.xml"/><Relationship Id="rId3" Type="http://schemas.openxmlformats.org/officeDocument/2006/relationships/notesSlide" Target="../notesSlides/notesSlide39.xml"/>
</Relationships>
</file>

<file path=ppt/slides/_rels/slide4.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13.xml"/><Relationship Id="rId3" Type="http://schemas.openxmlformats.org/officeDocument/2006/relationships/notesSlide" Target="../notesSlides/notesSlide4.xml"/>
</Relationships>
</file>

<file path=ppt/slides/_rels/slide40.xml.rels><?xml version="1.0" encoding="UTF-8"?>
<Relationships xmlns="http://schemas.openxmlformats.org/package/2006/relationships"><Relationship Id="rId1" Type="http://schemas.openxmlformats.org/officeDocument/2006/relationships/image" Target="../media/image47.png"/><Relationship Id="rId2" Type="http://schemas.openxmlformats.org/officeDocument/2006/relationships/slideLayout" Target="../slideLayouts/slideLayout2.xml"/><Relationship Id="rId3" Type="http://schemas.openxmlformats.org/officeDocument/2006/relationships/notesSlide" Target="../notesSlides/notesSlide40.xml"/>
</Relationships>
</file>

<file path=ppt/slides/_rels/slide5.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13.xml"/><Relationship Id="rId3" Type="http://schemas.openxmlformats.org/officeDocument/2006/relationships/notesSlide" Target="../notesSlides/notesSlide5.xml"/>
</Relationships>
</file>

<file path=ppt/slides/_rels/slide6.xml.rels><?xml version="1.0" encoding="UTF-8"?>
<Relationships xmlns="http://schemas.openxmlformats.org/package/2006/relationships"><Relationship Id="rId1" Type="http://schemas.openxmlformats.org/officeDocument/2006/relationships/image" Target="../media/image11.jpeg"/><Relationship Id="rId2" Type="http://schemas.openxmlformats.org/officeDocument/2006/relationships/slideLayout" Target="../slideLayouts/slideLayout2.xml"/><Relationship Id="rId3"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slideLayout" Target="../slideLayouts/slideLayout13.xml"/><Relationship Id="rId3"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image" Target="../media/image14.jpeg"/><Relationship Id="rId3" Type="http://schemas.openxmlformats.org/officeDocument/2006/relationships/slideLayout" Target="../slideLayouts/slideLayout2.xml"/><Relationship Id="rId4"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image" Target="../media/image15.jpeg"/><Relationship Id="rId2" Type="http://schemas.openxmlformats.org/officeDocument/2006/relationships/slideLayout" Target="../slideLayouts/slideLayout2.xml"/><Relationship Id="rId3"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9" name="Picture 8" descr=""/>
          <p:cNvPicPr/>
          <p:nvPr/>
        </p:nvPicPr>
        <p:blipFill>
          <a:blip r:embed="rId1"/>
          <a:stretch/>
        </p:blipFill>
        <p:spPr>
          <a:xfrm>
            <a:off x="1442520" y="3230640"/>
            <a:ext cx="8144640" cy="2017440"/>
          </a:xfrm>
          <a:prstGeom prst="rect">
            <a:avLst/>
          </a:prstGeom>
          <a:ln>
            <a:noFill/>
          </a:ln>
        </p:spPr>
      </p:pic>
      <p:sp>
        <p:nvSpPr>
          <p:cNvPr id="90" name="TextShape 1"/>
          <p:cNvSpPr txBox="1"/>
          <p:nvPr/>
        </p:nvSpPr>
        <p:spPr>
          <a:xfrm>
            <a:off x="6817680" y="6356520"/>
            <a:ext cx="2133360" cy="364680"/>
          </a:xfrm>
          <a:prstGeom prst="rect">
            <a:avLst/>
          </a:prstGeom>
          <a:noFill/>
          <a:ln>
            <a:noFill/>
          </a:ln>
        </p:spPr>
        <p:txBody>
          <a:bodyPr anchor="ctr"/>
          <a:p>
            <a:pPr algn="r">
              <a:lnSpc>
                <a:spcPct val="100000"/>
              </a:lnSpc>
            </a:pPr>
            <a:fld id="{33176D17-7AAE-4308-8F68-B2EC13B60D01}" type="slidenum">
              <a:rPr b="0" lang="en-US" sz="1100" spc="-1" strike="noStrike">
                <a:solidFill>
                  <a:srgbClr val="988d76"/>
                </a:solidFill>
                <a:uFill>
                  <a:solidFill>
                    <a:srgbClr val="ffffff"/>
                  </a:solidFill>
                </a:uFill>
                <a:latin typeface="Book Antiqua"/>
              </a:rPr>
              <a:t>1</a:t>
            </a:fld>
            <a:endParaRPr b="0" lang="en-US" sz="1100" spc="-1" strike="noStrike">
              <a:solidFill>
                <a:srgbClr val="000000"/>
              </a:solidFill>
              <a:uFill>
                <a:solidFill>
                  <a:srgbClr val="ffffff"/>
                </a:solidFill>
              </a:uFill>
              <a:latin typeface="Times New Roman"/>
            </a:endParaRPr>
          </a:p>
        </p:txBody>
      </p:sp>
      <p:pic>
        <p:nvPicPr>
          <p:cNvPr id="91" name="Picture 5" descr=""/>
          <p:cNvPicPr/>
          <p:nvPr/>
        </p:nvPicPr>
        <p:blipFill>
          <a:blip r:embed="rId2"/>
          <a:stretch/>
        </p:blipFill>
        <p:spPr>
          <a:xfrm>
            <a:off x="522720" y="2350080"/>
            <a:ext cx="2288160" cy="2301120"/>
          </a:xfrm>
          <a:prstGeom prst="rect">
            <a:avLst/>
          </a:prstGeom>
          <a:ln>
            <a:noFill/>
          </a:ln>
        </p:spPr>
      </p:pic>
      <p:sp>
        <p:nvSpPr>
          <p:cNvPr id="92" name="TextShape 2"/>
          <p:cNvSpPr txBox="1"/>
          <p:nvPr/>
        </p:nvSpPr>
        <p:spPr>
          <a:xfrm>
            <a:off x="1440000" y="1075680"/>
            <a:ext cx="8146800" cy="1343880"/>
          </a:xfrm>
          <a:prstGeom prst="rect">
            <a:avLst/>
          </a:prstGeom>
          <a:noFill/>
          <a:ln>
            <a:noFill/>
          </a:ln>
        </p:spPr>
        <p:txBody>
          <a:bodyPr anchor="b">
            <a:normAutofit/>
          </a:bodyPr>
          <a:p>
            <a:pPr algn="ctr">
              <a:lnSpc>
                <a:spcPts val="6401"/>
              </a:lnSpc>
            </a:pPr>
            <a:r>
              <a:rPr b="1" lang="en-US" sz="6000" spc="-1" strike="noStrike">
                <a:solidFill>
                  <a:srgbClr val="302c24"/>
                </a:solidFill>
                <a:uFill>
                  <a:solidFill>
                    <a:srgbClr val="ffffff"/>
                  </a:solidFill>
                </a:uFill>
                <a:latin typeface="Book Antiqua"/>
              </a:rPr>
              <a:t>Come and See</a:t>
            </a:r>
            <a:endParaRPr b="0" lang="en-US" sz="6000" spc="-1" strike="noStrike">
              <a:solidFill>
                <a:srgbClr val="ffffff"/>
              </a:solidFill>
              <a:uFill>
                <a:solidFill>
                  <a:srgbClr val="ffffff"/>
                </a:solidFill>
              </a:uFill>
              <a:latin typeface="Book Antiqua"/>
            </a:endParaRPr>
          </a:p>
        </p:txBody>
      </p:sp>
    </p:spTree>
  </p:cSld>
  <p:timing>
    <p:tnLst>
      <p:par>
        <p:cTn id="1" dur="indefinite" restart="never" nodeType="tmRoot">
          <p:childTnLst>
            <p:seq>
              <p:cTn id="2" nodeType="mainSeq"/>
              <p:prevCondLst>
                <p:cond delay="0" evt="onPrev">
                  <p:tgtEl>
                    <p:sldTgt/>
                  </p:tgtEl>
                </p:cond>
              </p:prevCondLst>
              <p:nextCondLst>
                <p:cond delay="0" evt="onNext">
                  <p:tgtEl>
                    <p:sldTgt/>
                  </p:tgtEl>
                </p:cond>
              </p:nextCondLst>
            </p:seq>
          </p:childTnLst>
        </p:cTn>
      </p:par>
    </p:tnLst>
  </p:timing>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4" name="TextShape 1"/>
          <p:cNvSpPr txBox="1"/>
          <p:nvPr/>
        </p:nvSpPr>
        <p:spPr>
          <a:xfrm>
            <a:off x="8594640" y="5648400"/>
            <a:ext cx="549000" cy="396360"/>
          </a:xfrm>
          <a:prstGeom prst="rect">
            <a:avLst/>
          </a:prstGeom>
          <a:noFill/>
          <a:ln>
            <a:noFill/>
          </a:ln>
        </p:spPr>
        <p:txBody>
          <a:bodyPr anchor="ctr"/>
          <a:p>
            <a:pPr algn="r">
              <a:lnSpc>
                <a:spcPct val="100000"/>
              </a:lnSpc>
            </a:pPr>
            <a:fld id="{EBB31E52-5AF8-47A0-B655-49060AC9761C}" type="slidenum">
              <a:rPr b="0" lang="en-US" sz="1100" spc="-1" strike="noStrike">
                <a:solidFill>
                  <a:srgbClr val="988d76"/>
                </a:solidFill>
                <a:uFill>
                  <a:solidFill>
                    <a:srgbClr val="ffffff"/>
                  </a:solidFill>
                </a:uFill>
                <a:latin typeface="Book Antiqua"/>
              </a:rPr>
              <a:t>1</a:t>
            </a:fld>
            <a:endParaRPr b="0" lang="en-US" sz="1100" spc="-1" strike="noStrike">
              <a:solidFill>
                <a:srgbClr val="000000"/>
              </a:solidFill>
              <a:uFill>
                <a:solidFill>
                  <a:srgbClr val="ffffff"/>
                </a:solidFill>
              </a:uFill>
              <a:latin typeface="Times New Roman"/>
            </a:endParaRPr>
          </a:p>
        </p:txBody>
      </p:sp>
      <p:sp>
        <p:nvSpPr>
          <p:cNvPr id="115" name="CustomShape 2"/>
          <p:cNvSpPr/>
          <p:nvPr/>
        </p:nvSpPr>
        <p:spPr>
          <a:xfrm>
            <a:off x="485640" y="1999800"/>
            <a:ext cx="8390880" cy="4388040"/>
          </a:xfrm>
          <a:prstGeom prst="rect">
            <a:avLst/>
          </a:prstGeom>
          <a:noFill/>
          <a:ln>
            <a:noFill/>
          </a:ln>
        </p:spPr>
        <p:style>
          <a:lnRef idx="0"/>
          <a:fillRef idx="0"/>
          <a:effectRef idx="0"/>
          <a:fontRef idx="minor"/>
        </p:style>
      </p:sp>
      <p:pic>
        <p:nvPicPr>
          <p:cNvPr id="116" name="Picture 7" descr=""/>
          <p:cNvPicPr/>
          <p:nvPr/>
        </p:nvPicPr>
        <p:blipFill>
          <a:blip r:embed="rId1"/>
          <a:srcRect l="42668" t="0" r="0" b="1720"/>
          <a:stretch/>
        </p:blipFill>
        <p:spPr>
          <a:xfrm>
            <a:off x="2613600" y="932760"/>
            <a:ext cx="4134960" cy="4886640"/>
          </a:xfrm>
          <a:prstGeom prst="rect">
            <a:avLst/>
          </a:prstGeom>
          <a:ln w="38160">
            <a:solidFill>
              <a:schemeClr val="accent2">
                <a:lumMod val="50000"/>
              </a:schemeClr>
            </a:solidFill>
            <a:round/>
          </a:ln>
          <a:effectLst>
            <a:outerShdw algn="tl" blurRad="50800" dir="2700000" dist="38100" rotWithShape="0">
              <a:srgbClr val="000000">
                <a:alpha val="40000"/>
              </a:srgbClr>
            </a:outerShdw>
          </a:effectLst>
        </p:spPr>
      </p:pic>
    </p:spTree>
  </p:cSld>
  <p:timing>
    <p:tnLst>
      <p:par>
        <p:cTn id="19" dur="indefinite" restart="never" nodeType="tmRoot">
          <p:childTnLst>
            <p:seq>
              <p:cTn id="20" nodeType="mainSeq"/>
              <p:prevCondLst>
                <p:cond delay="0" evt="onPrev">
                  <p:tgtEl>
                    <p:sldTgt/>
                  </p:tgtEl>
                </p:cond>
              </p:prevCondLst>
              <p:nextCondLst>
                <p:cond delay="0" evt="onNext">
                  <p:tgtEl>
                    <p:sldTgt/>
                  </p:tgtEl>
                </p:cond>
              </p:nextCondLst>
            </p:seq>
          </p:childTnLst>
        </p:cTn>
      </p:par>
    </p:tnLst>
  </p:timing>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7" name="TextShape 1"/>
          <p:cNvSpPr txBox="1"/>
          <p:nvPr/>
        </p:nvSpPr>
        <p:spPr>
          <a:xfrm>
            <a:off x="8594640" y="5648400"/>
            <a:ext cx="549000" cy="396360"/>
          </a:xfrm>
          <a:prstGeom prst="rect">
            <a:avLst/>
          </a:prstGeom>
          <a:noFill/>
          <a:ln>
            <a:noFill/>
          </a:ln>
        </p:spPr>
        <p:txBody>
          <a:bodyPr anchor="ctr"/>
          <a:p>
            <a:pPr algn="r">
              <a:lnSpc>
                <a:spcPct val="100000"/>
              </a:lnSpc>
            </a:pPr>
            <a:fld id="{0C32621F-2A1A-43D6-B234-5B859AF420B5}" type="slidenum">
              <a:rPr b="0" lang="en-US" sz="1100" spc="-1" strike="noStrike">
                <a:solidFill>
                  <a:srgbClr val="988d76"/>
                </a:solidFill>
                <a:uFill>
                  <a:solidFill>
                    <a:srgbClr val="ffffff"/>
                  </a:solidFill>
                </a:uFill>
                <a:latin typeface="Book Antiqua"/>
              </a:rPr>
              <a:t>1</a:t>
            </a:fld>
            <a:endParaRPr b="0" lang="en-US" sz="1100" spc="-1" strike="noStrike">
              <a:solidFill>
                <a:srgbClr val="000000"/>
              </a:solidFill>
              <a:uFill>
                <a:solidFill>
                  <a:srgbClr val="ffffff"/>
                </a:solidFill>
              </a:uFill>
              <a:latin typeface="Times New Roman"/>
            </a:endParaRPr>
          </a:p>
        </p:txBody>
      </p:sp>
      <p:sp>
        <p:nvSpPr>
          <p:cNvPr id="118" name="CustomShape 2"/>
          <p:cNvSpPr/>
          <p:nvPr/>
        </p:nvSpPr>
        <p:spPr>
          <a:xfrm>
            <a:off x="485640" y="1999800"/>
            <a:ext cx="8390880" cy="4388040"/>
          </a:xfrm>
          <a:prstGeom prst="rect">
            <a:avLst/>
          </a:prstGeom>
          <a:noFill/>
          <a:ln>
            <a:noFill/>
          </a:ln>
        </p:spPr>
        <p:style>
          <a:lnRef idx="0"/>
          <a:fillRef idx="0"/>
          <a:effectRef idx="0"/>
          <a:fontRef idx="minor"/>
        </p:style>
      </p:sp>
      <p:sp>
        <p:nvSpPr>
          <p:cNvPr id="119" name="CustomShape 3"/>
          <p:cNvSpPr/>
          <p:nvPr/>
        </p:nvSpPr>
        <p:spPr>
          <a:xfrm>
            <a:off x="699120" y="565920"/>
            <a:ext cx="7755840" cy="927720"/>
          </a:xfrm>
          <a:prstGeom prst="rect">
            <a:avLst/>
          </a:prstGeom>
          <a:noFill/>
          <a:ln>
            <a:noFill/>
          </a:ln>
        </p:spPr>
        <p:style>
          <a:lnRef idx="0"/>
          <a:fillRef idx="0"/>
          <a:effectRef idx="0"/>
          <a:fontRef idx="minor"/>
        </p:style>
      </p:sp>
      <p:pic>
        <p:nvPicPr>
          <p:cNvPr id="120" name="Picture 7" descr=""/>
          <p:cNvPicPr/>
          <p:nvPr/>
        </p:nvPicPr>
        <p:blipFill>
          <a:blip r:embed="rId1"/>
          <a:srcRect l="0" t="0" r="0" b="1860"/>
          <a:stretch/>
        </p:blipFill>
        <p:spPr>
          <a:xfrm>
            <a:off x="1665720" y="960480"/>
            <a:ext cx="5854320" cy="4773240"/>
          </a:xfrm>
          <a:prstGeom prst="rect">
            <a:avLst/>
          </a:prstGeom>
          <a:ln w="38160">
            <a:solidFill>
              <a:schemeClr val="accent2">
                <a:lumMod val="50000"/>
              </a:schemeClr>
            </a:solidFill>
            <a:round/>
          </a:ln>
          <a:effectLst>
            <a:outerShdw algn="tl" blurRad="50800" dir="2700000" dist="38100" rotWithShape="0">
              <a:srgbClr val="000000">
                <a:alpha val="40000"/>
              </a:srgbClr>
            </a:outerShdw>
          </a:effectLst>
        </p:spPr>
      </p:pic>
    </p:spTree>
  </p:cSld>
  <p:timing>
    <p:tnLst>
      <p:par>
        <p:cTn id="21" dur="indefinite" restart="never" nodeType="tmRoot">
          <p:childTnLst>
            <p:seq>
              <p:cTn id="22" nodeType="mainSeq"/>
              <p:prevCondLst>
                <p:cond delay="0" evt="onPrev">
                  <p:tgtEl>
                    <p:sldTgt/>
                  </p:tgtEl>
                </p:cond>
              </p:prevCondLst>
              <p:nextCondLst>
                <p:cond delay="0" evt="onNext">
                  <p:tgtEl>
                    <p:sldTgt/>
                  </p:tgtEl>
                </p:cond>
              </p:nextCondLst>
            </p:seq>
          </p:childTnLst>
        </p:cTn>
      </p:par>
    </p:tnLst>
  </p:timing>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1" name="TextShape 1"/>
          <p:cNvSpPr txBox="1"/>
          <p:nvPr/>
        </p:nvSpPr>
        <p:spPr>
          <a:xfrm>
            <a:off x="6817680" y="6356520"/>
            <a:ext cx="2133360" cy="364680"/>
          </a:xfrm>
          <a:prstGeom prst="rect">
            <a:avLst/>
          </a:prstGeom>
          <a:noFill/>
          <a:ln>
            <a:noFill/>
          </a:ln>
        </p:spPr>
        <p:txBody>
          <a:bodyPr anchor="ctr"/>
          <a:p>
            <a:pPr algn="r">
              <a:lnSpc>
                <a:spcPct val="100000"/>
              </a:lnSpc>
            </a:pPr>
            <a:fld id="{01CF141D-8F85-4E45-8ED3-017DF537E9C8}" type="slidenum">
              <a:rPr b="0" lang="en-US" sz="1100" spc="-1" strike="noStrike">
                <a:solidFill>
                  <a:srgbClr val="988d76"/>
                </a:solidFill>
                <a:uFill>
                  <a:solidFill>
                    <a:srgbClr val="ffffff"/>
                  </a:solidFill>
                </a:uFill>
                <a:latin typeface="Book Antiqua"/>
              </a:rPr>
              <a:t>1</a:t>
            </a:fld>
            <a:endParaRPr b="0" lang="en-US" sz="1100" spc="-1" strike="noStrike">
              <a:solidFill>
                <a:srgbClr val="000000"/>
              </a:solidFill>
              <a:uFill>
                <a:solidFill>
                  <a:srgbClr val="ffffff"/>
                </a:solidFill>
              </a:uFill>
              <a:latin typeface="Times New Roman"/>
            </a:endParaRPr>
          </a:p>
        </p:txBody>
      </p:sp>
      <p:pic>
        <p:nvPicPr>
          <p:cNvPr id="122" name="Picture 2" descr=""/>
          <p:cNvPicPr/>
          <p:nvPr/>
        </p:nvPicPr>
        <p:blipFill>
          <a:blip r:embed="rId1"/>
          <a:stretch/>
        </p:blipFill>
        <p:spPr>
          <a:xfrm>
            <a:off x="2312280" y="894240"/>
            <a:ext cx="4150440" cy="5136120"/>
          </a:xfrm>
          <a:prstGeom prst="rect">
            <a:avLst/>
          </a:prstGeom>
          <a:ln>
            <a:noFill/>
          </a:ln>
        </p:spPr>
      </p:pic>
    </p:spTree>
  </p:cSld>
  <p:timing>
    <p:tnLst>
      <p:par>
        <p:cTn id="23" dur="indefinite" restart="never" nodeType="tmRoot">
          <p:childTnLst>
            <p:seq>
              <p:cTn id="24" nodeType="mainSeq"/>
              <p:prevCondLst>
                <p:cond delay="0" evt="onPrev">
                  <p:tgtEl>
                    <p:sldTgt/>
                  </p:tgtEl>
                </p:cond>
              </p:prevCondLst>
              <p:nextCondLst>
                <p:cond delay="0" evt="onNext">
                  <p:tgtEl>
                    <p:sldTgt/>
                  </p:tgtEl>
                </p:cond>
              </p:nextCondLst>
            </p:seq>
          </p:childTnLst>
        </p:cTn>
      </p:par>
    </p:tnLst>
  </p:timing>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3" name="TextShape 1"/>
          <p:cNvSpPr txBox="1"/>
          <p:nvPr/>
        </p:nvSpPr>
        <p:spPr>
          <a:xfrm>
            <a:off x="8594640" y="5648400"/>
            <a:ext cx="549000" cy="396360"/>
          </a:xfrm>
          <a:prstGeom prst="rect">
            <a:avLst/>
          </a:prstGeom>
          <a:noFill/>
          <a:ln>
            <a:noFill/>
          </a:ln>
        </p:spPr>
        <p:txBody>
          <a:bodyPr anchor="ctr"/>
          <a:p>
            <a:pPr algn="r">
              <a:lnSpc>
                <a:spcPct val="100000"/>
              </a:lnSpc>
            </a:pPr>
            <a:fld id="{BF4C51C2-5916-46BA-9FE0-49961E7B17FE}" type="slidenum">
              <a:rPr b="0" lang="en-US" sz="1100" spc="-1" strike="noStrike">
                <a:solidFill>
                  <a:srgbClr val="988d76"/>
                </a:solidFill>
                <a:uFill>
                  <a:solidFill>
                    <a:srgbClr val="ffffff"/>
                  </a:solidFill>
                </a:uFill>
                <a:latin typeface="Book Antiqua"/>
              </a:rPr>
              <a:t>1</a:t>
            </a:fld>
            <a:endParaRPr b="0" lang="en-US" sz="1100" spc="-1" strike="noStrike">
              <a:solidFill>
                <a:srgbClr val="000000"/>
              </a:solidFill>
              <a:uFill>
                <a:solidFill>
                  <a:srgbClr val="ffffff"/>
                </a:solidFill>
              </a:uFill>
              <a:latin typeface="Times New Roman"/>
            </a:endParaRPr>
          </a:p>
        </p:txBody>
      </p:sp>
      <p:sp>
        <p:nvSpPr>
          <p:cNvPr id="124" name="CustomShape 2"/>
          <p:cNvSpPr/>
          <p:nvPr/>
        </p:nvSpPr>
        <p:spPr>
          <a:xfrm>
            <a:off x="485640" y="1999800"/>
            <a:ext cx="8390880" cy="4388040"/>
          </a:xfrm>
          <a:prstGeom prst="rect">
            <a:avLst/>
          </a:prstGeom>
          <a:noFill/>
          <a:ln>
            <a:noFill/>
          </a:ln>
        </p:spPr>
        <p:style>
          <a:lnRef idx="0"/>
          <a:fillRef idx="0"/>
          <a:effectRef idx="0"/>
          <a:fontRef idx="minor"/>
        </p:style>
      </p:sp>
      <p:sp>
        <p:nvSpPr>
          <p:cNvPr id="125" name="CustomShape 3"/>
          <p:cNvSpPr/>
          <p:nvPr/>
        </p:nvSpPr>
        <p:spPr>
          <a:xfrm>
            <a:off x="693720" y="5460120"/>
            <a:ext cx="7755840" cy="927720"/>
          </a:xfrm>
          <a:prstGeom prst="rect">
            <a:avLst/>
          </a:prstGeom>
          <a:noFill/>
          <a:ln>
            <a:noFill/>
          </a:ln>
        </p:spPr>
        <p:style>
          <a:lnRef idx="0"/>
          <a:fillRef idx="0"/>
          <a:effectRef idx="0"/>
          <a:fontRef idx="minor"/>
        </p:style>
      </p:sp>
      <p:pic>
        <p:nvPicPr>
          <p:cNvPr id="126" name="Picture 7" descr=""/>
          <p:cNvPicPr/>
          <p:nvPr/>
        </p:nvPicPr>
        <p:blipFill>
          <a:blip r:embed="rId1"/>
          <a:stretch/>
        </p:blipFill>
        <p:spPr>
          <a:xfrm>
            <a:off x="784440" y="853560"/>
            <a:ext cx="7514640" cy="4995000"/>
          </a:xfrm>
          <a:prstGeom prst="rect">
            <a:avLst/>
          </a:prstGeom>
          <a:ln w="38160">
            <a:solidFill>
              <a:schemeClr val="accent2">
                <a:lumMod val="50000"/>
              </a:schemeClr>
            </a:solidFill>
            <a:round/>
          </a:ln>
          <a:effectLst>
            <a:outerShdw algn="tl" blurRad="50800" dir="2700000" dist="38100" rotWithShape="0">
              <a:srgbClr val="000000">
                <a:alpha val="40000"/>
              </a:srgbClr>
            </a:outerShdw>
          </a:effectLst>
        </p:spPr>
      </p:pic>
    </p:spTree>
  </p:cSld>
  <p:timing>
    <p:tnLst>
      <p:par>
        <p:cTn id="25" dur="indefinite" restart="never" nodeType="tmRoot">
          <p:childTnLst>
            <p:seq>
              <p:cTn id="26" nodeType="mainSeq"/>
              <p:prevCondLst>
                <p:cond delay="0" evt="onPrev">
                  <p:tgtEl>
                    <p:sldTgt/>
                  </p:tgtEl>
                </p:cond>
              </p:prevCondLst>
              <p:nextCondLst>
                <p:cond delay="0" evt="onNext">
                  <p:tgtEl>
                    <p:sldTgt/>
                  </p:tgtEl>
                </p:cond>
              </p:nextCondLst>
            </p:seq>
          </p:childTnLst>
        </p:cTn>
      </p:par>
    </p:tnLst>
  </p:timing>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7" name="TextShape 1"/>
          <p:cNvSpPr txBox="1"/>
          <p:nvPr/>
        </p:nvSpPr>
        <p:spPr>
          <a:xfrm>
            <a:off x="6817680" y="6356520"/>
            <a:ext cx="2133360" cy="364680"/>
          </a:xfrm>
          <a:prstGeom prst="rect">
            <a:avLst/>
          </a:prstGeom>
          <a:noFill/>
          <a:ln>
            <a:noFill/>
          </a:ln>
        </p:spPr>
        <p:txBody>
          <a:bodyPr anchor="ctr"/>
          <a:p>
            <a:pPr algn="r">
              <a:lnSpc>
                <a:spcPct val="100000"/>
              </a:lnSpc>
            </a:pPr>
            <a:fld id="{5B818B24-208F-462C-B114-D0666FA0D31C}" type="slidenum">
              <a:rPr b="0" lang="en-US" sz="1100" spc="-1" strike="noStrike">
                <a:solidFill>
                  <a:srgbClr val="988d76"/>
                </a:solidFill>
                <a:uFill>
                  <a:solidFill>
                    <a:srgbClr val="ffffff"/>
                  </a:solidFill>
                </a:uFill>
                <a:latin typeface="Book Antiqua"/>
              </a:rPr>
              <a:t>1</a:t>
            </a:fld>
            <a:endParaRPr b="0" lang="en-US" sz="1100" spc="-1" strike="noStrike">
              <a:solidFill>
                <a:srgbClr val="000000"/>
              </a:solidFill>
              <a:uFill>
                <a:solidFill>
                  <a:srgbClr val="ffffff"/>
                </a:solidFill>
              </a:uFill>
              <a:latin typeface="Times New Roman"/>
            </a:endParaRPr>
          </a:p>
        </p:txBody>
      </p:sp>
      <p:pic>
        <p:nvPicPr>
          <p:cNvPr id="128" name="Picture 2" descr=""/>
          <p:cNvPicPr/>
          <p:nvPr/>
        </p:nvPicPr>
        <p:blipFill>
          <a:blip r:embed="rId1"/>
          <a:stretch/>
        </p:blipFill>
        <p:spPr>
          <a:xfrm>
            <a:off x="2185920" y="569160"/>
            <a:ext cx="4460040" cy="5786640"/>
          </a:xfrm>
          <a:prstGeom prst="rect">
            <a:avLst/>
          </a:prstGeom>
          <a:ln>
            <a:noFill/>
          </a:ln>
        </p:spPr>
      </p:pic>
    </p:spTree>
  </p:cSld>
  <p:timing>
    <p:tnLst>
      <p:par>
        <p:cTn id="27" dur="indefinite" restart="never" nodeType="tmRoot">
          <p:childTnLst>
            <p:seq>
              <p:cTn id="28" nodeType="mainSeq"/>
              <p:prevCondLst>
                <p:cond delay="0" evt="onPrev">
                  <p:tgtEl>
                    <p:sldTgt/>
                  </p:tgtEl>
                </p:cond>
              </p:prevCondLst>
              <p:nextCondLst>
                <p:cond delay="0" evt="onNext">
                  <p:tgtEl>
                    <p:sldTgt/>
                  </p:tgtEl>
                </p:cond>
              </p:nextCondLst>
            </p:seq>
          </p:childTnLst>
        </p:cTn>
      </p:par>
    </p:tnLst>
  </p:timing>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9" name="TextShape 1"/>
          <p:cNvSpPr txBox="1"/>
          <p:nvPr/>
        </p:nvSpPr>
        <p:spPr>
          <a:xfrm>
            <a:off x="6817680" y="6356520"/>
            <a:ext cx="2133360" cy="364680"/>
          </a:xfrm>
          <a:prstGeom prst="rect">
            <a:avLst/>
          </a:prstGeom>
          <a:noFill/>
          <a:ln>
            <a:noFill/>
          </a:ln>
        </p:spPr>
        <p:txBody>
          <a:bodyPr anchor="ctr"/>
          <a:p>
            <a:pPr algn="r">
              <a:lnSpc>
                <a:spcPct val="100000"/>
              </a:lnSpc>
            </a:pPr>
            <a:fld id="{4C61DC2A-CA0A-4C30-B4E9-D834D08BE04C}" type="slidenum">
              <a:rPr b="0" lang="en-US" sz="1100" spc="-1" strike="noStrike">
                <a:solidFill>
                  <a:srgbClr val="988d76"/>
                </a:solidFill>
                <a:uFill>
                  <a:solidFill>
                    <a:srgbClr val="ffffff"/>
                  </a:solidFill>
                </a:uFill>
                <a:latin typeface="Book Antiqua"/>
              </a:rPr>
              <a:t>1</a:t>
            </a:fld>
            <a:endParaRPr b="0" lang="en-US" sz="1100" spc="-1" strike="noStrike">
              <a:solidFill>
                <a:srgbClr val="000000"/>
              </a:solidFill>
              <a:uFill>
                <a:solidFill>
                  <a:srgbClr val="ffffff"/>
                </a:solidFill>
              </a:uFill>
              <a:latin typeface="Times New Roman"/>
            </a:endParaRPr>
          </a:p>
        </p:txBody>
      </p:sp>
      <p:sp>
        <p:nvSpPr>
          <p:cNvPr id="130" name="TextShape 2"/>
          <p:cNvSpPr txBox="1"/>
          <p:nvPr/>
        </p:nvSpPr>
        <p:spPr>
          <a:xfrm>
            <a:off x="341280" y="3637800"/>
            <a:ext cx="8146800" cy="1342800"/>
          </a:xfrm>
          <a:prstGeom prst="rect">
            <a:avLst/>
          </a:prstGeom>
          <a:noFill/>
          <a:ln>
            <a:noFill/>
          </a:ln>
        </p:spPr>
        <p:txBody>
          <a:bodyPr anchor="b">
            <a:normAutofit/>
          </a:bodyPr>
          <a:p>
            <a:pPr algn="ctr">
              <a:lnSpc>
                <a:spcPct val="100000"/>
              </a:lnSpc>
            </a:pPr>
            <a:r>
              <a:rPr b="0" lang="en-US" sz="5000" spc="-1" strike="noStrike">
                <a:solidFill>
                  <a:srgbClr val="ffffff"/>
                </a:solidFill>
                <a:uFill>
                  <a:solidFill>
                    <a:srgbClr val="ffffff"/>
                  </a:solidFill>
                </a:uFill>
                <a:latin typeface="Book Antiqua"/>
              </a:rPr>
              <a:t>First Order – Brothers</a:t>
            </a:r>
            <a:br/>
            <a:br/>
            <a:r>
              <a:rPr b="0" lang="en-US" sz="5000" spc="-1" strike="noStrike">
                <a:solidFill>
                  <a:srgbClr val="ffffff"/>
                </a:solidFill>
                <a:uFill>
                  <a:solidFill>
                    <a:srgbClr val="ffffff"/>
                  </a:solidFill>
                </a:uFill>
                <a:latin typeface="Book Antiqua"/>
              </a:rPr>
              <a:t>Second Order - Poor Clares</a:t>
            </a:r>
            <a:br/>
            <a:br/>
            <a:r>
              <a:rPr b="0" lang="en-US" sz="5000" spc="-1" strike="noStrike">
                <a:solidFill>
                  <a:srgbClr val="ffffff"/>
                </a:solidFill>
                <a:uFill>
                  <a:solidFill>
                    <a:srgbClr val="ffffff"/>
                  </a:solidFill>
                </a:uFill>
                <a:latin typeface="Book Antiqua"/>
              </a:rPr>
              <a:t>Third Order - Secular</a:t>
            </a:r>
            <a:endParaRPr b="0" lang="en-US" sz="5000" spc="-1" strike="noStrike">
              <a:solidFill>
                <a:srgbClr val="ffffff"/>
              </a:solidFill>
              <a:uFill>
                <a:solidFill>
                  <a:srgbClr val="ffffff"/>
                </a:solidFill>
              </a:uFill>
              <a:latin typeface="Book Antiqua"/>
            </a:endParaRPr>
          </a:p>
        </p:txBody>
      </p:sp>
    </p:spTree>
  </p:cSld>
  <p:timing>
    <p:tnLst>
      <p:par>
        <p:cTn id="29" dur="indefinite" restart="never" nodeType="tmRoot">
          <p:childTnLst>
            <p:seq>
              <p:cTn id="30" nodeType="mainSeq"/>
              <p:prevCondLst>
                <p:cond delay="0" evt="onPrev">
                  <p:tgtEl>
                    <p:sldTgt/>
                  </p:tgtEl>
                </p:cond>
              </p:prevCondLst>
              <p:nextCondLst>
                <p:cond delay="0" evt="onNext">
                  <p:tgtEl>
                    <p:sldTgt/>
                  </p:tgtEl>
                </p:cond>
              </p:nextCondLst>
            </p:seq>
          </p:childTnLst>
        </p:cTn>
      </p:par>
    </p:tnLst>
  </p:timing>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131" name="TextShape 1"/>
          <p:cNvSpPr txBox="1"/>
          <p:nvPr/>
        </p:nvSpPr>
        <p:spPr>
          <a:xfrm>
            <a:off x="8594640" y="5648400"/>
            <a:ext cx="549000" cy="396360"/>
          </a:xfrm>
          <a:prstGeom prst="rect">
            <a:avLst/>
          </a:prstGeom>
          <a:noFill/>
          <a:ln>
            <a:noFill/>
          </a:ln>
        </p:spPr>
        <p:txBody>
          <a:bodyPr anchor="ctr"/>
          <a:p>
            <a:pPr algn="r">
              <a:lnSpc>
                <a:spcPct val="100000"/>
              </a:lnSpc>
            </a:pPr>
            <a:fld id="{81D195E1-559F-4531-A58D-4357403F3744}" type="slidenum">
              <a:rPr b="0" lang="en-US" sz="1100" spc="-1" strike="noStrike">
                <a:solidFill>
                  <a:srgbClr val="988d76"/>
                </a:solidFill>
                <a:uFill>
                  <a:solidFill>
                    <a:srgbClr val="ffffff"/>
                  </a:solidFill>
                </a:uFill>
                <a:latin typeface="Book Antiqua"/>
              </a:rPr>
              <a:t>1</a:t>
            </a:fld>
            <a:endParaRPr b="0" lang="en-US" sz="1100" spc="-1" strike="noStrike">
              <a:solidFill>
                <a:srgbClr val="000000"/>
              </a:solidFill>
              <a:uFill>
                <a:solidFill>
                  <a:srgbClr val="ffffff"/>
                </a:solidFill>
              </a:uFill>
              <a:latin typeface="Times New Roman"/>
            </a:endParaRPr>
          </a:p>
        </p:txBody>
      </p:sp>
      <p:sp>
        <p:nvSpPr>
          <p:cNvPr id="132" name="CustomShape 2"/>
          <p:cNvSpPr/>
          <p:nvPr/>
        </p:nvSpPr>
        <p:spPr>
          <a:xfrm>
            <a:off x="485640" y="1999800"/>
            <a:ext cx="8390880" cy="4388040"/>
          </a:xfrm>
          <a:prstGeom prst="rect">
            <a:avLst/>
          </a:prstGeom>
          <a:noFill/>
          <a:ln>
            <a:noFill/>
          </a:ln>
        </p:spPr>
        <p:style>
          <a:lnRef idx="0"/>
          <a:fillRef idx="0"/>
          <a:effectRef idx="0"/>
          <a:fontRef idx="minor"/>
        </p:style>
      </p:sp>
      <p:sp>
        <p:nvSpPr>
          <p:cNvPr id="133" name="CustomShape 3"/>
          <p:cNvSpPr/>
          <p:nvPr/>
        </p:nvSpPr>
        <p:spPr>
          <a:xfrm>
            <a:off x="699120" y="565920"/>
            <a:ext cx="7755840" cy="927720"/>
          </a:xfrm>
          <a:prstGeom prst="rect">
            <a:avLst/>
          </a:prstGeom>
          <a:noFill/>
          <a:ln>
            <a:noFill/>
          </a:ln>
        </p:spPr>
        <p:style>
          <a:lnRef idx="0"/>
          <a:fillRef idx="0"/>
          <a:effectRef idx="0"/>
          <a:fontRef idx="minor"/>
        </p:style>
      </p:sp>
      <p:pic>
        <p:nvPicPr>
          <p:cNvPr id="134" name="Picture 1" descr=""/>
          <p:cNvPicPr/>
          <p:nvPr/>
        </p:nvPicPr>
        <p:blipFill>
          <a:blip r:embed="rId2"/>
          <a:stretch/>
        </p:blipFill>
        <p:spPr>
          <a:xfrm>
            <a:off x="1600200" y="557640"/>
            <a:ext cx="5943240" cy="5742000"/>
          </a:xfrm>
          <a:prstGeom prst="rect">
            <a:avLst/>
          </a:prstGeom>
          <a:ln>
            <a:noFill/>
          </a:ln>
        </p:spPr>
      </p:pic>
    </p:spTree>
  </p:cSld>
  <p:timing>
    <p:tnLst>
      <p:par>
        <p:cTn id="31" dur="indefinite" restart="never" nodeType="tmRoot">
          <p:childTnLst>
            <p:seq>
              <p:cTn id="32" nodeType="mainSeq"/>
              <p:prevCondLst>
                <p:cond delay="0" evt="onPrev">
                  <p:tgtEl>
                    <p:sldTgt/>
                  </p:tgtEl>
                </p:cond>
              </p:prevCondLst>
              <p:nextCondLst>
                <p:cond delay="0" evt="onNext">
                  <p:tgtEl>
                    <p:sldTgt/>
                  </p:tgtEl>
                </p:cond>
              </p:nextCondLst>
            </p:seq>
          </p:childTnLst>
        </p:cTn>
      </p:par>
    </p:tnLst>
  </p:timing>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5" name="TextShape 1"/>
          <p:cNvSpPr txBox="1"/>
          <p:nvPr/>
        </p:nvSpPr>
        <p:spPr>
          <a:xfrm>
            <a:off x="8594640" y="5648400"/>
            <a:ext cx="549000" cy="396360"/>
          </a:xfrm>
          <a:prstGeom prst="rect">
            <a:avLst/>
          </a:prstGeom>
          <a:noFill/>
          <a:ln>
            <a:noFill/>
          </a:ln>
        </p:spPr>
        <p:txBody>
          <a:bodyPr anchor="ctr"/>
          <a:p>
            <a:pPr algn="r">
              <a:lnSpc>
                <a:spcPct val="100000"/>
              </a:lnSpc>
            </a:pPr>
            <a:fld id="{3A3A354B-3B8E-44D8-A101-F6D72E632744}" type="slidenum">
              <a:rPr b="0" lang="en-US" sz="1100" spc="-1" strike="noStrike">
                <a:solidFill>
                  <a:srgbClr val="988d76"/>
                </a:solidFill>
                <a:uFill>
                  <a:solidFill>
                    <a:srgbClr val="ffffff"/>
                  </a:solidFill>
                </a:uFill>
                <a:latin typeface="Book Antiqua"/>
              </a:rPr>
              <a:t>1</a:t>
            </a:fld>
            <a:endParaRPr b="0" lang="en-US" sz="1100" spc="-1" strike="noStrike">
              <a:solidFill>
                <a:srgbClr val="000000"/>
              </a:solidFill>
              <a:uFill>
                <a:solidFill>
                  <a:srgbClr val="ffffff"/>
                </a:solidFill>
              </a:uFill>
              <a:latin typeface="Times New Roman"/>
            </a:endParaRPr>
          </a:p>
        </p:txBody>
      </p:sp>
      <p:sp>
        <p:nvSpPr>
          <p:cNvPr id="136" name="CustomShape 2"/>
          <p:cNvSpPr/>
          <p:nvPr/>
        </p:nvSpPr>
        <p:spPr>
          <a:xfrm>
            <a:off x="485640" y="1999800"/>
            <a:ext cx="8390880" cy="4388040"/>
          </a:xfrm>
          <a:prstGeom prst="rect">
            <a:avLst/>
          </a:prstGeom>
          <a:noFill/>
          <a:ln>
            <a:noFill/>
          </a:ln>
        </p:spPr>
        <p:style>
          <a:lnRef idx="0"/>
          <a:fillRef idx="0"/>
          <a:effectRef idx="0"/>
          <a:fontRef idx="minor"/>
        </p:style>
      </p:sp>
      <p:sp>
        <p:nvSpPr>
          <p:cNvPr id="137" name="CustomShape 3"/>
          <p:cNvSpPr/>
          <p:nvPr/>
        </p:nvSpPr>
        <p:spPr>
          <a:xfrm>
            <a:off x="485640" y="-142200"/>
            <a:ext cx="7755840" cy="1437120"/>
          </a:xfrm>
          <a:prstGeom prst="rect">
            <a:avLst/>
          </a:prstGeom>
          <a:noFill/>
          <a:ln>
            <a:noFill/>
          </a:ln>
        </p:spPr>
        <p:style>
          <a:lnRef idx="0"/>
          <a:fillRef idx="0"/>
          <a:effectRef idx="0"/>
          <a:fontRef idx="minor"/>
        </p:style>
      </p:sp>
      <p:pic>
        <p:nvPicPr>
          <p:cNvPr id="138" name="Picture 6" descr=""/>
          <p:cNvPicPr/>
          <p:nvPr/>
        </p:nvPicPr>
        <p:blipFill>
          <a:blip r:embed="rId1"/>
          <a:stretch/>
        </p:blipFill>
        <p:spPr>
          <a:xfrm>
            <a:off x="976320" y="1023120"/>
            <a:ext cx="7186320" cy="4770360"/>
          </a:xfrm>
          <a:prstGeom prst="rect">
            <a:avLst/>
          </a:prstGeom>
          <a:ln w="38160">
            <a:solidFill>
              <a:schemeClr val="accent2">
                <a:lumMod val="50000"/>
              </a:schemeClr>
            </a:solidFill>
            <a:round/>
          </a:ln>
          <a:effectLst>
            <a:outerShdw algn="tl" blurRad="50800" dir="2700000" dist="38100" rotWithShape="0">
              <a:srgbClr val="000000">
                <a:alpha val="40000"/>
              </a:srgbClr>
            </a:outerShdw>
          </a:effectLst>
        </p:spPr>
      </p:pic>
    </p:spTree>
  </p:cSld>
  <p:timing>
    <p:tnLst>
      <p:par>
        <p:cTn id="33" dur="indefinite" restart="never" nodeType="tmRoot">
          <p:childTnLst>
            <p:seq>
              <p:cTn id="34" nodeType="mainSeq"/>
              <p:prevCondLst>
                <p:cond delay="0" evt="onPrev">
                  <p:tgtEl>
                    <p:sldTgt/>
                  </p:tgtEl>
                </p:cond>
              </p:prevCondLst>
              <p:nextCondLst>
                <p:cond delay="0" evt="onNext">
                  <p:tgtEl>
                    <p:sldTgt/>
                  </p:tgtEl>
                </p:cond>
              </p:nextCondLst>
            </p:seq>
          </p:childTnLst>
        </p:cTn>
      </p:par>
    </p:tnLst>
  </p:timing>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9" name="TextShape 1"/>
          <p:cNvSpPr txBox="1"/>
          <p:nvPr/>
        </p:nvSpPr>
        <p:spPr>
          <a:xfrm>
            <a:off x="8594640" y="5648400"/>
            <a:ext cx="549000" cy="396360"/>
          </a:xfrm>
          <a:prstGeom prst="rect">
            <a:avLst/>
          </a:prstGeom>
          <a:noFill/>
          <a:ln>
            <a:noFill/>
          </a:ln>
        </p:spPr>
        <p:txBody>
          <a:bodyPr anchor="ctr"/>
          <a:p>
            <a:pPr algn="r">
              <a:lnSpc>
                <a:spcPct val="100000"/>
              </a:lnSpc>
            </a:pPr>
            <a:fld id="{9B345D4F-459B-421E-B7A7-4C3B8DB388EA}" type="slidenum">
              <a:rPr b="0" lang="en-US" sz="1100" spc="-1" strike="noStrike">
                <a:solidFill>
                  <a:srgbClr val="988d76"/>
                </a:solidFill>
                <a:uFill>
                  <a:solidFill>
                    <a:srgbClr val="ffffff"/>
                  </a:solidFill>
                </a:uFill>
                <a:latin typeface="Book Antiqua"/>
              </a:rPr>
              <a:t>1</a:t>
            </a:fld>
            <a:endParaRPr b="0" lang="en-US" sz="1100" spc="-1" strike="noStrike">
              <a:solidFill>
                <a:srgbClr val="000000"/>
              </a:solidFill>
              <a:uFill>
                <a:solidFill>
                  <a:srgbClr val="ffffff"/>
                </a:solidFill>
              </a:uFill>
              <a:latin typeface="Times New Roman"/>
            </a:endParaRPr>
          </a:p>
        </p:txBody>
      </p:sp>
      <p:sp>
        <p:nvSpPr>
          <p:cNvPr id="140" name="CustomShape 2"/>
          <p:cNvSpPr/>
          <p:nvPr/>
        </p:nvSpPr>
        <p:spPr>
          <a:xfrm>
            <a:off x="485640" y="1999800"/>
            <a:ext cx="8390880" cy="4388040"/>
          </a:xfrm>
          <a:prstGeom prst="rect">
            <a:avLst/>
          </a:prstGeom>
          <a:noFill/>
          <a:ln>
            <a:noFill/>
          </a:ln>
        </p:spPr>
        <p:style>
          <a:lnRef idx="0"/>
          <a:fillRef idx="0"/>
          <a:effectRef idx="0"/>
          <a:fontRef idx="minor"/>
        </p:style>
      </p:sp>
      <p:sp>
        <p:nvSpPr>
          <p:cNvPr id="141" name="CustomShape 3"/>
          <p:cNvSpPr/>
          <p:nvPr/>
        </p:nvSpPr>
        <p:spPr>
          <a:xfrm>
            <a:off x="699120" y="565920"/>
            <a:ext cx="7755840" cy="927720"/>
          </a:xfrm>
          <a:prstGeom prst="rect">
            <a:avLst/>
          </a:prstGeom>
          <a:noFill/>
          <a:ln>
            <a:noFill/>
          </a:ln>
        </p:spPr>
        <p:style>
          <a:lnRef idx="0"/>
          <a:fillRef idx="0"/>
          <a:effectRef idx="0"/>
          <a:fontRef idx="minor"/>
        </p:style>
      </p:sp>
      <p:pic>
        <p:nvPicPr>
          <p:cNvPr id="142" name="Picture 1" descr=""/>
          <p:cNvPicPr/>
          <p:nvPr/>
        </p:nvPicPr>
        <p:blipFill>
          <a:blip r:embed="rId1"/>
          <a:stretch/>
        </p:blipFill>
        <p:spPr>
          <a:xfrm>
            <a:off x="898560" y="565920"/>
            <a:ext cx="7195680" cy="5821920"/>
          </a:xfrm>
          <a:prstGeom prst="rect">
            <a:avLst/>
          </a:prstGeom>
          <a:ln w="38160">
            <a:solidFill>
              <a:schemeClr val="accent2">
                <a:lumMod val="50000"/>
              </a:schemeClr>
            </a:solidFill>
            <a:round/>
          </a:ln>
          <a:effectLst>
            <a:outerShdw algn="tl" blurRad="50800" dir="2700000" dist="38100" rotWithShape="0">
              <a:srgbClr val="000000">
                <a:alpha val="40000"/>
              </a:srgbClr>
            </a:outerShdw>
          </a:effectLst>
        </p:spPr>
      </p:pic>
    </p:spTree>
  </p:cSld>
  <p:timing>
    <p:tnLst>
      <p:par>
        <p:cTn id="35" dur="indefinite" restart="never" nodeType="tmRoot">
          <p:childTnLst>
            <p:seq>
              <p:cTn id="36" nodeType="mainSeq"/>
              <p:prevCondLst>
                <p:cond delay="0" evt="onPrev">
                  <p:tgtEl>
                    <p:sldTgt/>
                  </p:tgtEl>
                </p:cond>
              </p:prevCondLst>
              <p:nextCondLst>
                <p:cond delay="0" evt="onNext">
                  <p:tgtEl>
                    <p:sldTgt/>
                  </p:tgtEl>
                </p:cond>
              </p:nextCondLst>
            </p:seq>
          </p:childTnLst>
        </p:cTn>
      </p:par>
    </p:tnLst>
  </p:timing>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3" name="TextShape 1"/>
          <p:cNvSpPr txBox="1"/>
          <p:nvPr/>
        </p:nvSpPr>
        <p:spPr>
          <a:xfrm>
            <a:off x="8594640" y="5648400"/>
            <a:ext cx="549000" cy="396360"/>
          </a:xfrm>
          <a:prstGeom prst="rect">
            <a:avLst/>
          </a:prstGeom>
          <a:noFill/>
          <a:ln>
            <a:noFill/>
          </a:ln>
        </p:spPr>
        <p:txBody>
          <a:bodyPr anchor="ctr"/>
          <a:p>
            <a:pPr algn="r">
              <a:lnSpc>
                <a:spcPct val="100000"/>
              </a:lnSpc>
            </a:pPr>
            <a:fld id="{5496ABEB-E261-4CEB-9CF5-ADD362E12011}" type="slidenum">
              <a:rPr b="0" lang="en-US" sz="1100" spc="-1" strike="noStrike">
                <a:solidFill>
                  <a:srgbClr val="988d76"/>
                </a:solidFill>
                <a:uFill>
                  <a:solidFill>
                    <a:srgbClr val="ffffff"/>
                  </a:solidFill>
                </a:uFill>
                <a:latin typeface="Book Antiqua"/>
              </a:rPr>
              <a:t>1</a:t>
            </a:fld>
            <a:endParaRPr b="0" lang="en-US" sz="1100" spc="-1" strike="noStrike">
              <a:solidFill>
                <a:srgbClr val="000000"/>
              </a:solidFill>
              <a:uFill>
                <a:solidFill>
                  <a:srgbClr val="ffffff"/>
                </a:solidFill>
              </a:uFill>
              <a:latin typeface="Times New Roman"/>
            </a:endParaRPr>
          </a:p>
        </p:txBody>
      </p:sp>
      <p:sp>
        <p:nvSpPr>
          <p:cNvPr id="144" name="CustomShape 2"/>
          <p:cNvSpPr/>
          <p:nvPr/>
        </p:nvSpPr>
        <p:spPr>
          <a:xfrm>
            <a:off x="485640" y="1999800"/>
            <a:ext cx="8390880" cy="4388040"/>
          </a:xfrm>
          <a:prstGeom prst="rect">
            <a:avLst/>
          </a:prstGeom>
          <a:noFill/>
          <a:ln>
            <a:noFill/>
          </a:ln>
        </p:spPr>
        <p:style>
          <a:lnRef idx="0"/>
          <a:fillRef idx="0"/>
          <a:effectRef idx="0"/>
          <a:fontRef idx="minor"/>
        </p:style>
      </p:sp>
      <p:sp>
        <p:nvSpPr>
          <p:cNvPr id="145" name="CustomShape 3"/>
          <p:cNvSpPr/>
          <p:nvPr/>
        </p:nvSpPr>
        <p:spPr>
          <a:xfrm>
            <a:off x="699120" y="565920"/>
            <a:ext cx="7755840" cy="927720"/>
          </a:xfrm>
          <a:prstGeom prst="rect">
            <a:avLst/>
          </a:prstGeom>
          <a:noFill/>
          <a:ln>
            <a:noFill/>
          </a:ln>
        </p:spPr>
        <p:style>
          <a:lnRef idx="0"/>
          <a:fillRef idx="0"/>
          <a:effectRef idx="0"/>
          <a:fontRef idx="minor"/>
        </p:style>
      </p:sp>
      <p:pic>
        <p:nvPicPr>
          <p:cNvPr id="146" name="Picture 5" descr=""/>
          <p:cNvPicPr/>
          <p:nvPr/>
        </p:nvPicPr>
        <p:blipFill>
          <a:blip r:embed="rId1"/>
          <a:stretch/>
        </p:blipFill>
        <p:spPr>
          <a:xfrm>
            <a:off x="1070280" y="820440"/>
            <a:ext cx="7013520" cy="4935240"/>
          </a:xfrm>
          <a:prstGeom prst="rect">
            <a:avLst/>
          </a:prstGeom>
          <a:ln w="38160">
            <a:solidFill>
              <a:schemeClr val="accent2">
                <a:lumMod val="50000"/>
              </a:schemeClr>
            </a:solidFill>
            <a:round/>
          </a:ln>
          <a:effectLst>
            <a:outerShdw algn="tl" blurRad="50800" dir="2700000" dist="38100" rotWithShape="0">
              <a:srgbClr val="000000">
                <a:alpha val="40000"/>
              </a:srgbClr>
            </a:outerShdw>
          </a:effectLst>
        </p:spPr>
      </p:pic>
    </p:spTree>
  </p:cSld>
  <p:timing>
    <p:tnLst>
      <p:par>
        <p:cTn id="37" dur="indefinite" restart="never" nodeType="tmRoot">
          <p:childTnLst>
            <p:seq>
              <p:cTn id="38" nodeType="mainSeq"/>
              <p:prevCondLst>
                <p:cond delay="0" evt="onPrev">
                  <p:tgtEl>
                    <p:sldTgt/>
                  </p:tgtEl>
                </p:cond>
              </p:prevCondLst>
              <p:nextCondLst>
                <p:cond delay="0" evt="onNext">
                  <p:tgtEl>
                    <p:sldTgt/>
                  </p:tgtEl>
                </p:cond>
              </p:nextCondLst>
            </p:seq>
          </p:childTnLst>
        </p:cTn>
      </p:par>
    </p:tnLst>
  </p:timing>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3" name="TextShape 1"/>
          <p:cNvSpPr txBox="1"/>
          <p:nvPr/>
        </p:nvSpPr>
        <p:spPr>
          <a:xfrm>
            <a:off x="369720" y="967680"/>
            <a:ext cx="8146800" cy="873720"/>
          </a:xfrm>
          <a:prstGeom prst="rect">
            <a:avLst/>
          </a:prstGeom>
          <a:noFill/>
          <a:ln>
            <a:noFill/>
          </a:ln>
        </p:spPr>
        <p:txBody>
          <a:bodyPr anchor="b">
            <a:normAutofit/>
          </a:bodyPr>
          <a:p>
            <a:pPr algn="ctr">
              <a:lnSpc>
                <a:spcPts val="6401"/>
              </a:lnSpc>
            </a:pPr>
            <a:r>
              <a:rPr b="1" lang="en-US" sz="6000" spc="-1" strike="noStrike">
                <a:solidFill>
                  <a:srgbClr val="302c24"/>
                </a:solidFill>
                <a:uFill>
                  <a:solidFill>
                    <a:srgbClr val="ffffff"/>
                  </a:solidFill>
                </a:uFill>
                <a:latin typeface="Book Antiqua"/>
              </a:rPr>
              <a:t>“</a:t>
            </a:r>
            <a:r>
              <a:rPr b="1" lang="en-US" sz="6000" spc="-1" strike="noStrike">
                <a:solidFill>
                  <a:srgbClr val="302c24"/>
                </a:solidFill>
                <a:uFill>
                  <a:solidFill>
                    <a:srgbClr val="ffffff"/>
                  </a:solidFill>
                </a:uFill>
                <a:latin typeface="Book Antiqua"/>
              </a:rPr>
              <a:t>Come, follow me…”</a:t>
            </a:r>
            <a:endParaRPr b="0" lang="en-US" sz="6000" spc="-1" strike="noStrike">
              <a:solidFill>
                <a:srgbClr val="ffffff"/>
              </a:solidFill>
              <a:uFill>
                <a:solidFill>
                  <a:srgbClr val="ffffff"/>
                </a:solidFill>
              </a:uFill>
              <a:latin typeface="Book Antiqua"/>
            </a:endParaRPr>
          </a:p>
        </p:txBody>
      </p:sp>
      <p:sp>
        <p:nvSpPr>
          <p:cNvPr id="94" name="TextShape 2"/>
          <p:cNvSpPr txBox="1"/>
          <p:nvPr/>
        </p:nvSpPr>
        <p:spPr>
          <a:xfrm>
            <a:off x="6817680" y="6356520"/>
            <a:ext cx="2133360" cy="364680"/>
          </a:xfrm>
          <a:prstGeom prst="rect">
            <a:avLst/>
          </a:prstGeom>
          <a:noFill/>
          <a:ln>
            <a:noFill/>
          </a:ln>
        </p:spPr>
        <p:txBody>
          <a:bodyPr anchor="ctr"/>
          <a:p>
            <a:pPr algn="r">
              <a:lnSpc>
                <a:spcPct val="100000"/>
              </a:lnSpc>
            </a:pPr>
            <a:fld id="{9B1D1522-0A16-4FF5-AE82-E54F3AD1990E}" type="slidenum">
              <a:rPr b="0" lang="en-US" sz="1100" spc="-1" strike="noStrike">
                <a:solidFill>
                  <a:srgbClr val="988d76"/>
                </a:solidFill>
                <a:uFill>
                  <a:solidFill>
                    <a:srgbClr val="ffffff"/>
                  </a:solidFill>
                </a:uFill>
                <a:latin typeface="Book Antiqua"/>
              </a:rPr>
              <a:t>1</a:t>
            </a:fld>
            <a:endParaRPr b="0" lang="en-US" sz="1100" spc="-1" strike="noStrike">
              <a:solidFill>
                <a:srgbClr val="000000"/>
              </a:solidFill>
              <a:uFill>
                <a:solidFill>
                  <a:srgbClr val="ffffff"/>
                </a:solidFill>
              </a:uFill>
              <a:latin typeface="Times New Roman"/>
            </a:endParaRPr>
          </a:p>
        </p:txBody>
      </p:sp>
      <p:pic>
        <p:nvPicPr>
          <p:cNvPr id="95" name="Content Placeholder 4" descr=""/>
          <p:cNvPicPr/>
          <p:nvPr/>
        </p:nvPicPr>
        <p:blipFill>
          <a:blip r:embed="rId1"/>
          <a:stretch/>
        </p:blipFill>
        <p:spPr>
          <a:xfrm>
            <a:off x="2421720" y="2092320"/>
            <a:ext cx="4042800" cy="3835080"/>
          </a:xfrm>
          <a:prstGeom prst="rect">
            <a:avLst/>
          </a:prstGeom>
          <a:ln>
            <a:noFill/>
          </a:ln>
        </p:spPr>
      </p:pic>
    </p:spTree>
  </p:cSld>
  <p:timing>
    <p:tnLst>
      <p:par>
        <p:cTn id="3" dur="indefinite" restart="never" nodeType="tmRoot">
          <p:childTnLst>
            <p:seq>
              <p:cTn id="4" nodeType="mainSeq"/>
              <p:prevCondLst>
                <p:cond delay="0" evt="onPrev">
                  <p:tgtEl>
                    <p:sldTgt/>
                  </p:tgtEl>
                </p:cond>
              </p:prevCondLst>
              <p:nextCondLst>
                <p:cond delay="0" evt="onNext">
                  <p:tgtEl>
                    <p:sldTgt/>
                  </p:tgtEl>
                </p:cond>
              </p:nextCondLst>
            </p:seq>
          </p:childTnLst>
        </p:cTn>
      </p:par>
    </p:tnLst>
  </p:timing>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7" name="TextShape 1"/>
          <p:cNvSpPr txBox="1"/>
          <p:nvPr/>
        </p:nvSpPr>
        <p:spPr>
          <a:xfrm>
            <a:off x="8602200" y="6461280"/>
            <a:ext cx="549000" cy="396360"/>
          </a:xfrm>
          <a:prstGeom prst="rect">
            <a:avLst/>
          </a:prstGeom>
          <a:noFill/>
          <a:ln>
            <a:noFill/>
          </a:ln>
        </p:spPr>
        <p:txBody>
          <a:bodyPr anchor="ctr"/>
          <a:p>
            <a:pPr algn="r">
              <a:lnSpc>
                <a:spcPct val="100000"/>
              </a:lnSpc>
            </a:pPr>
            <a:fld id="{383C0167-2A61-4114-B755-D1F7B9272A05}" type="slidenum">
              <a:rPr b="0" lang="en-US" sz="1100" spc="-1" strike="noStrike">
                <a:solidFill>
                  <a:srgbClr val="988d76"/>
                </a:solidFill>
                <a:uFill>
                  <a:solidFill>
                    <a:srgbClr val="ffffff"/>
                  </a:solidFill>
                </a:uFill>
                <a:latin typeface="Book Antiqua"/>
              </a:rPr>
              <a:t>1</a:t>
            </a:fld>
            <a:endParaRPr b="0" lang="en-US" sz="1100" spc="-1" strike="noStrike">
              <a:solidFill>
                <a:srgbClr val="000000"/>
              </a:solidFill>
              <a:uFill>
                <a:solidFill>
                  <a:srgbClr val="ffffff"/>
                </a:solidFill>
              </a:uFill>
              <a:latin typeface="Times New Roman"/>
            </a:endParaRPr>
          </a:p>
        </p:txBody>
      </p:sp>
      <p:sp>
        <p:nvSpPr>
          <p:cNvPr id="148" name="CustomShape 2"/>
          <p:cNvSpPr/>
          <p:nvPr/>
        </p:nvSpPr>
        <p:spPr>
          <a:xfrm>
            <a:off x="485640" y="1999800"/>
            <a:ext cx="8390880" cy="4388040"/>
          </a:xfrm>
          <a:prstGeom prst="rect">
            <a:avLst/>
          </a:prstGeom>
          <a:noFill/>
          <a:ln>
            <a:noFill/>
          </a:ln>
        </p:spPr>
        <p:style>
          <a:lnRef idx="0"/>
          <a:fillRef idx="0"/>
          <a:effectRef idx="0"/>
          <a:fontRef idx="minor"/>
        </p:style>
      </p:sp>
      <p:sp>
        <p:nvSpPr>
          <p:cNvPr id="149" name="CustomShape 3"/>
          <p:cNvSpPr/>
          <p:nvPr/>
        </p:nvSpPr>
        <p:spPr>
          <a:xfrm>
            <a:off x="699120" y="565920"/>
            <a:ext cx="7755840" cy="927720"/>
          </a:xfrm>
          <a:prstGeom prst="rect">
            <a:avLst/>
          </a:prstGeom>
          <a:noFill/>
          <a:ln>
            <a:noFill/>
          </a:ln>
        </p:spPr>
        <p:style>
          <a:lnRef idx="0"/>
          <a:fillRef idx="0"/>
          <a:effectRef idx="0"/>
          <a:fontRef idx="minor"/>
        </p:style>
      </p:sp>
      <p:pic>
        <p:nvPicPr>
          <p:cNvPr id="150" name="Picture 7" descr=""/>
          <p:cNvPicPr/>
          <p:nvPr/>
        </p:nvPicPr>
        <p:blipFill>
          <a:blip r:embed="rId1"/>
          <a:srcRect l="3260" t="13688" r="545" b="438"/>
          <a:stretch/>
        </p:blipFill>
        <p:spPr>
          <a:xfrm>
            <a:off x="795240" y="909000"/>
            <a:ext cx="7563960" cy="4827960"/>
          </a:xfrm>
          <a:prstGeom prst="rect">
            <a:avLst/>
          </a:prstGeom>
          <a:ln w="38160">
            <a:solidFill>
              <a:schemeClr val="accent2">
                <a:lumMod val="50000"/>
              </a:schemeClr>
            </a:solidFill>
            <a:round/>
          </a:ln>
          <a:effectLst>
            <a:outerShdw algn="tl" blurRad="50800" dir="2700000" dist="38100" rotWithShape="0">
              <a:srgbClr val="000000">
                <a:alpha val="40000"/>
              </a:srgbClr>
            </a:outerShdw>
          </a:effectLst>
        </p:spPr>
      </p:pic>
    </p:spTree>
  </p:cSld>
  <p:timing>
    <p:tnLst>
      <p:par>
        <p:cTn id="39" dur="indefinite" restart="never" nodeType="tmRoot">
          <p:childTnLst>
            <p:seq>
              <p:cTn id="40" nodeType="mainSeq"/>
              <p:prevCondLst>
                <p:cond delay="0" evt="onPrev">
                  <p:tgtEl>
                    <p:sldTgt/>
                  </p:tgtEl>
                </p:cond>
              </p:prevCondLst>
              <p:nextCondLst>
                <p:cond delay="0" evt="onNext">
                  <p:tgtEl>
                    <p:sldTgt/>
                  </p:tgtEl>
                </p:cond>
              </p:nextCondLst>
            </p:seq>
          </p:childTnLst>
        </p:cTn>
      </p:par>
    </p:tnLst>
  </p:timing>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1" name="TextShape 1"/>
          <p:cNvSpPr txBox="1"/>
          <p:nvPr/>
        </p:nvSpPr>
        <p:spPr>
          <a:xfrm>
            <a:off x="8594640" y="5648400"/>
            <a:ext cx="549000" cy="396360"/>
          </a:xfrm>
          <a:prstGeom prst="rect">
            <a:avLst/>
          </a:prstGeom>
          <a:noFill/>
          <a:ln>
            <a:noFill/>
          </a:ln>
        </p:spPr>
        <p:txBody>
          <a:bodyPr anchor="ctr"/>
          <a:p>
            <a:pPr algn="r">
              <a:lnSpc>
                <a:spcPct val="100000"/>
              </a:lnSpc>
            </a:pPr>
            <a:fld id="{BF4BBAA6-F263-4C0F-A1F9-A032834E0B4D}" type="slidenum">
              <a:rPr b="0" lang="en-US" sz="1100" spc="-1" strike="noStrike">
                <a:solidFill>
                  <a:srgbClr val="988d76"/>
                </a:solidFill>
                <a:uFill>
                  <a:solidFill>
                    <a:srgbClr val="ffffff"/>
                  </a:solidFill>
                </a:uFill>
                <a:latin typeface="Book Antiqua"/>
              </a:rPr>
              <a:t>1</a:t>
            </a:fld>
            <a:endParaRPr b="0" lang="en-US" sz="1100" spc="-1" strike="noStrike">
              <a:solidFill>
                <a:srgbClr val="000000"/>
              </a:solidFill>
              <a:uFill>
                <a:solidFill>
                  <a:srgbClr val="ffffff"/>
                </a:solidFill>
              </a:uFill>
              <a:latin typeface="Times New Roman"/>
            </a:endParaRPr>
          </a:p>
        </p:txBody>
      </p:sp>
      <p:sp>
        <p:nvSpPr>
          <p:cNvPr id="152" name="CustomShape 2"/>
          <p:cNvSpPr/>
          <p:nvPr/>
        </p:nvSpPr>
        <p:spPr>
          <a:xfrm>
            <a:off x="485640" y="1999800"/>
            <a:ext cx="8390880" cy="4388040"/>
          </a:xfrm>
          <a:prstGeom prst="rect">
            <a:avLst/>
          </a:prstGeom>
          <a:noFill/>
          <a:ln>
            <a:noFill/>
          </a:ln>
        </p:spPr>
        <p:style>
          <a:lnRef idx="0"/>
          <a:fillRef idx="0"/>
          <a:effectRef idx="0"/>
          <a:fontRef idx="minor"/>
        </p:style>
      </p:sp>
      <p:sp>
        <p:nvSpPr>
          <p:cNvPr id="153" name="CustomShape 3"/>
          <p:cNvSpPr/>
          <p:nvPr/>
        </p:nvSpPr>
        <p:spPr>
          <a:xfrm>
            <a:off x="699120" y="565920"/>
            <a:ext cx="7755840" cy="927720"/>
          </a:xfrm>
          <a:prstGeom prst="rect">
            <a:avLst/>
          </a:prstGeom>
          <a:noFill/>
          <a:ln>
            <a:noFill/>
          </a:ln>
        </p:spPr>
        <p:style>
          <a:lnRef idx="0"/>
          <a:fillRef idx="0"/>
          <a:effectRef idx="0"/>
          <a:fontRef idx="minor"/>
        </p:style>
      </p:sp>
      <p:pic>
        <p:nvPicPr>
          <p:cNvPr id="154" name="Picture 7" descr=""/>
          <p:cNvPicPr/>
          <p:nvPr/>
        </p:nvPicPr>
        <p:blipFill>
          <a:blip r:embed="rId1"/>
          <a:stretch/>
        </p:blipFill>
        <p:spPr>
          <a:xfrm rot="5400000">
            <a:off x="1753920" y="1272960"/>
            <a:ext cx="5684400" cy="4181400"/>
          </a:xfrm>
          <a:prstGeom prst="rect">
            <a:avLst/>
          </a:prstGeom>
          <a:ln w="38160">
            <a:solidFill>
              <a:schemeClr val="accent2">
                <a:lumMod val="50000"/>
              </a:schemeClr>
            </a:solidFill>
            <a:round/>
          </a:ln>
          <a:effectLst>
            <a:outerShdw algn="tl" blurRad="50800" dir="2700000" dist="38100" rotWithShape="0">
              <a:srgbClr val="000000">
                <a:alpha val="40000"/>
              </a:srgbClr>
            </a:outerShdw>
          </a:effectLst>
        </p:spPr>
      </p:pic>
    </p:spTree>
  </p:cSld>
  <p:timing>
    <p:tnLst>
      <p:par>
        <p:cTn id="41" dur="indefinite" restart="never" nodeType="tmRoot">
          <p:childTnLst>
            <p:seq>
              <p:cTn id="42" nodeType="mainSeq"/>
              <p:prevCondLst>
                <p:cond delay="0" evt="onPrev">
                  <p:tgtEl>
                    <p:sldTgt/>
                  </p:tgtEl>
                </p:cond>
              </p:prevCondLst>
              <p:nextCondLst>
                <p:cond delay="0" evt="onNext">
                  <p:tgtEl>
                    <p:sldTgt/>
                  </p:tgtEl>
                </p:cond>
              </p:nextCondLst>
            </p:seq>
          </p:childTnLst>
        </p:cTn>
      </p:par>
    </p:tnLst>
  </p:timing>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5" name="TextShape 1"/>
          <p:cNvSpPr txBox="1"/>
          <p:nvPr/>
        </p:nvSpPr>
        <p:spPr>
          <a:xfrm>
            <a:off x="8594640" y="5648400"/>
            <a:ext cx="549000" cy="396360"/>
          </a:xfrm>
          <a:prstGeom prst="rect">
            <a:avLst/>
          </a:prstGeom>
          <a:noFill/>
          <a:ln>
            <a:noFill/>
          </a:ln>
        </p:spPr>
        <p:txBody>
          <a:bodyPr anchor="ctr"/>
          <a:p>
            <a:pPr algn="r">
              <a:lnSpc>
                <a:spcPct val="100000"/>
              </a:lnSpc>
            </a:pPr>
            <a:fld id="{BF906E02-7A4A-4670-A588-FB6619CEC40D}" type="slidenum">
              <a:rPr b="0" lang="en-US" sz="1100" spc="-1" strike="noStrike">
                <a:solidFill>
                  <a:srgbClr val="988d76"/>
                </a:solidFill>
                <a:uFill>
                  <a:solidFill>
                    <a:srgbClr val="ffffff"/>
                  </a:solidFill>
                </a:uFill>
                <a:latin typeface="Book Antiqua"/>
              </a:rPr>
              <a:t>1</a:t>
            </a:fld>
            <a:endParaRPr b="0" lang="en-US" sz="1100" spc="-1" strike="noStrike">
              <a:solidFill>
                <a:srgbClr val="000000"/>
              </a:solidFill>
              <a:uFill>
                <a:solidFill>
                  <a:srgbClr val="ffffff"/>
                </a:solidFill>
              </a:uFill>
              <a:latin typeface="Times New Roman"/>
            </a:endParaRPr>
          </a:p>
        </p:txBody>
      </p:sp>
      <p:sp>
        <p:nvSpPr>
          <p:cNvPr id="156" name="CustomShape 2"/>
          <p:cNvSpPr/>
          <p:nvPr/>
        </p:nvSpPr>
        <p:spPr>
          <a:xfrm>
            <a:off x="485640" y="1999800"/>
            <a:ext cx="8390880" cy="4388040"/>
          </a:xfrm>
          <a:prstGeom prst="rect">
            <a:avLst/>
          </a:prstGeom>
          <a:noFill/>
          <a:ln>
            <a:noFill/>
          </a:ln>
        </p:spPr>
        <p:style>
          <a:lnRef idx="0"/>
          <a:fillRef idx="0"/>
          <a:effectRef idx="0"/>
          <a:fontRef idx="minor"/>
        </p:style>
      </p:sp>
      <p:pic>
        <p:nvPicPr>
          <p:cNvPr id="157" name="Picture 5" descr=""/>
          <p:cNvPicPr/>
          <p:nvPr/>
        </p:nvPicPr>
        <p:blipFill>
          <a:blip r:embed="rId1"/>
          <a:srcRect l="33580" t="0" r="33906" b="10442"/>
          <a:stretch/>
        </p:blipFill>
        <p:spPr>
          <a:xfrm>
            <a:off x="2579040" y="929520"/>
            <a:ext cx="3573360" cy="5115600"/>
          </a:xfrm>
          <a:prstGeom prst="rect">
            <a:avLst/>
          </a:prstGeom>
          <a:ln w="38160">
            <a:solidFill>
              <a:schemeClr val="accent2">
                <a:lumMod val="50000"/>
              </a:schemeClr>
            </a:solidFill>
            <a:round/>
          </a:ln>
          <a:effectLst>
            <a:outerShdw algn="tl" blurRad="50800" dir="2700000" dist="38100" rotWithShape="0">
              <a:srgbClr val="000000">
                <a:alpha val="40000"/>
              </a:srgbClr>
            </a:outerShdw>
          </a:effectLst>
        </p:spPr>
      </p:pic>
    </p:spTree>
  </p:cSld>
  <p:timing>
    <p:tnLst>
      <p:par>
        <p:cTn id="43" dur="indefinite" restart="never" nodeType="tmRoot">
          <p:childTnLst>
            <p:seq>
              <p:cTn id="44" nodeType="mainSeq"/>
              <p:prevCondLst>
                <p:cond delay="0" evt="onPrev">
                  <p:tgtEl>
                    <p:sldTgt/>
                  </p:tgtEl>
                </p:cond>
              </p:prevCondLst>
              <p:nextCondLst>
                <p:cond delay="0" evt="onNext">
                  <p:tgtEl>
                    <p:sldTgt/>
                  </p:tgtEl>
                </p:cond>
              </p:nextCondLst>
            </p:seq>
          </p:childTnLst>
        </p:cTn>
      </p:par>
    </p:tnLst>
  </p:timing>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8" name="TextShape 1"/>
          <p:cNvSpPr txBox="1"/>
          <p:nvPr/>
        </p:nvSpPr>
        <p:spPr>
          <a:xfrm>
            <a:off x="8594640" y="5648400"/>
            <a:ext cx="549000" cy="396360"/>
          </a:xfrm>
          <a:prstGeom prst="rect">
            <a:avLst/>
          </a:prstGeom>
          <a:noFill/>
          <a:ln>
            <a:noFill/>
          </a:ln>
        </p:spPr>
        <p:txBody>
          <a:bodyPr anchor="ctr"/>
          <a:p>
            <a:pPr algn="r">
              <a:lnSpc>
                <a:spcPct val="100000"/>
              </a:lnSpc>
            </a:pPr>
            <a:fld id="{DC907307-3ACD-428E-B767-424634BB54B4}" type="slidenum">
              <a:rPr b="0" lang="en-US" sz="1100" spc="-1" strike="noStrike">
                <a:solidFill>
                  <a:srgbClr val="988d76"/>
                </a:solidFill>
                <a:uFill>
                  <a:solidFill>
                    <a:srgbClr val="ffffff"/>
                  </a:solidFill>
                </a:uFill>
                <a:latin typeface="Book Antiqua"/>
              </a:rPr>
              <a:t>1</a:t>
            </a:fld>
            <a:endParaRPr b="0" lang="en-US" sz="1100" spc="-1" strike="noStrike">
              <a:solidFill>
                <a:srgbClr val="000000"/>
              </a:solidFill>
              <a:uFill>
                <a:solidFill>
                  <a:srgbClr val="ffffff"/>
                </a:solidFill>
              </a:uFill>
              <a:latin typeface="Times New Roman"/>
            </a:endParaRPr>
          </a:p>
        </p:txBody>
      </p:sp>
      <p:sp>
        <p:nvSpPr>
          <p:cNvPr id="159" name="CustomShape 2"/>
          <p:cNvSpPr/>
          <p:nvPr/>
        </p:nvSpPr>
        <p:spPr>
          <a:xfrm>
            <a:off x="485640" y="1999800"/>
            <a:ext cx="8390880" cy="4388040"/>
          </a:xfrm>
          <a:prstGeom prst="rect">
            <a:avLst/>
          </a:prstGeom>
          <a:noFill/>
          <a:ln>
            <a:noFill/>
          </a:ln>
        </p:spPr>
        <p:style>
          <a:lnRef idx="0"/>
          <a:fillRef idx="0"/>
          <a:effectRef idx="0"/>
          <a:fontRef idx="minor"/>
        </p:style>
      </p:sp>
      <p:sp>
        <p:nvSpPr>
          <p:cNvPr id="160" name="CustomShape 3"/>
          <p:cNvSpPr/>
          <p:nvPr/>
        </p:nvSpPr>
        <p:spPr>
          <a:xfrm>
            <a:off x="699120" y="565920"/>
            <a:ext cx="7755840" cy="927720"/>
          </a:xfrm>
          <a:prstGeom prst="rect">
            <a:avLst/>
          </a:prstGeom>
          <a:noFill/>
          <a:ln>
            <a:noFill/>
          </a:ln>
        </p:spPr>
        <p:style>
          <a:lnRef idx="0"/>
          <a:fillRef idx="0"/>
          <a:effectRef idx="0"/>
          <a:fontRef idx="minor"/>
        </p:style>
      </p:sp>
      <p:pic>
        <p:nvPicPr>
          <p:cNvPr id="161" name="Picture 8" descr=""/>
          <p:cNvPicPr/>
          <p:nvPr/>
        </p:nvPicPr>
        <p:blipFill>
          <a:blip r:embed="rId1"/>
          <a:stretch/>
        </p:blipFill>
        <p:spPr>
          <a:xfrm>
            <a:off x="340200" y="1214280"/>
            <a:ext cx="4088520" cy="3786120"/>
          </a:xfrm>
          <a:prstGeom prst="rect">
            <a:avLst/>
          </a:prstGeom>
          <a:ln w="38160">
            <a:solidFill>
              <a:schemeClr val="accent2">
                <a:lumMod val="50000"/>
              </a:schemeClr>
            </a:solidFill>
            <a:round/>
          </a:ln>
          <a:effectLst>
            <a:outerShdw algn="tl" blurRad="50800" dir="2700000" dist="38100" rotWithShape="0">
              <a:srgbClr val="000000">
                <a:alpha val="40000"/>
              </a:srgbClr>
            </a:outerShdw>
          </a:effectLst>
        </p:spPr>
      </p:pic>
      <p:sp>
        <p:nvSpPr>
          <p:cNvPr id="162" name="CustomShape 4"/>
          <p:cNvSpPr/>
          <p:nvPr/>
        </p:nvSpPr>
        <p:spPr>
          <a:xfrm>
            <a:off x="4832280" y="522360"/>
            <a:ext cx="3899520" cy="5117760"/>
          </a:xfrm>
          <a:prstGeom prst="rect">
            <a:avLst/>
          </a:prstGeom>
          <a:solidFill>
            <a:schemeClr val="bg1">
              <a:lumMod val="75000"/>
              <a:lumOff val="25000"/>
              <a:alpha val="60000"/>
            </a:schemeClr>
          </a:solidFill>
          <a:ln w="28440">
            <a:solidFill>
              <a:schemeClr val="accent2">
                <a:lumMod val="50000"/>
              </a:schemeClr>
            </a:solidFill>
            <a:round/>
          </a:ln>
        </p:spPr>
        <p:style>
          <a:lnRef idx="0"/>
          <a:fillRef idx="0"/>
          <a:effectRef idx="0"/>
          <a:fontRef idx="minor"/>
        </p:style>
        <p:txBody>
          <a:bodyPr lIns="90000" rIns="90000" tIns="45000" bIns="45000"/>
          <a:p>
            <a:pPr algn="ctr">
              <a:lnSpc>
                <a:spcPct val="100000"/>
              </a:lnSpc>
            </a:pPr>
            <a:r>
              <a:rPr b="0" lang="en-US" sz="2200" spc="-1" strike="noStrike">
                <a:solidFill>
                  <a:srgbClr val="ffffff"/>
                </a:solidFill>
                <a:uFill>
                  <a:solidFill>
                    <a:srgbClr val="ffffff"/>
                  </a:solidFill>
                </a:uFill>
                <a:latin typeface="Book Antiqua"/>
              </a:rPr>
              <a:t> “</a:t>
            </a:r>
            <a:r>
              <a:rPr b="0" lang="en-US" sz="2200" spc="-1" strike="noStrike">
                <a:solidFill>
                  <a:srgbClr val="ffffff"/>
                </a:solidFill>
                <a:uFill>
                  <a:solidFill>
                    <a:srgbClr val="ffffff"/>
                  </a:solidFill>
                </a:uFill>
                <a:latin typeface="Book Antiqua"/>
              </a:rPr>
              <a:t>At every step in following the Franciscan Way, from Inquiry to Ongoing Formation, in prayer, one should journey with Sacred Scriptures in one hand and the Secular Franciscan Rule and General Constitutions in the other hand, and with both eyes, as clearly as possible, focused on Christ and Francis.”</a:t>
            </a:r>
            <a:endParaRPr b="0" lang="en-US" sz="2200" spc="-1" strike="noStrike">
              <a:solidFill>
                <a:srgbClr val="000000"/>
              </a:solidFill>
              <a:uFill>
                <a:solidFill>
                  <a:srgbClr val="ffffff"/>
                </a:solidFill>
              </a:uFill>
              <a:latin typeface="Arial"/>
            </a:endParaRPr>
          </a:p>
          <a:p>
            <a:pPr algn="ctr">
              <a:lnSpc>
                <a:spcPct val="100000"/>
              </a:lnSpc>
            </a:pPr>
            <a:endParaRPr b="0" lang="en-US" sz="2200" spc="-1" strike="noStrike">
              <a:solidFill>
                <a:srgbClr val="000000"/>
              </a:solidFill>
              <a:uFill>
                <a:solidFill>
                  <a:srgbClr val="ffffff"/>
                </a:solidFill>
              </a:uFill>
              <a:latin typeface="Arial"/>
            </a:endParaRPr>
          </a:p>
          <a:p>
            <a:pPr algn="ctr">
              <a:lnSpc>
                <a:spcPct val="100000"/>
              </a:lnSpc>
            </a:pPr>
            <a:r>
              <a:rPr b="0" lang="en-US" sz="2200" spc="-1" strike="noStrike">
                <a:solidFill>
                  <a:srgbClr val="ffffff"/>
                </a:solidFill>
                <a:uFill>
                  <a:solidFill>
                    <a:srgbClr val="ffffff"/>
                  </a:solidFill>
                </a:uFill>
                <a:latin typeface="Book Antiqua"/>
              </a:rPr>
              <a:t>Deacon Tom Bello, OFS</a:t>
            </a:r>
            <a:endParaRPr b="0" lang="en-US" sz="2200" spc="-1" strike="noStrike">
              <a:solidFill>
                <a:srgbClr val="000000"/>
              </a:solidFill>
              <a:uFill>
                <a:solidFill>
                  <a:srgbClr val="ffffff"/>
                </a:solidFill>
              </a:uFill>
              <a:latin typeface="Arial"/>
            </a:endParaRPr>
          </a:p>
          <a:p>
            <a:pPr algn="ctr">
              <a:lnSpc>
                <a:spcPct val="100000"/>
              </a:lnSpc>
            </a:pPr>
            <a:r>
              <a:rPr b="0" lang="en-US" sz="2200" spc="-1" strike="noStrike">
                <a:solidFill>
                  <a:srgbClr val="ffffff"/>
                </a:solidFill>
                <a:uFill>
                  <a:solidFill>
                    <a:srgbClr val="ffffff"/>
                  </a:solidFill>
                </a:uFill>
                <a:latin typeface="Book Antiqua"/>
              </a:rPr>
              <a:t>Former National Minister</a:t>
            </a:r>
            <a:endParaRPr b="0" lang="en-US" sz="2200" spc="-1" strike="noStrike">
              <a:solidFill>
                <a:srgbClr val="000000"/>
              </a:solidFill>
              <a:uFill>
                <a:solidFill>
                  <a:srgbClr val="ffffff"/>
                </a:solidFill>
              </a:uFill>
              <a:latin typeface="Arial"/>
            </a:endParaRPr>
          </a:p>
        </p:txBody>
      </p:sp>
    </p:spTree>
  </p:cSld>
  <p:timing>
    <p:tnLst>
      <p:par>
        <p:cTn id="45" dur="indefinite" restart="never" nodeType="tmRoot">
          <p:childTnLst>
            <p:seq>
              <p:cTn id="46" nodeType="mainSeq"/>
              <p:prevCondLst>
                <p:cond delay="0" evt="onPrev">
                  <p:tgtEl>
                    <p:sldTgt/>
                  </p:tgtEl>
                </p:cond>
              </p:prevCondLst>
              <p:nextCondLst>
                <p:cond delay="0" evt="onNext">
                  <p:tgtEl>
                    <p:sldTgt/>
                  </p:tgtEl>
                </p:cond>
              </p:nextCondLst>
            </p:seq>
          </p:childTnLst>
        </p:cTn>
      </p:par>
    </p:tnLst>
  </p:timing>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3" name="TextShape 1"/>
          <p:cNvSpPr txBox="1"/>
          <p:nvPr/>
        </p:nvSpPr>
        <p:spPr>
          <a:xfrm>
            <a:off x="8594640" y="5648400"/>
            <a:ext cx="549000" cy="396360"/>
          </a:xfrm>
          <a:prstGeom prst="rect">
            <a:avLst/>
          </a:prstGeom>
          <a:noFill/>
          <a:ln>
            <a:noFill/>
          </a:ln>
        </p:spPr>
        <p:txBody>
          <a:bodyPr anchor="ctr"/>
          <a:p>
            <a:pPr algn="r">
              <a:lnSpc>
                <a:spcPct val="100000"/>
              </a:lnSpc>
            </a:pPr>
            <a:fld id="{7780FCC0-80D2-4C5F-A870-84946F862223}" type="slidenum">
              <a:rPr b="0" lang="en-US" sz="1100" spc="-1" strike="noStrike">
                <a:solidFill>
                  <a:srgbClr val="988d76"/>
                </a:solidFill>
                <a:uFill>
                  <a:solidFill>
                    <a:srgbClr val="ffffff"/>
                  </a:solidFill>
                </a:uFill>
                <a:latin typeface="Book Antiqua"/>
              </a:rPr>
              <a:t>1</a:t>
            </a:fld>
            <a:endParaRPr b="0" lang="en-US" sz="1100" spc="-1" strike="noStrike">
              <a:solidFill>
                <a:srgbClr val="000000"/>
              </a:solidFill>
              <a:uFill>
                <a:solidFill>
                  <a:srgbClr val="ffffff"/>
                </a:solidFill>
              </a:uFill>
              <a:latin typeface="Times New Roman"/>
            </a:endParaRPr>
          </a:p>
        </p:txBody>
      </p:sp>
      <p:sp>
        <p:nvSpPr>
          <p:cNvPr id="164" name="CustomShape 2"/>
          <p:cNvSpPr/>
          <p:nvPr/>
        </p:nvSpPr>
        <p:spPr>
          <a:xfrm>
            <a:off x="485640" y="1999800"/>
            <a:ext cx="8390880" cy="4388040"/>
          </a:xfrm>
          <a:prstGeom prst="rect">
            <a:avLst/>
          </a:prstGeom>
          <a:noFill/>
          <a:ln>
            <a:noFill/>
          </a:ln>
        </p:spPr>
        <p:style>
          <a:lnRef idx="0"/>
          <a:fillRef idx="0"/>
          <a:effectRef idx="0"/>
          <a:fontRef idx="minor"/>
        </p:style>
      </p:sp>
      <p:sp>
        <p:nvSpPr>
          <p:cNvPr id="165" name="CustomShape 3"/>
          <p:cNvSpPr/>
          <p:nvPr/>
        </p:nvSpPr>
        <p:spPr>
          <a:xfrm>
            <a:off x="699120" y="565920"/>
            <a:ext cx="7755840" cy="927720"/>
          </a:xfrm>
          <a:prstGeom prst="rect">
            <a:avLst/>
          </a:prstGeom>
          <a:noFill/>
          <a:ln>
            <a:noFill/>
          </a:ln>
        </p:spPr>
        <p:style>
          <a:lnRef idx="0"/>
          <a:fillRef idx="0"/>
          <a:effectRef idx="0"/>
          <a:fontRef idx="minor"/>
        </p:style>
      </p:sp>
      <p:pic>
        <p:nvPicPr>
          <p:cNvPr id="166" name="Picture 5" descr=""/>
          <p:cNvPicPr/>
          <p:nvPr/>
        </p:nvPicPr>
        <p:blipFill>
          <a:blip r:embed="rId1"/>
          <a:stretch/>
        </p:blipFill>
        <p:spPr>
          <a:xfrm>
            <a:off x="2261160" y="705240"/>
            <a:ext cx="4615200" cy="5082120"/>
          </a:xfrm>
          <a:prstGeom prst="rect">
            <a:avLst/>
          </a:prstGeom>
          <a:ln w="38160">
            <a:solidFill>
              <a:schemeClr val="accent2">
                <a:lumMod val="50000"/>
              </a:schemeClr>
            </a:solidFill>
            <a:round/>
          </a:ln>
          <a:effectLst>
            <a:outerShdw algn="tl" blurRad="50800" dir="2700000" dist="38100" rotWithShape="0">
              <a:srgbClr val="000000">
                <a:alpha val="40000"/>
              </a:srgbClr>
            </a:outerShdw>
          </a:effectLst>
        </p:spPr>
      </p:pic>
    </p:spTree>
  </p:cSld>
  <p:timing>
    <p:tnLst>
      <p:par>
        <p:cTn id="47" dur="indefinite" restart="never" nodeType="tmRoot">
          <p:childTnLst>
            <p:seq>
              <p:cTn id="48" nodeType="mainSeq"/>
              <p:prevCondLst>
                <p:cond delay="0" evt="onPrev">
                  <p:tgtEl>
                    <p:sldTgt/>
                  </p:tgtEl>
                </p:cond>
              </p:prevCondLst>
              <p:nextCondLst>
                <p:cond delay="0" evt="onNext">
                  <p:tgtEl>
                    <p:sldTgt/>
                  </p:tgtEl>
                </p:cond>
              </p:nextCondLst>
            </p:seq>
          </p:childTnLst>
        </p:cTn>
      </p:par>
    </p:tnLst>
  </p:timing>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7" name="TextShape 1"/>
          <p:cNvSpPr txBox="1"/>
          <p:nvPr/>
        </p:nvSpPr>
        <p:spPr>
          <a:xfrm>
            <a:off x="8594640" y="5648400"/>
            <a:ext cx="549000" cy="396360"/>
          </a:xfrm>
          <a:prstGeom prst="rect">
            <a:avLst/>
          </a:prstGeom>
          <a:noFill/>
          <a:ln>
            <a:noFill/>
          </a:ln>
        </p:spPr>
        <p:txBody>
          <a:bodyPr anchor="ctr"/>
          <a:p>
            <a:pPr algn="r">
              <a:lnSpc>
                <a:spcPct val="100000"/>
              </a:lnSpc>
            </a:pPr>
            <a:fld id="{A69AF575-E2F6-402F-B73E-3979785A57A1}" type="slidenum">
              <a:rPr b="0" lang="en-US" sz="1100" spc="-1" strike="noStrike">
                <a:solidFill>
                  <a:srgbClr val="988d76"/>
                </a:solidFill>
                <a:uFill>
                  <a:solidFill>
                    <a:srgbClr val="ffffff"/>
                  </a:solidFill>
                </a:uFill>
                <a:latin typeface="Book Antiqua"/>
              </a:rPr>
              <a:t>1</a:t>
            </a:fld>
            <a:endParaRPr b="0" lang="en-US" sz="1100" spc="-1" strike="noStrike">
              <a:solidFill>
                <a:srgbClr val="000000"/>
              </a:solidFill>
              <a:uFill>
                <a:solidFill>
                  <a:srgbClr val="ffffff"/>
                </a:solidFill>
              </a:uFill>
              <a:latin typeface="Times New Roman"/>
            </a:endParaRPr>
          </a:p>
        </p:txBody>
      </p:sp>
      <p:sp>
        <p:nvSpPr>
          <p:cNvPr id="168" name="CustomShape 2"/>
          <p:cNvSpPr/>
          <p:nvPr/>
        </p:nvSpPr>
        <p:spPr>
          <a:xfrm>
            <a:off x="485640" y="1999800"/>
            <a:ext cx="8390880" cy="4388040"/>
          </a:xfrm>
          <a:prstGeom prst="rect">
            <a:avLst/>
          </a:prstGeom>
          <a:noFill/>
          <a:ln>
            <a:noFill/>
          </a:ln>
        </p:spPr>
        <p:style>
          <a:lnRef idx="0"/>
          <a:fillRef idx="0"/>
          <a:effectRef idx="0"/>
          <a:fontRef idx="minor"/>
        </p:style>
      </p:sp>
      <p:sp>
        <p:nvSpPr>
          <p:cNvPr id="169" name="CustomShape 3"/>
          <p:cNvSpPr/>
          <p:nvPr/>
        </p:nvSpPr>
        <p:spPr>
          <a:xfrm>
            <a:off x="699120" y="565920"/>
            <a:ext cx="7755840" cy="927720"/>
          </a:xfrm>
          <a:prstGeom prst="rect">
            <a:avLst/>
          </a:prstGeom>
          <a:noFill/>
          <a:ln>
            <a:noFill/>
          </a:ln>
        </p:spPr>
        <p:style>
          <a:lnRef idx="0"/>
          <a:fillRef idx="0"/>
          <a:effectRef idx="0"/>
          <a:fontRef idx="minor"/>
        </p:style>
      </p:sp>
      <p:pic>
        <p:nvPicPr>
          <p:cNvPr id="170" name="Picture 1" descr=""/>
          <p:cNvPicPr/>
          <p:nvPr/>
        </p:nvPicPr>
        <p:blipFill>
          <a:blip r:embed="rId1"/>
          <a:stretch/>
        </p:blipFill>
        <p:spPr>
          <a:xfrm>
            <a:off x="1532880" y="305640"/>
            <a:ext cx="6088680" cy="6005160"/>
          </a:xfrm>
          <a:prstGeom prst="rect">
            <a:avLst/>
          </a:prstGeom>
          <a:ln>
            <a:noFill/>
          </a:ln>
        </p:spPr>
      </p:pic>
    </p:spTree>
  </p:cSld>
  <p:timing>
    <p:tnLst>
      <p:par>
        <p:cTn id="49" dur="indefinite" restart="never" nodeType="tmRoot">
          <p:childTnLst>
            <p:seq>
              <p:cTn id="50" nodeType="mainSeq"/>
              <p:prevCondLst>
                <p:cond delay="0" evt="onPrev">
                  <p:tgtEl>
                    <p:sldTgt/>
                  </p:tgtEl>
                </p:cond>
              </p:prevCondLst>
              <p:nextCondLst>
                <p:cond delay="0" evt="onNext">
                  <p:tgtEl>
                    <p:sldTgt/>
                  </p:tgtEl>
                </p:cond>
              </p:nextCondLst>
            </p:seq>
          </p:childTnLst>
        </p:cTn>
      </p:par>
    </p:tnLst>
  </p:timing>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1" name="TextShape 1"/>
          <p:cNvSpPr txBox="1"/>
          <p:nvPr/>
        </p:nvSpPr>
        <p:spPr>
          <a:xfrm>
            <a:off x="8594640" y="5648400"/>
            <a:ext cx="549000" cy="396360"/>
          </a:xfrm>
          <a:prstGeom prst="rect">
            <a:avLst/>
          </a:prstGeom>
          <a:noFill/>
          <a:ln>
            <a:noFill/>
          </a:ln>
        </p:spPr>
        <p:txBody>
          <a:bodyPr anchor="ctr"/>
          <a:p>
            <a:pPr algn="r">
              <a:lnSpc>
                <a:spcPct val="100000"/>
              </a:lnSpc>
            </a:pPr>
            <a:fld id="{DABD2B45-B6C0-45D9-9307-278FA7F91320}" type="slidenum">
              <a:rPr b="0" lang="en-US" sz="1100" spc="-1" strike="noStrike">
                <a:solidFill>
                  <a:srgbClr val="988d76"/>
                </a:solidFill>
                <a:uFill>
                  <a:solidFill>
                    <a:srgbClr val="ffffff"/>
                  </a:solidFill>
                </a:uFill>
                <a:latin typeface="Book Antiqua"/>
              </a:rPr>
              <a:t>1</a:t>
            </a:fld>
            <a:endParaRPr b="0" lang="en-US" sz="1100" spc="-1" strike="noStrike">
              <a:solidFill>
                <a:srgbClr val="000000"/>
              </a:solidFill>
              <a:uFill>
                <a:solidFill>
                  <a:srgbClr val="ffffff"/>
                </a:solidFill>
              </a:uFill>
              <a:latin typeface="Times New Roman"/>
            </a:endParaRPr>
          </a:p>
        </p:txBody>
      </p:sp>
      <p:sp>
        <p:nvSpPr>
          <p:cNvPr id="172" name="CustomShape 2"/>
          <p:cNvSpPr/>
          <p:nvPr/>
        </p:nvSpPr>
        <p:spPr>
          <a:xfrm>
            <a:off x="485640" y="1999800"/>
            <a:ext cx="8390880" cy="4388040"/>
          </a:xfrm>
          <a:prstGeom prst="rect">
            <a:avLst/>
          </a:prstGeom>
          <a:noFill/>
          <a:ln>
            <a:noFill/>
          </a:ln>
        </p:spPr>
        <p:style>
          <a:lnRef idx="0"/>
          <a:fillRef idx="0"/>
          <a:effectRef idx="0"/>
          <a:fontRef idx="minor"/>
        </p:style>
      </p:sp>
      <p:sp>
        <p:nvSpPr>
          <p:cNvPr id="173" name="CustomShape 3"/>
          <p:cNvSpPr/>
          <p:nvPr/>
        </p:nvSpPr>
        <p:spPr>
          <a:xfrm>
            <a:off x="699120" y="565920"/>
            <a:ext cx="7755840" cy="927720"/>
          </a:xfrm>
          <a:prstGeom prst="rect">
            <a:avLst/>
          </a:prstGeom>
          <a:noFill/>
          <a:ln>
            <a:noFill/>
          </a:ln>
        </p:spPr>
        <p:style>
          <a:lnRef idx="0"/>
          <a:fillRef idx="0"/>
          <a:effectRef idx="0"/>
          <a:fontRef idx="minor"/>
        </p:style>
      </p:sp>
      <p:pic>
        <p:nvPicPr>
          <p:cNvPr id="174" name="Picture 5" descr=""/>
          <p:cNvPicPr/>
          <p:nvPr/>
        </p:nvPicPr>
        <p:blipFill>
          <a:blip r:embed="rId1"/>
          <a:srcRect l="3529" t="18193" r="2093" b="0"/>
          <a:stretch/>
        </p:blipFill>
        <p:spPr>
          <a:xfrm>
            <a:off x="867240" y="805320"/>
            <a:ext cx="7186320" cy="5239440"/>
          </a:xfrm>
          <a:prstGeom prst="rect">
            <a:avLst/>
          </a:prstGeom>
          <a:ln w="38160">
            <a:solidFill>
              <a:schemeClr val="accent2">
                <a:lumMod val="50000"/>
              </a:schemeClr>
            </a:solidFill>
            <a:round/>
          </a:ln>
          <a:effectLst>
            <a:outerShdw algn="tl" blurRad="50800" dir="2700000" dist="38100" rotWithShape="0">
              <a:srgbClr val="000000">
                <a:alpha val="40000"/>
              </a:srgbClr>
            </a:outerShdw>
          </a:effectLst>
        </p:spPr>
      </p:pic>
    </p:spTree>
  </p:cSld>
  <p:timing>
    <p:tnLst>
      <p:par>
        <p:cTn id="51" dur="indefinite" restart="never" nodeType="tmRoot">
          <p:childTnLst>
            <p:seq>
              <p:cTn id="52" nodeType="mainSeq"/>
              <p:prevCondLst>
                <p:cond delay="0" evt="onPrev">
                  <p:tgtEl>
                    <p:sldTgt/>
                  </p:tgtEl>
                </p:cond>
              </p:prevCondLst>
              <p:nextCondLst>
                <p:cond delay="0" evt="onNext">
                  <p:tgtEl>
                    <p:sldTgt/>
                  </p:tgtEl>
                </p:cond>
              </p:nextCondLst>
            </p:seq>
          </p:childTnLst>
        </p:cTn>
      </p:par>
    </p:tnLst>
  </p:timing>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5" name="TextShape 1"/>
          <p:cNvSpPr txBox="1"/>
          <p:nvPr/>
        </p:nvSpPr>
        <p:spPr>
          <a:xfrm>
            <a:off x="8594640" y="5648400"/>
            <a:ext cx="549000" cy="396360"/>
          </a:xfrm>
          <a:prstGeom prst="rect">
            <a:avLst/>
          </a:prstGeom>
          <a:noFill/>
          <a:ln>
            <a:noFill/>
          </a:ln>
        </p:spPr>
        <p:txBody>
          <a:bodyPr anchor="ctr"/>
          <a:p>
            <a:pPr algn="r">
              <a:lnSpc>
                <a:spcPct val="100000"/>
              </a:lnSpc>
            </a:pPr>
            <a:fld id="{6BC3F62C-1B72-4B5F-BF70-9A65DC030455}" type="slidenum">
              <a:rPr b="0" lang="en-US" sz="1100" spc="-1" strike="noStrike">
                <a:solidFill>
                  <a:srgbClr val="988d76"/>
                </a:solidFill>
                <a:uFill>
                  <a:solidFill>
                    <a:srgbClr val="ffffff"/>
                  </a:solidFill>
                </a:uFill>
                <a:latin typeface="Book Antiqua"/>
              </a:rPr>
              <a:t>1</a:t>
            </a:fld>
            <a:endParaRPr b="0" lang="en-US" sz="1100" spc="-1" strike="noStrike">
              <a:solidFill>
                <a:srgbClr val="000000"/>
              </a:solidFill>
              <a:uFill>
                <a:solidFill>
                  <a:srgbClr val="ffffff"/>
                </a:solidFill>
              </a:uFill>
              <a:latin typeface="Times New Roman"/>
            </a:endParaRPr>
          </a:p>
        </p:txBody>
      </p:sp>
      <p:sp>
        <p:nvSpPr>
          <p:cNvPr id="176" name="CustomShape 2"/>
          <p:cNvSpPr/>
          <p:nvPr/>
        </p:nvSpPr>
        <p:spPr>
          <a:xfrm>
            <a:off x="485640" y="1999800"/>
            <a:ext cx="8390880" cy="4388040"/>
          </a:xfrm>
          <a:prstGeom prst="rect">
            <a:avLst/>
          </a:prstGeom>
          <a:noFill/>
          <a:ln>
            <a:noFill/>
          </a:ln>
        </p:spPr>
        <p:style>
          <a:lnRef idx="0"/>
          <a:fillRef idx="0"/>
          <a:effectRef idx="0"/>
          <a:fontRef idx="minor"/>
        </p:style>
      </p:sp>
      <p:sp>
        <p:nvSpPr>
          <p:cNvPr id="177" name="CustomShape 3"/>
          <p:cNvSpPr/>
          <p:nvPr/>
        </p:nvSpPr>
        <p:spPr>
          <a:xfrm>
            <a:off x="699120" y="565920"/>
            <a:ext cx="7755840" cy="927720"/>
          </a:xfrm>
          <a:prstGeom prst="rect">
            <a:avLst/>
          </a:prstGeom>
          <a:noFill/>
          <a:ln>
            <a:noFill/>
          </a:ln>
        </p:spPr>
        <p:style>
          <a:lnRef idx="0"/>
          <a:fillRef idx="0"/>
          <a:effectRef idx="0"/>
          <a:fontRef idx="minor"/>
        </p:style>
      </p:sp>
      <p:pic>
        <p:nvPicPr>
          <p:cNvPr id="178" name="Picture 1" descr=""/>
          <p:cNvPicPr/>
          <p:nvPr/>
        </p:nvPicPr>
        <p:blipFill>
          <a:blip r:embed="rId1"/>
          <a:srcRect l="3376" t="37689" r="10734" b="0"/>
          <a:stretch/>
        </p:blipFill>
        <p:spPr>
          <a:xfrm>
            <a:off x="625680" y="589320"/>
            <a:ext cx="7829640" cy="4259880"/>
          </a:xfrm>
          <a:prstGeom prst="rect">
            <a:avLst/>
          </a:prstGeom>
          <a:ln w="38160">
            <a:solidFill>
              <a:schemeClr val="accent2">
                <a:lumMod val="50000"/>
              </a:schemeClr>
            </a:solidFill>
            <a:round/>
          </a:ln>
          <a:effectLst>
            <a:outerShdw algn="tl" blurRad="50800" dir="2700000" dist="38100" rotWithShape="0">
              <a:srgbClr val="000000">
                <a:alpha val="40000"/>
              </a:srgbClr>
            </a:outerShdw>
          </a:effectLst>
        </p:spPr>
      </p:pic>
      <p:sp>
        <p:nvSpPr>
          <p:cNvPr id="179" name="TextShape 4"/>
          <p:cNvSpPr txBox="1"/>
          <p:nvPr/>
        </p:nvSpPr>
        <p:spPr>
          <a:xfrm>
            <a:off x="0" y="5185440"/>
            <a:ext cx="9143640" cy="1672920"/>
          </a:xfrm>
          <a:prstGeom prst="rect">
            <a:avLst/>
          </a:prstGeom>
          <a:noFill/>
          <a:ln>
            <a:noFill/>
          </a:ln>
        </p:spPr>
        <p:txBody>
          <a:bodyPr anchor="b"/>
          <a:p>
            <a:pPr algn="ctr">
              <a:lnSpc>
                <a:spcPts val="4000"/>
              </a:lnSpc>
            </a:pPr>
            <a:r>
              <a:rPr b="1" lang="en-US" sz="3600" spc="-1" strike="noStrike">
                <a:solidFill>
                  <a:srgbClr val="302c24"/>
                </a:solidFill>
                <a:uFill>
                  <a:solidFill>
                    <a:srgbClr val="ffffff"/>
                  </a:solidFill>
                </a:uFill>
                <a:latin typeface="Book Antiqua"/>
              </a:rPr>
              <a:t>National Executive Council of the Secular Franciscan Order </a:t>
            </a:r>
            <a:br/>
            <a:r>
              <a:rPr b="1" lang="en-US" sz="3600" spc="-1" strike="noStrike">
                <a:solidFill>
                  <a:srgbClr val="302c24"/>
                </a:solidFill>
                <a:uFill>
                  <a:solidFill>
                    <a:srgbClr val="ffffff"/>
                  </a:solidFill>
                </a:uFill>
                <a:latin typeface="Book Antiqua"/>
              </a:rPr>
              <a:t>(NEC)</a:t>
            </a:r>
            <a:endParaRPr b="0" lang="en-US" sz="3600" spc="-1" strike="noStrike">
              <a:solidFill>
                <a:srgbClr val="ffffff"/>
              </a:solidFill>
              <a:uFill>
                <a:solidFill>
                  <a:srgbClr val="ffffff"/>
                </a:solidFill>
              </a:uFill>
              <a:latin typeface="Book Antiqua"/>
            </a:endParaRPr>
          </a:p>
        </p:txBody>
      </p:sp>
    </p:spTree>
  </p:cSld>
  <p:timing>
    <p:tnLst>
      <p:par>
        <p:cTn id="53" dur="indefinite" restart="never" nodeType="tmRoot">
          <p:childTnLst>
            <p:seq>
              <p:cTn id="54" nodeType="mainSeq"/>
              <p:prevCondLst>
                <p:cond delay="0" evt="onPrev">
                  <p:tgtEl>
                    <p:sldTgt/>
                  </p:tgtEl>
                </p:cond>
              </p:prevCondLst>
              <p:nextCondLst>
                <p:cond delay="0" evt="onNext">
                  <p:tgtEl>
                    <p:sldTgt/>
                  </p:tgtEl>
                </p:cond>
              </p:nextCondLst>
            </p:seq>
          </p:childTnLst>
        </p:cTn>
      </p:par>
    </p:tnLst>
  </p:timing>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0" name="TextShape 1"/>
          <p:cNvSpPr txBox="1"/>
          <p:nvPr/>
        </p:nvSpPr>
        <p:spPr>
          <a:xfrm>
            <a:off x="8594640" y="5648400"/>
            <a:ext cx="549000" cy="396360"/>
          </a:xfrm>
          <a:prstGeom prst="rect">
            <a:avLst/>
          </a:prstGeom>
          <a:noFill/>
          <a:ln>
            <a:noFill/>
          </a:ln>
        </p:spPr>
        <p:txBody>
          <a:bodyPr anchor="ctr"/>
          <a:p>
            <a:pPr algn="r">
              <a:lnSpc>
                <a:spcPct val="100000"/>
              </a:lnSpc>
            </a:pPr>
            <a:fld id="{193760B1-BF54-4FEA-8AC8-50B9A7285754}" type="slidenum">
              <a:rPr b="0" lang="en-US" sz="1100" spc="-1" strike="noStrike">
                <a:solidFill>
                  <a:srgbClr val="988d76"/>
                </a:solidFill>
                <a:uFill>
                  <a:solidFill>
                    <a:srgbClr val="ffffff"/>
                  </a:solidFill>
                </a:uFill>
                <a:latin typeface="Book Antiqua"/>
              </a:rPr>
              <a:t>1</a:t>
            </a:fld>
            <a:endParaRPr b="0" lang="en-US" sz="1100" spc="-1" strike="noStrike">
              <a:solidFill>
                <a:srgbClr val="000000"/>
              </a:solidFill>
              <a:uFill>
                <a:solidFill>
                  <a:srgbClr val="ffffff"/>
                </a:solidFill>
              </a:uFill>
              <a:latin typeface="Times New Roman"/>
            </a:endParaRPr>
          </a:p>
        </p:txBody>
      </p:sp>
      <p:sp>
        <p:nvSpPr>
          <p:cNvPr id="181" name="CustomShape 2"/>
          <p:cNvSpPr/>
          <p:nvPr/>
        </p:nvSpPr>
        <p:spPr>
          <a:xfrm>
            <a:off x="485640" y="1999800"/>
            <a:ext cx="8390880" cy="4388040"/>
          </a:xfrm>
          <a:prstGeom prst="rect">
            <a:avLst/>
          </a:prstGeom>
          <a:noFill/>
          <a:ln>
            <a:noFill/>
          </a:ln>
        </p:spPr>
        <p:style>
          <a:lnRef idx="0"/>
          <a:fillRef idx="0"/>
          <a:effectRef idx="0"/>
          <a:fontRef idx="minor"/>
        </p:style>
      </p:sp>
      <p:sp>
        <p:nvSpPr>
          <p:cNvPr id="182" name="CustomShape 3"/>
          <p:cNvSpPr/>
          <p:nvPr/>
        </p:nvSpPr>
        <p:spPr>
          <a:xfrm>
            <a:off x="699120" y="565920"/>
            <a:ext cx="7755840" cy="927720"/>
          </a:xfrm>
          <a:prstGeom prst="rect">
            <a:avLst/>
          </a:prstGeom>
          <a:noFill/>
          <a:ln>
            <a:noFill/>
          </a:ln>
        </p:spPr>
        <p:style>
          <a:lnRef idx="0"/>
          <a:fillRef idx="0"/>
          <a:effectRef idx="0"/>
          <a:fontRef idx="minor"/>
        </p:style>
      </p:sp>
      <p:pic>
        <p:nvPicPr>
          <p:cNvPr id="183" name="Picture 5" descr=""/>
          <p:cNvPicPr/>
          <p:nvPr/>
        </p:nvPicPr>
        <p:blipFill>
          <a:blip r:embed="rId1"/>
          <a:stretch/>
        </p:blipFill>
        <p:spPr>
          <a:xfrm>
            <a:off x="1091520" y="442800"/>
            <a:ext cx="6975720" cy="4568040"/>
          </a:xfrm>
          <a:prstGeom prst="rect">
            <a:avLst/>
          </a:prstGeom>
          <a:ln w="38160">
            <a:solidFill>
              <a:schemeClr val="accent2">
                <a:lumMod val="50000"/>
              </a:schemeClr>
            </a:solidFill>
            <a:round/>
          </a:ln>
          <a:effectLst>
            <a:outerShdw algn="tl" blurRad="50800" dir="2700000" dist="38100" rotWithShape="0">
              <a:srgbClr val="000000">
                <a:alpha val="40000"/>
              </a:srgbClr>
            </a:outerShdw>
          </a:effectLst>
        </p:spPr>
      </p:pic>
      <p:sp>
        <p:nvSpPr>
          <p:cNvPr id="184" name="TextShape 4"/>
          <p:cNvSpPr txBox="1"/>
          <p:nvPr/>
        </p:nvSpPr>
        <p:spPr>
          <a:xfrm>
            <a:off x="0" y="5185440"/>
            <a:ext cx="9143640" cy="1672920"/>
          </a:xfrm>
          <a:prstGeom prst="rect">
            <a:avLst/>
          </a:prstGeom>
          <a:noFill/>
          <a:ln>
            <a:noFill/>
          </a:ln>
        </p:spPr>
        <p:txBody>
          <a:bodyPr anchor="b"/>
          <a:p>
            <a:pPr algn="ctr">
              <a:lnSpc>
                <a:spcPts val="4000"/>
              </a:lnSpc>
            </a:pPr>
            <a:r>
              <a:rPr b="1" lang="en-US" sz="3600" spc="-1" strike="noStrike">
                <a:solidFill>
                  <a:srgbClr val="302c24"/>
                </a:solidFill>
                <a:uFill>
                  <a:solidFill>
                    <a:srgbClr val="ffffff"/>
                  </a:solidFill>
                </a:uFill>
                <a:latin typeface="Book Antiqua"/>
              </a:rPr>
              <a:t>International Council of the Secular Franciscan Order </a:t>
            </a:r>
            <a:br/>
            <a:r>
              <a:rPr b="1" lang="en-US" sz="3600" spc="-1" strike="noStrike">
                <a:solidFill>
                  <a:srgbClr val="302c24"/>
                </a:solidFill>
                <a:uFill>
                  <a:solidFill>
                    <a:srgbClr val="ffffff"/>
                  </a:solidFill>
                </a:uFill>
                <a:latin typeface="Book Antiqua"/>
              </a:rPr>
              <a:t>(CIOFS)</a:t>
            </a:r>
            <a:endParaRPr b="0" lang="en-US" sz="3600" spc="-1" strike="noStrike">
              <a:solidFill>
                <a:srgbClr val="ffffff"/>
              </a:solidFill>
              <a:uFill>
                <a:solidFill>
                  <a:srgbClr val="ffffff"/>
                </a:solidFill>
              </a:uFill>
              <a:latin typeface="Book Antiqua"/>
            </a:endParaRPr>
          </a:p>
        </p:txBody>
      </p:sp>
    </p:spTree>
  </p:cSld>
  <p:timing>
    <p:tnLst>
      <p:par>
        <p:cTn id="55" dur="indefinite" restart="never" nodeType="tmRoot">
          <p:childTnLst>
            <p:seq>
              <p:cTn id="56" nodeType="mainSeq"/>
              <p:prevCondLst>
                <p:cond delay="0" evt="onPrev">
                  <p:tgtEl>
                    <p:sldTgt/>
                  </p:tgtEl>
                </p:cond>
              </p:prevCondLst>
              <p:nextCondLst>
                <p:cond delay="0" evt="onNext">
                  <p:tgtEl>
                    <p:sldTgt/>
                  </p:tgtEl>
                </p:cond>
              </p:nextCondLst>
            </p:seq>
          </p:childTnLst>
        </p:cTn>
      </p:par>
    </p:tnLst>
  </p:timing>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5" name="TextShape 1"/>
          <p:cNvSpPr txBox="1"/>
          <p:nvPr/>
        </p:nvSpPr>
        <p:spPr>
          <a:xfrm>
            <a:off x="8594640" y="5648400"/>
            <a:ext cx="549000" cy="396360"/>
          </a:xfrm>
          <a:prstGeom prst="rect">
            <a:avLst/>
          </a:prstGeom>
          <a:noFill/>
          <a:ln>
            <a:noFill/>
          </a:ln>
        </p:spPr>
        <p:txBody>
          <a:bodyPr anchor="ctr"/>
          <a:p>
            <a:pPr algn="r">
              <a:lnSpc>
                <a:spcPct val="100000"/>
              </a:lnSpc>
            </a:pPr>
            <a:fld id="{63027C0D-80A5-4E67-A631-AE62C611DEB3}" type="slidenum">
              <a:rPr b="0" lang="en-US" sz="1100" spc="-1" strike="noStrike">
                <a:solidFill>
                  <a:srgbClr val="988d76"/>
                </a:solidFill>
                <a:uFill>
                  <a:solidFill>
                    <a:srgbClr val="ffffff"/>
                  </a:solidFill>
                </a:uFill>
                <a:latin typeface="Book Antiqua"/>
              </a:rPr>
              <a:t>1</a:t>
            </a:fld>
            <a:endParaRPr b="0" lang="en-US" sz="1100" spc="-1" strike="noStrike">
              <a:solidFill>
                <a:srgbClr val="000000"/>
              </a:solidFill>
              <a:uFill>
                <a:solidFill>
                  <a:srgbClr val="ffffff"/>
                </a:solidFill>
              </a:uFill>
              <a:latin typeface="Times New Roman"/>
            </a:endParaRPr>
          </a:p>
        </p:txBody>
      </p:sp>
      <p:sp>
        <p:nvSpPr>
          <p:cNvPr id="186" name="CustomShape 2"/>
          <p:cNvSpPr/>
          <p:nvPr/>
        </p:nvSpPr>
        <p:spPr>
          <a:xfrm>
            <a:off x="485640" y="1999800"/>
            <a:ext cx="8390880" cy="4388040"/>
          </a:xfrm>
          <a:prstGeom prst="rect">
            <a:avLst/>
          </a:prstGeom>
          <a:noFill/>
          <a:ln>
            <a:noFill/>
          </a:ln>
        </p:spPr>
        <p:style>
          <a:lnRef idx="0"/>
          <a:fillRef idx="0"/>
          <a:effectRef idx="0"/>
          <a:fontRef idx="minor"/>
        </p:style>
      </p:sp>
      <p:sp>
        <p:nvSpPr>
          <p:cNvPr id="187" name="CustomShape 3"/>
          <p:cNvSpPr/>
          <p:nvPr/>
        </p:nvSpPr>
        <p:spPr>
          <a:xfrm>
            <a:off x="699120" y="565920"/>
            <a:ext cx="7755840" cy="927720"/>
          </a:xfrm>
          <a:prstGeom prst="rect">
            <a:avLst/>
          </a:prstGeom>
          <a:noFill/>
          <a:ln>
            <a:noFill/>
          </a:ln>
        </p:spPr>
        <p:style>
          <a:lnRef idx="0"/>
          <a:fillRef idx="0"/>
          <a:effectRef idx="0"/>
          <a:fontRef idx="minor"/>
        </p:style>
      </p:sp>
      <p:pic>
        <p:nvPicPr>
          <p:cNvPr id="188" name="Picture 5" descr=""/>
          <p:cNvPicPr/>
          <p:nvPr/>
        </p:nvPicPr>
        <p:blipFill>
          <a:blip r:embed="rId1"/>
          <a:srcRect l="0" t="19855" r="0" b="22836"/>
          <a:stretch/>
        </p:blipFill>
        <p:spPr>
          <a:xfrm>
            <a:off x="418320" y="1791360"/>
            <a:ext cx="8300160" cy="3422880"/>
          </a:xfrm>
          <a:prstGeom prst="rect">
            <a:avLst/>
          </a:prstGeom>
          <a:ln w="38160">
            <a:solidFill>
              <a:schemeClr val="accent2">
                <a:lumMod val="50000"/>
              </a:schemeClr>
            </a:solidFill>
            <a:round/>
          </a:ln>
          <a:effectLst>
            <a:outerShdw algn="tl" blurRad="50800" dir="2700000" dist="38100" rotWithShape="0">
              <a:srgbClr val="000000">
                <a:alpha val="40000"/>
              </a:srgbClr>
            </a:outerShdw>
          </a:effectLst>
        </p:spPr>
      </p:pic>
    </p:spTree>
  </p:cSld>
  <p:timing>
    <p:tnLst>
      <p:par>
        <p:cTn id="57" dur="indefinite" restart="never" nodeType="tmRoot">
          <p:childTnLst>
            <p:seq>
              <p:cTn id="58" nodeType="mainSeq"/>
              <p:prevCondLst>
                <p:cond delay="0" evt="onPrev">
                  <p:tgtEl>
                    <p:sldTgt/>
                  </p:tgtEl>
                </p:cond>
              </p:prevCondLst>
              <p:nextCondLst>
                <p:cond delay="0" evt="onNext">
                  <p:tgtEl>
                    <p:sldTgt/>
                  </p:tgtEl>
                </p:cond>
              </p:nextCondLst>
            </p:seq>
          </p:childTnLst>
        </p:cTn>
      </p:par>
    </p:tnLst>
  </p:timing>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6" name="TextShape 1"/>
          <p:cNvSpPr txBox="1"/>
          <p:nvPr/>
        </p:nvSpPr>
        <p:spPr>
          <a:xfrm>
            <a:off x="6817680" y="6356520"/>
            <a:ext cx="2133360" cy="364680"/>
          </a:xfrm>
          <a:prstGeom prst="rect">
            <a:avLst/>
          </a:prstGeom>
          <a:noFill/>
          <a:ln>
            <a:noFill/>
          </a:ln>
        </p:spPr>
        <p:txBody>
          <a:bodyPr anchor="ctr"/>
          <a:p>
            <a:pPr algn="r">
              <a:lnSpc>
                <a:spcPct val="100000"/>
              </a:lnSpc>
            </a:pPr>
            <a:fld id="{022F9238-1A3A-4057-B6C8-D133982AFD10}" type="slidenum">
              <a:rPr b="0" lang="en-US" sz="1100" spc="-1" strike="noStrike">
                <a:solidFill>
                  <a:srgbClr val="988d76"/>
                </a:solidFill>
                <a:uFill>
                  <a:solidFill>
                    <a:srgbClr val="ffffff"/>
                  </a:solidFill>
                </a:uFill>
                <a:latin typeface="Book Antiqua"/>
              </a:rPr>
              <a:t>1</a:t>
            </a:fld>
            <a:endParaRPr b="0" lang="en-US" sz="1100" spc="-1" strike="noStrike">
              <a:solidFill>
                <a:srgbClr val="000000"/>
              </a:solidFill>
              <a:uFill>
                <a:solidFill>
                  <a:srgbClr val="ffffff"/>
                </a:solidFill>
              </a:uFill>
              <a:latin typeface="Times New Roman"/>
            </a:endParaRPr>
          </a:p>
        </p:txBody>
      </p:sp>
      <p:pic>
        <p:nvPicPr>
          <p:cNvPr id="97" name="Picture 2" descr=""/>
          <p:cNvPicPr/>
          <p:nvPr/>
        </p:nvPicPr>
        <p:blipFill>
          <a:blip r:embed="rId1"/>
          <a:stretch/>
        </p:blipFill>
        <p:spPr>
          <a:xfrm>
            <a:off x="685800" y="838080"/>
            <a:ext cx="7772040" cy="5181120"/>
          </a:xfrm>
          <a:prstGeom prst="rect">
            <a:avLst/>
          </a:prstGeom>
          <a:ln>
            <a:noFill/>
          </a:ln>
        </p:spPr>
      </p:pic>
    </p:spTree>
  </p:cSld>
  <p:timing>
    <p:tnLst>
      <p:par>
        <p:cTn id="5" dur="indefinite" restart="never" nodeType="tmRoot">
          <p:childTnLst>
            <p:seq>
              <p:cTn id="6" nodeType="mainSeq"/>
              <p:prevCondLst>
                <p:cond delay="0" evt="onPrev">
                  <p:tgtEl>
                    <p:sldTgt/>
                  </p:tgtEl>
                </p:cond>
              </p:prevCondLst>
              <p:nextCondLst>
                <p:cond delay="0" evt="onNext">
                  <p:tgtEl>
                    <p:sldTgt/>
                  </p:tgtEl>
                </p:cond>
              </p:nextCondLst>
            </p:seq>
          </p:childTnLst>
        </p:cTn>
      </p:par>
    </p:tnLst>
  </p:timing>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9" name="TextShape 1"/>
          <p:cNvSpPr txBox="1"/>
          <p:nvPr/>
        </p:nvSpPr>
        <p:spPr>
          <a:xfrm>
            <a:off x="8594640" y="5648400"/>
            <a:ext cx="549000" cy="396360"/>
          </a:xfrm>
          <a:prstGeom prst="rect">
            <a:avLst/>
          </a:prstGeom>
          <a:noFill/>
          <a:ln>
            <a:noFill/>
          </a:ln>
        </p:spPr>
        <p:txBody>
          <a:bodyPr anchor="ctr"/>
          <a:p>
            <a:pPr algn="r">
              <a:lnSpc>
                <a:spcPct val="100000"/>
              </a:lnSpc>
            </a:pPr>
            <a:fld id="{5E594BF1-D783-4273-84F0-970606B864E9}" type="slidenum">
              <a:rPr b="0" lang="en-US" sz="1100" spc="-1" strike="noStrike">
                <a:solidFill>
                  <a:srgbClr val="988d76"/>
                </a:solidFill>
                <a:uFill>
                  <a:solidFill>
                    <a:srgbClr val="ffffff"/>
                  </a:solidFill>
                </a:uFill>
                <a:latin typeface="Book Antiqua"/>
              </a:rPr>
              <a:t>1</a:t>
            </a:fld>
            <a:endParaRPr b="0" lang="en-US" sz="1100" spc="-1" strike="noStrike">
              <a:solidFill>
                <a:srgbClr val="000000"/>
              </a:solidFill>
              <a:uFill>
                <a:solidFill>
                  <a:srgbClr val="ffffff"/>
                </a:solidFill>
              </a:uFill>
              <a:latin typeface="Times New Roman"/>
            </a:endParaRPr>
          </a:p>
        </p:txBody>
      </p:sp>
      <p:sp>
        <p:nvSpPr>
          <p:cNvPr id="190" name="CustomShape 2"/>
          <p:cNvSpPr/>
          <p:nvPr/>
        </p:nvSpPr>
        <p:spPr>
          <a:xfrm>
            <a:off x="485640" y="1999800"/>
            <a:ext cx="8390880" cy="4388040"/>
          </a:xfrm>
          <a:prstGeom prst="rect">
            <a:avLst/>
          </a:prstGeom>
          <a:noFill/>
          <a:ln>
            <a:noFill/>
          </a:ln>
        </p:spPr>
        <p:style>
          <a:lnRef idx="0"/>
          <a:fillRef idx="0"/>
          <a:effectRef idx="0"/>
          <a:fontRef idx="minor"/>
        </p:style>
      </p:sp>
      <p:sp>
        <p:nvSpPr>
          <p:cNvPr id="191" name="CustomShape 3"/>
          <p:cNvSpPr/>
          <p:nvPr/>
        </p:nvSpPr>
        <p:spPr>
          <a:xfrm>
            <a:off x="699120" y="565920"/>
            <a:ext cx="7755840" cy="927720"/>
          </a:xfrm>
          <a:prstGeom prst="rect">
            <a:avLst/>
          </a:prstGeom>
          <a:noFill/>
          <a:ln>
            <a:noFill/>
          </a:ln>
        </p:spPr>
        <p:style>
          <a:lnRef idx="0"/>
          <a:fillRef idx="0"/>
          <a:effectRef idx="0"/>
          <a:fontRef idx="minor"/>
        </p:style>
      </p:sp>
      <p:pic>
        <p:nvPicPr>
          <p:cNvPr id="192" name="Picture 5" descr=""/>
          <p:cNvPicPr/>
          <p:nvPr/>
        </p:nvPicPr>
        <p:blipFill>
          <a:blip r:embed="rId1"/>
          <a:stretch/>
        </p:blipFill>
        <p:spPr>
          <a:xfrm>
            <a:off x="1022400" y="820800"/>
            <a:ext cx="7062480" cy="4785840"/>
          </a:xfrm>
          <a:prstGeom prst="rect">
            <a:avLst/>
          </a:prstGeom>
          <a:ln w="38160">
            <a:solidFill>
              <a:schemeClr val="accent2">
                <a:lumMod val="50000"/>
              </a:schemeClr>
            </a:solidFill>
            <a:round/>
          </a:ln>
          <a:effectLst>
            <a:outerShdw algn="tl" blurRad="50800" dir="2700000" dist="38100" rotWithShape="0">
              <a:srgbClr val="000000">
                <a:alpha val="40000"/>
              </a:srgbClr>
            </a:outerShdw>
          </a:effectLst>
        </p:spPr>
      </p:pic>
    </p:spTree>
  </p:cSld>
  <p:timing>
    <p:tnLst>
      <p:par>
        <p:cTn id="59" dur="indefinite" restart="never" nodeType="tmRoot">
          <p:childTnLst>
            <p:seq>
              <p:cTn id="60" nodeType="mainSeq"/>
              <p:prevCondLst>
                <p:cond delay="0" evt="onPrev">
                  <p:tgtEl>
                    <p:sldTgt/>
                  </p:tgtEl>
                </p:cond>
              </p:prevCondLst>
              <p:nextCondLst>
                <p:cond delay="0" evt="onNext">
                  <p:tgtEl>
                    <p:sldTgt/>
                  </p:tgtEl>
                </p:cond>
              </p:nextCondLst>
            </p:seq>
          </p:childTnLst>
        </p:cTn>
      </p:par>
    </p:tnLst>
  </p:timing>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3" name="TextShape 1"/>
          <p:cNvSpPr txBox="1"/>
          <p:nvPr/>
        </p:nvSpPr>
        <p:spPr>
          <a:xfrm>
            <a:off x="8594640" y="5648400"/>
            <a:ext cx="549000" cy="396360"/>
          </a:xfrm>
          <a:prstGeom prst="rect">
            <a:avLst/>
          </a:prstGeom>
          <a:noFill/>
          <a:ln>
            <a:noFill/>
          </a:ln>
        </p:spPr>
        <p:txBody>
          <a:bodyPr anchor="ctr"/>
          <a:p>
            <a:pPr algn="r">
              <a:lnSpc>
                <a:spcPct val="100000"/>
              </a:lnSpc>
            </a:pPr>
            <a:fld id="{7E091394-CEAB-41F6-810A-85491A293B94}" type="slidenum">
              <a:rPr b="0" lang="en-US" sz="1100" spc="-1" strike="noStrike">
                <a:solidFill>
                  <a:srgbClr val="988d76"/>
                </a:solidFill>
                <a:uFill>
                  <a:solidFill>
                    <a:srgbClr val="ffffff"/>
                  </a:solidFill>
                </a:uFill>
                <a:latin typeface="Book Antiqua"/>
              </a:rPr>
              <a:t>1</a:t>
            </a:fld>
            <a:endParaRPr b="0" lang="en-US" sz="1100" spc="-1" strike="noStrike">
              <a:solidFill>
                <a:srgbClr val="000000"/>
              </a:solidFill>
              <a:uFill>
                <a:solidFill>
                  <a:srgbClr val="ffffff"/>
                </a:solidFill>
              </a:uFill>
              <a:latin typeface="Times New Roman"/>
            </a:endParaRPr>
          </a:p>
        </p:txBody>
      </p:sp>
      <p:sp>
        <p:nvSpPr>
          <p:cNvPr id="194" name="CustomShape 2"/>
          <p:cNvSpPr/>
          <p:nvPr/>
        </p:nvSpPr>
        <p:spPr>
          <a:xfrm>
            <a:off x="485640" y="1999800"/>
            <a:ext cx="8390880" cy="4388040"/>
          </a:xfrm>
          <a:prstGeom prst="rect">
            <a:avLst/>
          </a:prstGeom>
          <a:noFill/>
          <a:ln>
            <a:noFill/>
          </a:ln>
        </p:spPr>
        <p:style>
          <a:lnRef idx="0"/>
          <a:fillRef idx="0"/>
          <a:effectRef idx="0"/>
          <a:fontRef idx="minor"/>
        </p:style>
      </p:sp>
      <p:sp>
        <p:nvSpPr>
          <p:cNvPr id="195" name="CustomShape 3"/>
          <p:cNvSpPr/>
          <p:nvPr/>
        </p:nvSpPr>
        <p:spPr>
          <a:xfrm>
            <a:off x="699120" y="565920"/>
            <a:ext cx="7755840" cy="927720"/>
          </a:xfrm>
          <a:prstGeom prst="rect">
            <a:avLst/>
          </a:prstGeom>
          <a:noFill/>
          <a:ln>
            <a:noFill/>
          </a:ln>
        </p:spPr>
        <p:style>
          <a:lnRef idx="0"/>
          <a:fillRef idx="0"/>
          <a:effectRef idx="0"/>
          <a:fontRef idx="minor"/>
        </p:style>
      </p:sp>
      <p:pic>
        <p:nvPicPr>
          <p:cNvPr id="196" name="Picture 5" descr=""/>
          <p:cNvPicPr/>
          <p:nvPr/>
        </p:nvPicPr>
        <p:blipFill>
          <a:blip r:embed="rId1"/>
          <a:stretch/>
        </p:blipFill>
        <p:spPr>
          <a:xfrm>
            <a:off x="2008440" y="977760"/>
            <a:ext cx="5137560" cy="5067360"/>
          </a:xfrm>
          <a:prstGeom prst="rect">
            <a:avLst/>
          </a:prstGeom>
          <a:ln>
            <a:noFill/>
          </a:ln>
        </p:spPr>
      </p:pic>
    </p:spTree>
  </p:cSld>
  <p:timing>
    <p:tnLst>
      <p:par>
        <p:cTn id="61" dur="indefinite" restart="never" nodeType="tmRoot">
          <p:childTnLst>
            <p:seq>
              <p:cTn id="62" nodeType="mainSeq"/>
              <p:prevCondLst>
                <p:cond delay="0" evt="onPrev">
                  <p:tgtEl>
                    <p:sldTgt/>
                  </p:tgtEl>
                </p:cond>
              </p:prevCondLst>
              <p:nextCondLst>
                <p:cond delay="0" evt="onNext">
                  <p:tgtEl>
                    <p:sldTgt/>
                  </p:tgtEl>
                </p:cond>
              </p:nextCondLst>
            </p:seq>
          </p:childTnLst>
        </p:cTn>
      </p:par>
    </p:tnLst>
  </p:timing>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7" name="TextShape 1"/>
          <p:cNvSpPr txBox="1"/>
          <p:nvPr/>
        </p:nvSpPr>
        <p:spPr>
          <a:xfrm>
            <a:off x="8594640" y="5648400"/>
            <a:ext cx="549000" cy="396360"/>
          </a:xfrm>
          <a:prstGeom prst="rect">
            <a:avLst/>
          </a:prstGeom>
          <a:noFill/>
          <a:ln>
            <a:noFill/>
          </a:ln>
        </p:spPr>
        <p:txBody>
          <a:bodyPr anchor="ctr"/>
          <a:p>
            <a:pPr algn="r">
              <a:lnSpc>
                <a:spcPct val="100000"/>
              </a:lnSpc>
            </a:pPr>
            <a:fld id="{D6789459-0D7A-4BA9-8C5A-63ACC0192DB9}" type="slidenum">
              <a:rPr b="0" lang="en-US" sz="1100" spc="-1" strike="noStrike">
                <a:solidFill>
                  <a:srgbClr val="988d76"/>
                </a:solidFill>
                <a:uFill>
                  <a:solidFill>
                    <a:srgbClr val="ffffff"/>
                  </a:solidFill>
                </a:uFill>
                <a:latin typeface="Book Antiqua"/>
              </a:rPr>
              <a:t>1</a:t>
            </a:fld>
            <a:endParaRPr b="0" lang="en-US" sz="1100" spc="-1" strike="noStrike">
              <a:solidFill>
                <a:srgbClr val="000000"/>
              </a:solidFill>
              <a:uFill>
                <a:solidFill>
                  <a:srgbClr val="ffffff"/>
                </a:solidFill>
              </a:uFill>
              <a:latin typeface="Times New Roman"/>
            </a:endParaRPr>
          </a:p>
        </p:txBody>
      </p:sp>
      <p:sp>
        <p:nvSpPr>
          <p:cNvPr id="198" name="CustomShape 2"/>
          <p:cNvSpPr/>
          <p:nvPr/>
        </p:nvSpPr>
        <p:spPr>
          <a:xfrm>
            <a:off x="485640" y="1999800"/>
            <a:ext cx="8390880" cy="4388040"/>
          </a:xfrm>
          <a:prstGeom prst="rect">
            <a:avLst/>
          </a:prstGeom>
          <a:noFill/>
          <a:ln>
            <a:noFill/>
          </a:ln>
        </p:spPr>
        <p:style>
          <a:lnRef idx="0"/>
          <a:fillRef idx="0"/>
          <a:effectRef idx="0"/>
          <a:fontRef idx="minor"/>
        </p:style>
      </p:sp>
      <p:sp>
        <p:nvSpPr>
          <p:cNvPr id="199" name="CustomShape 3"/>
          <p:cNvSpPr/>
          <p:nvPr/>
        </p:nvSpPr>
        <p:spPr>
          <a:xfrm>
            <a:off x="699120" y="565920"/>
            <a:ext cx="7755840" cy="927720"/>
          </a:xfrm>
          <a:prstGeom prst="rect">
            <a:avLst/>
          </a:prstGeom>
          <a:noFill/>
          <a:ln>
            <a:noFill/>
          </a:ln>
        </p:spPr>
        <p:style>
          <a:lnRef idx="0"/>
          <a:fillRef idx="0"/>
          <a:effectRef idx="0"/>
          <a:fontRef idx="minor"/>
        </p:style>
      </p:sp>
      <p:pic>
        <p:nvPicPr>
          <p:cNvPr id="200" name="Picture 5" descr=""/>
          <p:cNvPicPr/>
          <p:nvPr/>
        </p:nvPicPr>
        <p:blipFill>
          <a:blip r:embed="rId1"/>
          <a:srcRect l="0" t="0" r="1586" b="2251"/>
          <a:stretch/>
        </p:blipFill>
        <p:spPr>
          <a:xfrm>
            <a:off x="1223640" y="1345320"/>
            <a:ext cx="6828120" cy="3845520"/>
          </a:xfrm>
          <a:prstGeom prst="rect">
            <a:avLst/>
          </a:prstGeom>
          <a:ln w="38160">
            <a:solidFill>
              <a:schemeClr val="accent2">
                <a:lumMod val="50000"/>
              </a:schemeClr>
            </a:solidFill>
            <a:round/>
          </a:ln>
          <a:effectLst>
            <a:outerShdw algn="tl" blurRad="50800" dir="2700000" dist="38100" rotWithShape="0">
              <a:srgbClr val="000000">
                <a:alpha val="40000"/>
              </a:srgbClr>
            </a:outerShdw>
          </a:effectLst>
        </p:spPr>
      </p:pic>
    </p:spTree>
  </p:cSld>
  <p:timing>
    <p:tnLst>
      <p:par>
        <p:cTn id="63" dur="indefinite" restart="never" nodeType="tmRoot">
          <p:childTnLst>
            <p:seq>
              <p:cTn id="64" nodeType="mainSeq"/>
              <p:prevCondLst>
                <p:cond delay="0" evt="onPrev">
                  <p:tgtEl>
                    <p:sldTgt/>
                  </p:tgtEl>
                </p:cond>
              </p:prevCondLst>
              <p:nextCondLst>
                <p:cond delay="0" evt="onNext">
                  <p:tgtEl>
                    <p:sldTgt/>
                  </p:tgtEl>
                </p:cond>
              </p:nextCondLst>
            </p:seq>
          </p:childTnLst>
        </p:cTn>
      </p:par>
    </p:tnLst>
  </p:timing>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1" name="TextShape 1"/>
          <p:cNvSpPr txBox="1"/>
          <p:nvPr/>
        </p:nvSpPr>
        <p:spPr>
          <a:xfrm>
            <a:off x="8594640" y="6451560"/>
            <a:ext cx="549000" cy="396360"/>
          </a:xfrm>
          <a:prstGeom prst="rect">
            <a:avLst/>
          </a:prstGeom>
          <a:noFill/>
          <a:ln>
            <a:noFill/>
          </a:ln>
        </p:spPr>
        <p:txBody>
          <a:bodyPr anchor="ctr"/>
          <a:p>
            <a:pPr algn="r">
              <a:lnSpc>
                <a:spcPct val="100000"/>
              </a:lnSpc>
            </a:pPr>
            <a:fld id="{8ACAAF94-3B70-4E71-A553-5D2C0DA6BB45}" type="slidenum">
              <a:rPr b="0" lang="en-US" sz="1100" spc="-1" strike="noStrike">
                <a:solidFill>
                  <a:srgbClr val="988d76"/>
                </a:solidFill>
                <a:uFill>
                  <a:solidFill>
                    <a:srgbClr val="ffffff"/>
                  </a:solidFill>
                </a:uFill>
                <a:latin typeface="Book Antiqua"/>
              </a:rPr>
              <a:t>1</a:t>
            </a:fld>
            <a:endParaRPr b="0" lang="en-US" sz="1100" spc="-1" strike="noStrike">
              <a:solidFill>
                <a:srgbClr val="000000"/>
              </a:solidFill>
              <a:uFill>
                <a:solidFill>
                  <a:srgbClr val="ffffff"/>
                </a:solidFill>
              </a:uFill>
              <a:latin typeface="Times New Roman"/>
            </a:endParaRPr>
          </a:p>
        </p:txBody>
      </p:sp>
      <p:pic>
        <p:nvPicPr>
          <p:cNvPr id="202" name="Picture 6" descr=""/>
          <p:cNvPicPr/>
          <p:nvPr/>
        </p:nvPicPr>
        <p:blipFill>
          <a:blip r:embed="rId1"/>
          <a:stretch/>
        </p:blipFill>
        <p:spPr>
          <a:xfrm>
            <a:off x="1119600" y="1234440"/>
            <a:ext cx="2755800" cy="2727000"/>
          </a:xfrm>
          <a:prstGeom prst="rect">
            <a:avLst/>
          </a:prstGeom>
          <a:ln w="38160">
            <a:solidFill>
              <a:schemeClr val="accent2">
                <a:lumMod val="50000"/>
              </a:schemeClr>
            </a:solidFill>
            <a:round/>
          </a:ln>
          <a:effectLst>
            <a:outerShdw algn="tl" blurRad="50800" dir="2700000" dist="38100" rotWithShape="0">
              <a:srgbClr val="000000">
                <a:alpha val="40000"/>
              </a:srgbClr>
            </a:outerShdw>
          </a:effectLst>
        </p:spPr>
      </p:pic>
      <p:sp>
        <p:nvSpPr>
          <p:cNvPr id="203" name="CustomShape 2"/>
          <p:cNvSpPr/>
          <p:nvPr/>
        </p:nvSpPr>
        <p:spPr>
          <a:xfrm>
            <a:off x="4135320" y="1111680"/>
            <a:ext cx="4326120" cy="4602960"/>
          </a:xfrm>
          <a:prstGeom prst="rect">
            <a:avLst/>
          </a:prstGeom>
          <a:noFill/>
          <a:ln>
            <a:noFill/>
          </a:ln>
        </p:spPr>
        <p:style>
          <a:lnRef idx="0"/>
          <a:fillRef idx="0"/>
          <a:effectRef idx="0"/>
          <a:fontRef idx="minor"/>
        </p:style>
        <p:txBody>
          <a:bodyPr anchor="ctr">
            <a:normAutofit/>
          </a:bodyPr>
          <a:p>
            <a:pPr algn="ctr">
              <a:lnSpc>
                <a:spcPts val="4000"/>
              </a:lnSpc>
            </a:pPr>
            <a:r>
              <a:rPr b="1" i="1" lang="en-US" sz="3200" spc="-1" strike="noStrike">
                <a:solidFill>
                  <a:srgbClr val="302c24"/>
                </a:solidFill>
                <a:uFill>
                  <a:solidFill>
                    <a:srgbClr val="ffffff"/>
                  </a:solidFill>
                </a:uFill>
                <a:latin typeface="Book Antiqua"/>
              </a:rPr>
              <a:t>“</a:t>
            </a:r>
            <a:r>
              <a:rPr b="1" i="1" lang="en-US" sz="3200" spc="-1" strike="noStrike">
                <a:solidFill>
                  <a:srgbClr val="302c24"/>
                </a:solidFill>
                <a:uFill>
                  <a:solidFill>
                    <a:srgbClr val="ffffff"/>
                  </a:solidFill>
                </a:uFill>
                <a:latin typeface="Book Antiqua"/>
              </a:rPr>
              <a:t>Come to Him, a living stone… </a:t>
            </a:r>
            <a:endParaRPr b="0" lang="en-US" sz="3200" spc="-1" strike="noStrike">
              <a:solidFill>
                <a:srgbClr val="000000"/>
              </a:solidFill>
              <a:uFill>
                <a:solidFill>
                  <a:srgbClr val="ffffff"/>
                </a:solidFill>
              </a:uFill>
              <a:latin typeface="Arial"/>
            </a:endParaRPr>
          </a:p>
          <a:p>
            <a:pPr algn="ctr">
              <a:lnSpc>
                <a:spcPts val="4000"/>
              </a:lnSpc>
            </a:pPr>
            <a:r>
              <a:rPr b="1" i="1" lang="en-US" sz="3200" spc="-1" strike="noStrike">
                <a:solidFill>
                  <a:srgbClr val="302c24"/>
                </a:solidFill>
                <a:uFill>
                  <a:solidFill>
                    <a:srgbClr val="ffffff"/>
                  </a:solidFill>
                </a:uFill>
                <a:latin typeface="Book Antiqua"/>
              </a:rPr>
              <a:t>Chosen and precious in the sight of God.. </a:t>
            </a:r>
            <a:endParaRPr b="0" lang="en-US" sz="3200" spc="-1" strike="noStrike">
              <a:solidFill>
                <a:srgbClr val="000000"/>
              </a:solidFill>
              <a:uFill>
                <a:solidFill>
                  <a:srgbClr val="ffffff"/>
                </a:solidFill>
              </a:uFill>
              <a:latin typeface="Arial"/>
            </a:endParaRPr>
          </a:p>
          <a:p>
            <a:pPr algn="ctr">
              <a:lnSpc>
                <a:spcPts val="4000"/>
              </a:lnSpc>
            </a:pPr>
            <a:r>
              <a:rPr b="1" i="1" lang="en-US" sz="3200" spc="-1" strike="noStrike">
                <a:solidFill>
                  <a:srgbClr val="302c24"/>
                </a:solidFill>
                <a:uFill>
                  <a:solidFill>
                    <a:srgbClr val="ffffff"/>
                  </a:solidFill>
                </a:uFill>
                <a:latin typeface="Book Antiqua"/>
              </a:rPr>
              <a:t>To be built into a spiritual temple..”</a:t>
            </a:r>
            <a:endParaRPr b="0" lang="en-US" sz="3200" spc="-1" strike="noStrike">
              <a:solidFill>
                <a:srgbClr val="000000"/>
              </a:solidFill>
              <a:uFill>
                <a:solidFill>
                  <a:srgbClr val="ffffff"/>
                </a:solidFill>
              </a:uFill>
              <a:latin typeface="Arial"/>
            </a:endParaRPr>
          </a:p>
          <a:p>
            <a:pPr algn="ctr">
              <a:lnSpc>
                <a:spcPts val="4000"/>
              </a:lnSpc>
            </a:pPr>
            <a:endParaRPr b="0" lang="en-US" sz="3200" spc="-1" strike="noStrike">
              <a:solidFill>
                <a:srgbClr val="000000"/>
              </a:solidFill>
              <a:uFill>
                <a:solidFill>
                  <a:srgbClr val="ffffff"/>
                </a:solidFill>
              </a:uFill>
              <a:latin typeface="Arial"/>
            </a:endParaRPr>
          </a:p>
          <a:p>
            <a:pPr algn="ctr">
              <a:lnSpc>
                <a:spcPts val="4000"/>
              </a:lnSpc>
            </a:pPr>
            <a:r>
              <a:rPr b="1" i="1" lang="en-US" sz="2400" spc="-1" strike="noStrike">
                <a:solidFill>
                  <a:srgbClr val="302c24"/>
                </a:solidFill>
                <a:uFill>
                  <a:solidFill>
                    <a:srgbClr val="ffffff"/>
                  </a:solidFill>
                </a:uFill>
                <a:latin typeface="Book Antiqua"/>
              </a:rPr>
              <a:t>1 Peter 2:5</a:t>
            </a:r>
            <a:endParaRPr b="0" lang="en-US" sz="2400" spc="-1" strike="noStrike">
              <a:solidFill>
                <a:srgbClr val="000000"/>
              </a:solidFill>
              <a:uFill>
                <a:solidFill>
                  <a:srgbClr val="ffffff"/>
                </a:solidFill>
              </a:uFill>
              <a:latin typeface="Arial"/>
            </a:endParaRPr>
          </a:p>
          <a:p>
            <a:pPr algn="ctr">
              <a:lnSpc>
                <a:spcPts val="4000"/>
              </a:lnSpc>
            </a:pPr>
            <a:endParaRPr b="0" lang="en-US" sz="2400" spc="-1" strike="noStrike">
              <a:solidFill>
                <a:srgbClr val="000000"/>
              </a:solidFill>
              <a:uFill>
                <a:solidFill>
                  <a:srgbClr val="ffffff"/>
                </a:solidFill>
              </a:uFill>
              <a:latin typeface="Arial"/>
            </a:endParaRPr>
          </a:p>
        </p:txBody>
      </p:sp>
    </p:spTree>
  </p:cSld>
  <p:timing>
    <p:tnLst>
      <p:par>
        <p:cTn id="65" dur="indefinite" restart="never" nodeType="tmRoot">
          <p:childTnLst>
            <p:seq>
              <p:cTn id="66" nodeType="mainSeq"/>
              <p:prevCondLst>
                <p:cond delay="0" evt="onPrev">
                  <p:tgtEl>
                    <p:sldTgt/>
                  </p:tgtEl>
                </p:cond>
              </p:prevCondLst>
              <p:nextCondLst>
                <p:cond delay="0" evt="onNext">
                  <p:tgtEl>
                    <p:sldTgt/>
                  </p:tgtEl>
                </p:cond>
              </p:nextCondLst>
            </p:seq>
          </p:childTnLst>
        </p:cTn>
      </p:par>
    </p:tnLst>
  </p:timing>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4" name="TextShape 1"/>
          <p:cNvSpPr txBox="1"/>
          <p:nvPr/>
        </p:nvSpPr>
        <p:spPr>
          <a:xfrm>
            <a:off x="8594640" y="5648400"/>
            <a:ext cx="549000" cy="396360"/>
          </a:xfrm>
          <a:prstGeom prst="rect">
            <a:avLst/>
          </a:prstGeom>
          <a:noFill/>
          <a:ln>
            <a:noFill/>
          </a:ln>
        </p:spPr>
        <p:txBody>
          <a:bodyPr anchor="ctr"/>
          <a:p>
            <a:pPr algn="r">
              <a:lnSpc>
                <a:spcPct val="100000"/>
              </a:lnSpc>
            </a:pPr>
            <a:fld id="{BD0E3EF9-5523-47A3-8690-4BF0494C597B}" type="slidenum">
              <a:rPr b="0" lang="en-US" sz="1100" spc="-1" strike="noStrike">
                <a:solidFill>
                  <a:srgbClr val="988d76"/>
                </a:solidFill>
                <a:uFill>
                  <a:solidFill>
                    <a:srgbClr val="ffffff"/>
                  </a:solidFill>
                </a:uFill>
                <a:latin typeface="Book Antiqua"/>
              </a:rPr>
              <a:t>1</a:t>
            </a:fld>
            <a:endParaRPr b="0" lang="en-US" sz="1100" spc="-1" strike="noStrike">
              <a:solidFill>
                <a:srgbClr val="000000"/>
              </a:solidFill>
              <a:uFill>
                <a:solidFill>
                  <a:srgbClr val="ffffff"/>
                </a:solidFill>
              </a:uFill>
              <a:latin typeface="Times New Roman"/>
            </a:endParaRPr>
          </a:p>
        </p:txBody>
      </p:sp>
      <p:sp>
        <p:nvSpPr>
          <p:cNvPr id="205" name="CustomShape 2"/>
          <p:cNvSpPr/>
          <p:nvPr/>
        </p:nvSpPr>
        <p:spPr>
          <a:xfrm>
            <a:off x="485640" y="1999800"/>
            <a:ext cx="8390880" cy="4388040"/>
          </a:xfrm>
          <a:prstGeom prst="rect">
            <a:avLst/>
          </a:prstGeom>
          <a:noFill/>
          <a:ln>
            <a:noFill/>
          </a:ln>
        </p:spPr>
        <p:style>
          <a:lnRef idx="0"/>
          <a:fillRef idx="0"/>
          <a:effectRef idx="0"/>
          <a:fontRef idx="minor"/>
        </p:style>
      </p:sp>
      <p:sp>
        <p:nvSpPr>
          <p:cNvPr id="206" name="CustomShape 3"/>
          <p:cNvSpPr/>
          <p:nvPr/>
        </p:nvSpPr>
        <p:spPr>
          <a:xfrm>
            <a:off x="699120" y="565920"/>
            <a:ext cx="7755840" cy="927720"/>
          </a:xfrm>
          <a:prstGeom prst="rect">
            <a:avLst/>
          </a:prstGeom>
          <a:noFill/>
          <a:ln>
            <a:noFill/>
          </a:ln>
        </p:spPr>
        <p:style>
          <a:lnRef idx="0"/>
          <a:fillRef idx="0"/>
          <a:effectRef idx="0"/>
          <a:fontRef idx="minor"/>
        </p:style>
      </p:sp>
      <p:pic>
        <p:nvPicPr>
          <p:cNvPr id="207" name="Picture 5" descr=""/>
          <p:cNvPicPr/>
          <p:nvPr/>
        </p:nvPicPr>
        <p:blipFill>
          <a:blip r:embed="rId1"/>
          <a:srcRect l="17424" t="27589" r="31256" b="0"/>
          <a:stretch/>
        </p:blipFill>
        <p:spPr>
          <a:xfrm>
            <a:off x="1703880" y="720000"/>
            <a:ext cx="5730480" cy="5442840"/>
          </a:xfrm>
          <a:prstGeom prst="rect">
            <a:avLst/>
          </a:prstGeom>
          <a:ln w="38160">
            <a:solidFill>
              <a:schemeClr val="accent2">
                <a:lumMod val="50000"/>
              </a:schemeClr>
            </a:solidFill>
            <a:round/>
          </a:ln>
          <a:effectLst>
            <a:outerShdw algn="tl" blurRad="50800" dir="2700000" dist="38100" rotWithShape="0">
              <a:srgbClr val="000000">
                <a:alpha val="40000"/>
              </a:srgbClr>
            </a:outerShdw>
          </a:effectLst>
        </p:spPr>
      </p:pic>
    </p:spTree>
  </p:cSld>
  <p:timing>
    <p:tnLst>
      <p:par>
        <p:cTn id="67" dur="indefinite" restart="never" nodeType="tmRoot">
          <p:childTnLst>
            <p:seq>
              <p:cTn id="68" nodeType="mainSeq"/>
              <p:prevCondLst>
                <p:cond delay="0" evt="onPrev">
                  <p:tgtEl>
                    <p:sldTgt/>
                  </p:tgtEl>
                </p:cond>
              </p:prevCondLst>
              <p:nextCondLst>
                <p:cond delay="0" evt="onNext">
                  <p:tgtEl>
                    <p:sldTgt/>
                  </p:tgtEl>
                </p:cond>
              </p:nextCondLst>
            </p:seq>
          </p:childTnLst>
        </p:cTn>
      </p:par>
    </p:tnLst>
  </p:timing>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208" name="TextShape 1"/>
          <p:cNvSpPr txBox="1"/>
          <p:nvPr/>
        </p:nvSpPr>
        <p:spPr>
          <a:xfrm>
            <a:off x="8594640" y="5648400"/>
            <a:ext cx="549000" cy="396360"/>
          </a:xfrm>
          <a:prstGeom prst="rect">
            <a:avLst/>
          </a:prstGeom>
          <a:noFill/>
          <a:ln>
            <a:noFill/>
          </a:ln>
        </p:spPr>
        <p:txBody>
          <a:bodyPr anchor="ctr"/>
          <a:p>
            <a:pPr algn="r">
              <a:lnSpc>
                <a:spcPct val="100000"/>
              </a:lnSpc>
            </a:pPr>
            <a:fld id="{6D3FDD31-593B-439B-A0BC-F082F2804DC2}" type="slidenum">
              <a:rPr b="0" lang="en-US" sz="1100" spc="-1" strike="noStrike">
                <a:solidFill>
                  <a:srgbClr val="988d76"/>
                </a:solidFill>
                <a:uFill>
                  <a:solidFill>
                    <a:srgbClr val="ffffff"/>
                  </a:solidFill>
                </a:uFill>
                <a:latin typeface="Book Antiqua"/>
              </a:rPr>
              <a:t>1</a:t>
            </a:fld>
            <a:endParaRPr b="0" lang="en-US" sz="1100" spc="-1" strike="noStrike">
              <a:solidFill>
                <a:srgbClr val="000000"/>
              </a:solidFill>
              <a:uFill>
                <a:solidFill>
                  <a:srgbClr val="ffffff"/>
                </a:solidFill>
              </a:uFill>
              <a:latin typeface="Times New Roman"/>
            </a:endParaRPr>
          </a:p>
        </p:txBody>
      </p:sp>
      <p:sp>
        <p:nvSpPr>
          <p:cNvPr id="209" name="CustomShape 2"/>
          <p:cNvSpPr/>
          <p:nvPr/>
        </p:nvSpPr>
        <p:spPr>
          <a:xfrm>
            <a:off x="485640" y="1999800"/>
            <a:ext cx="8390880" cy="4388040"/>
          </a:xfrm>
          <a:prstGeom prst="rect">
            <a:avLst/>
          </a:prstGeom>
          <a:noFill/>
          <a:ln>
            <a:noFill/>
          </a:ln>
        </p:spPr>
        <p:style>
          <a:lnRef idx="0"/>
          <a:fillRef idx="0"/>
          <a:effectRef idx="0"/>
          <a:fontRef idx="minor"/>
        </p:style>
      </p:sp>
      <p:sp>
        <p:nvSpPr>
          <p:cNvPr id="210" name="CustomShape 3"/>
          <p:cNvSpPr/>
          <p:nvPr/>
        </p:nvSpPr>
        <p:spPr>
          <a:xfrm>
            <a:off x="699120" y="565920"/>
            <a:ext cx="7755840" cy="927720"/>
          </a:xfrm>
          <a:prstGeom prst="rect">
            <a:avLst/>
          </a:prstGeom>
          <a:noFill/>
          <a:ln>
            <a:noFill/>
          </a:ln>
        </p:spPr>
        <p:style>
          <a:lnRef idx="0"/>
          <a:fillRef idx="0"/>
          <a:effectRef idx="0"/>
          <a:fontRef idx="minor"/>
        </p:style>
      </p:sp>
      <p:pic>
        <p:nvPicPr>
          <p:cNvPr id="211" name="Picture 7" descr=""/>
          <p:cNvPicPr/>
          <p:nvPr/>
        </p:nvPicPr>
        <p:blipFill>
          <a:blip r:embed="rId2"/>
          <a:stretch/>
        </p:blipFill>
        <p:spPr>
          <a:xfrm>
            <a:off x="1750320" y="1378440"/>
            <a:ext cx="5761440" cy="3856680"/>
          </a:xfrm>
          <a:prstGeom prst="rect">
            <a:avLst/>
          </a:prstGeom>
          <a:ln w="38160">
            <a:solidFill>
              <a:schemeClr val="accent2">
                <a:lumMod val="50000"/>
              </a:schemeClr>
            </a:solidFill>
            <a:round/>
          </a:ln>
          <a:effectLst>
            <a:outerShdw algn="tl" blurRad="50800" dir="2700000" dist="38100" rotWithShape="0">
              <a:srgbClr val="000000">
                <a:alpha val="40000"/>
              </a:srgbClr>
            </a:outerShdw>
          </a:effectLst>
        </p:spPr>
      </p:pic>
    </p:spTree>
  </p:cSld>
  <p:timing>
    <p:tnLst>
      <p:par>
        <p:cTn id="69" dur="indefinite" restart="never" nodeType="tmRoot">
          <p:childTnLst>
            <p:seq>
              <p:cTn id="70" nodeType="mainSeq"/>
              <p:prevCondLst>
                <p:cond delay="0" evt="onPrev">
                  <p:tgtEl>
                    <p:sldTgt/>
                  </p:tgtEl>
                </p:cond>
              </p:prevCondLst>
              <p:nextCondLst>
                <p:cond delay="0" evt="onNext">
                  <p:tgtEl>
                    <p:sldTgt/>
                  </p:tgtEl>
                </p:cond>
              </p:nextCondLst>
            </p:seq>
          </p:childTnLst>
        </p:cTn>
      </p:par>
    </p:tnLst>
  </p:timing>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2" name="TextShape 1"/>
          <p:cNvSpPr txBox="1"/>
          <p:nvPr/>
        </p:nvSpPr>
        <p:spPr>
          <a:xfrm>
            <a:off x="8594640" y="5648400"/>
            <a:ext cx="549000" cy="396360"/>
          </a:xfrm>
          <a:prstGeom prst="rect">
            <a:avLst/>
          </a:prstGeom>
          <a:noFill/>
          <a:ln>
            <a:noFill/>
          </a:ln>
        </p:spPr>
        <p:txBody>
          <a:bodyPr anchor="ctr"/>
          <a:p>
            <a:pPr algn="r">
              <a:lnSpc>
                <a:spcPct val="100000"/>
              </a:lnSpc>
            </a:pPr>
            <a:fld id="{7A4D0450-0678-47BA-A5A1-27B3748D8C21}" type="slidenum">
              <a:rPr b="0" lang="en-US" sz="1100" spc="-1" strike="noStrike">
                <a:solidFill>
                  <a:srgbClr val="988d76"/>
                </a:solidFill>
                <a:uFill>
                  <a:solidFill>
                    <a:srgbClr val="ffffff"/>
                  </a:solidFill>
                </a:uFill>
                <a:latin typeface="Book Antiqua"/>
              </a:rPr>
              <a:t>1</a:t>
            </a:fld>
            <a:endParaRPr b="0" lang="en-US" sz="1100" spc="-1" strike="noStrike">
              <a:solidFill>
                <a:srgbClr val="000000"/>
              </a:solidFill>
              <a:uFill>
                <a:solidFill>
                  <a:srgbClr val="ffffff"/>
                </a:solidFill>
              </a:uFill>
              <a:latin typeface="Times New Roman"/>
            </a:endParaRPr>
          </a:p>
        </p:txBody>
      </p:sp>
      <p:sp>
        <p:nvSpPr>
          <p:cNvPr id="213" name="CustomShape 2"/>
          <p:cNvSpPr/>
          <p:nvPr/>
        </p:nvSpPr>
        <p:spPr>
          <a:xfrm>
            <a:off x="485640" y="1999800"/>
            <a:ext cx="8390880" cy="4388040"/>
          </a:xfrm>
          <a:prstGeom prst="rect">
            <a:avLst/>
          </a:prstGeom>
          <a:noFill/>
          <a:ln>
            <a:noFill/>
          </a:ln>
        </p:spPr>
        <p:style>
          <a:lnRef idx="0"/>
          <a:fillRef idx="0"/>
          <a:effectRef idx="0"/>
          <a:fontRef idx="minor"/>
        </p:style>
      </p:sp>
      <p:sp>
        <p:nvSpPr>
          <p:cNvPr id="214" name="CustomShape 3"/>
          <p:cNvSpPr/>
          <p:nvPr/>
        </p:nvSpPr>
        <p:spPr>
          <a:xfrm>
            <a:off x="699120" y="565920"/>
            <a:ext cx="7755840" cy="927720"/>
          </a:xfrm>
          <a:prstGeom prst="rect">
            <a:avLst/>
          </a:prstGeom>
          <a:noFill/>
          <a:ln>
            <a:noFill/>
          </a:ln>
        </p:spPr>
        <p:style>
          <a:lnRef idx="0"/>
          <a:fillRef idx="0"/>
          <a:effectRef idx="0"/>
          <a:fontRef idx="minor"/>
        </p:style>
      </p:sp>
      <p:pic>
        <p:nvPicPr>
          <p:cNvPr id="215" name="Picture 5" descr=""/>
          <p:cNvPicPr/>
          <p:nvPr/>
        </p:nvPicPr>
        <p:blipFill>
          <a:blip r:embed="rId1"/>
          <a:stretch/>
        </p:blipFill>
        <p:spPr>
          <a:xfrm>
            <a:off x="2385360" y="1068840"/>
            <a:ext cx="4383000" cy="4445280"/>
          </a:xfrm>
          <a:prstGeom prst="rect">
            <a:avLst/>
          </a:prstGeom>
          <a:ln w="38160">
            <a:solidFill>
              <a:schemeClr val="accent2">
                <a:lumMod val="50000"/>
              </a:schemeClr>
            </a:solidFill>
            <a:round/>
          </a:ln>
          <a:effectLst>
            <a:outerShdw algn="tl" blurRad="50800" dir="2700000" dist="38100" rotWithShape="0">
              <a:srgbClr val="000000">
                <a:alpha val="40000"/>
              </a:srgbClr>
            </a:outerShdw>
          </a:effectLst>
        </p:spPr>
      </p:pic>
    </p:spTree>
  </p:cSld>
  <p:timing>
    <p:tnLst>
      <p:par>
        <p:cTn id="71" dur="indefinite" restart="never" nodeType="tmRoot">
          <p:childTnLst>
            <p:seq>
              <p:cTn id="72" nodeType="mainSeq"/>
              <p:prevCondLst>
                <p:cond delay="0" evt="onPrev">
                  <p:tgtEl>
                    <p:sldTgt/>
                  </p:tgtEl>
                </p:cond>
              </p:prevCondLst>
              <p:nextCondLst>
                <p:cond delay="0" evt="onNext">
                  <p:tgtEl>
                    <p:sldTgt/>
                  </p:tgtEl>
                </p:cond>
              </p:nextCondLst>
            </p:seq>
          </p:childTnLst>
        </p:cTn>
      </p:par>
    </p:tnLst>
  </p:timing>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6" name="TextShape 1"/>
          <p:cNvSpPr txBox="1"/>
          <p:nvPr/>
        </p:nvSpPr>
        <p:spPr>
          <a:xfrm>
            <a:off x="8594640" y="5648400"/>
            <a:ext cx="549000" cy="396360"/>
          </a:xfrm>
          <a:prstGeom prst="rect">
            <a:avLst/>
          </a:prstGeom>
          <a:noFill/>
          <a:ln>
            <a:noFill/>
          </a:ln>
        </p:spPr>
        <p:txBody>
          <a:bodyPr anchor="ctr"/>
          <a:p>
            <a:pPr algn="r">
              <a:lnSpc>
                <a:spcPct val="100000"/>
              </a:lnSpc>
            </a:pPr>
            <a:fld id="{E89D352B-2562-4448-8D22-22DAFD157A0A}" type="slidenum">
              <a:rPr b="0" lang="en-US" sz="1100" spc="-1" strike="noStrike">
                <a:solidFill>
                  <a:srgbClr val="988d76"/>
                </a:solidFill>
                <a:uFill>
                  <a:solidFill>
                    <a:srgbClr val="ffffff"/>
                  </a:solidFill>
                </a:uFill>
                <a:latin typeface="Book Antiqua"/>
              </a:rPr>
              <a:t>1</a:t>
            </a:fld>
            <a:endParaRPr b="0" lang="en-US" sz="1100" spc="-1" strike="noStrike">
              <a:solidFill>
                <a:srgbClr val="000000"/>
              </a:solidFill>
              <a:uFill>
                <a:solidFill>
                  <a:srgbClr val="ffffff"/>
                </a:solidFill>
              </a:uFill>
              <a:latin typeface="Times New Roman"/>
            </a:endParaRPr>
          </a:p>
        </p:txBody>
      </p:sp>
      <p:sp>
        <p:nvSpPr>
          <p:cNvPr id="217" name="CustomShape 2"/>
          <p:cNvSpPr/>
          <p:nvPr/>
        </p:nvSpPr>
        <p:spPr>
          <a:xfrm>
            <a:off x="485640" y="1999800"/>
            <a:ext cx="8390880" cy="4388040"/>
          </a:xfrm>
          <a:prstGeom prst="rect">
            <a:avLst/>
          </a:prstGeom>
          <a:noFill/>
          <a:ln>
            <a:noFill/>
          </a:ln>
        </p:spPr>
        <p:style>
          <a:lnRef idx="0"/>
          <a:fillRef idx="0"/>
          <a:effectRef idx="0"/>
          <a:fontRef idx="minor"/>
        </p:style>
      </p:sp>
      <p:sp>
        <p:nvSpPr>
          <p:cNvPr id="218" name="CustomShape 3"/>
          <p:cNvSpPr/>
          <p:nvPr/>
        </p:nvSpPr>
        <p:spPr>
          <a:xfrm>
            <a:off x="699120" y="565920"/>
            <a:ext cx="7755840" cy="927720"/>
          </a:xfrm>
          <a:prstGeom prst="rect">
            <a:avLst/>
          </a:prstGeom>
          <a:noFill/>
          <a:ln>
            <a:noFill/>
          </a:ln>
        </p:spPr>
        <p:style>
          <a:lnRef idx="0"/>
          <a:fillRef idx="0"/>
          <a:effectRef idx="0"/>
          <a:fontRef idx="minor"/>
        </p:style>
      </p:sp>
      <p:pic>
        <p:nvPicPr>
          <p:cNvPr id="219" name="Picture 5" descr=""/>
          <p:cNvPicPr/>
          <p:nvPr/>
        </p:nvPicPr>
        <p:blipFill>
          <a:blip r:embed="rId1"/>
          <a:stretch/>
        </p:blipFill>
        <p:spPr>
          <a:xfrm>
            <a:off x="1910520" y="850320"/>
            <a:ext cx="5294520" cy="5031360"/>
          </a:xfrm>
          <a:prstGeom prst="rect">
            <a:avLst/>
          </a:prstGeom>
          <a:ln w="38160">
            <a:solidFill>
              <a:schemeClr val="accent2">
                <a:lumMod val="50000"/>
              </a:schemeClr>
            </a:solidFill>
            <a:round/>
          </a:ln>
          <a:effectLst>
            <a:outerShdw algn="tl" blurRad="50800" dir="2700000" dist="38100" rotWithShape="0">
              <a:srgbClr val="000000">
                <a:alpha val="40000"/>
              </a:srgbClr>
            </a:outerShdw>
          </a:effectLst>
        </p:spPr>
      </p:pic>
    </p:spTree>
  </p:cSld>
  <p:timing>
    <p:tnLst>
      <p:par>
        <p:cTn id="73" dur="indefinite" restart="never" nodeType="tmRoot">
          <p:childTnLst>
            <p:seq>
              <p:cTn id="74" nodeType="mainSeq"/>
              <p:prevCondLst>
                <p:cond delay="0" evt="onPrev">
                  <p:tgtEl>
                    <p:sldTgt/>
                  </p:tgtEl>
                </p:cond>
              </p:prevCondLst>
              <p:nextCondLst>
                <p:cond delay="0" evt="onNext">
                  <p:tgtEl>
                    <p:sldTgt/>
                  </p:tgtEl>
                </p:cond>
              </p:nextCondLst>
            </p:seq>
          </p:childTnLst>
        </p:cTn>
      </p:par>
    </p:tnLst>
  </p:timing>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0" name="TextShape 1"/>
          <p:cNvSpPr txBox="1"/>
          <p:nvPr/>
        </p:nvSpPr>
        <p:spPr>
          <a:xfrm>
            <a:off x="8594640" y="5648400"/>
            <a:ext cx="549000" cy="396360"/>
          </a:xfrm>
          <a:prstGeom prst="rect">
            <a:avLst/>
          </a:prstGeom>
          <a:noFill/>
          <a:ln>
            <a:noFill/>
          </a:ln>
        </p:spPr>
        <p:txBody>
          <a:bodyPr anchor="ctr"/>
          <a:p>
            <a:pPr algn="r">
              <a:lnSpc>
                <a:spcPct val="100000"/>
              </a:lnSpc>
            </a:pPr>
            <a:fld id="{B4E97E1A-2C11-4B6E-AC0F-E6C0DB70B34F}" type="slidenum">
              <a:rPr b="0" lang="en-US" sz="1100" spc="-1" strike="noStrike">
                <a:solidFill>
                  <a:srgbClr val="988d76"/>
                </a:solidFill>
                <a:uFill>
                  <a:solidFill>
                    <a:srgbClr val="ffffff"/>
                  </a:solidFill>
                </a:uFill>
                <a:latin typeface="Book Antiqua"/>
              </a:rPr>
              <a:t>1</a:t>
            </a:fld>
            <a:endParaRPr b="0" lang="en-US" sz="1100" spc="-1" strike="noStrike">
              <a:solidFill>
                <a:srgbClr val="000000"/>
              </a:solidFill>
              <a:uFill>
                <a:solidFill>
                  <a:srgbClr val="ffffff"/>
                </a:solidFill>
              </a:uFill>
              <a:latin typeface="Times New Roman"/>
            </a:endParaRPr>
          </a:p>
        </p:txBody>
      </p:sp>
      <p:pic>
        <p:nvPicPr>
          <p:cNvPr id="221" name="Picture 4" descr=""/>
          <p:cNvPicPr/>
          <p:nvPr/>
        </p:nvPicPr>
        <p:blipFill>
          <a:blip r:embed="rId1"/>
          <a:stretch/>
        </p:blipFill>
        <p:spPr>
          <a:xfrm>
            <a:off x="2086200" y="851760"/>
            <a:ext cx="5095440" cy="5002920"/>
          </a:xfrm>
          <a:prstGeom prst="rect">
            <a:avLst/>
          </a:prstGeom>
          <a:ln w="38160">
            <a:solidFill>
              <a:schemeClr val="accent2">
                <a:lumMod val="50000"/>
              </a:schemeClr>
            </a:solidFill>
            <a:round/>
          </a:ln>
          <a:effectLst>
            <a:outerShdw algn="tl" blurRad="50800" dir="2700000" dist="38100" rotWithShape="0">
              <a:srgbClr val="000000">
                <a:alpha val="40000"/>
              </a:srgbClr>
            </a:outerShdw>
          </a:effectLst>
        </p:spPr>
      </p:pic>
    </p:spTree>
  </p:cSld>
  <p:timing>
    <p:tnLst>
      <p:par>
        <p:cTn id="75" dur="indefinite" restart="never" nodeType="tmRoot">
          <p:childTnLst>
            <p:seq>
              <p:cTn id="76" nodeType="mainSeq"/>
              <p:prevCondLst>
                <p:cond delay="0" evt="onPrev">
                  <p:tgtEl>
                    <p:sldTgt/>
                  </p:tgtEl>
                </p:cond>
              </p:prevCondLst>
              <p:nextCondLst>
                <p:cond delay="0" evt="onNext">
                  <p:tgtEl>
                    <p:sldTgt/>
                  </p:tgtEl>
                </p:cond>
              </p:nextCondLst>
            </p:seq>
          </p:childTnLst>
        </p:cTn>
      </p:par>
    </p:tnLst>
  </p:timing>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2" name="TextShape 1"/>
          <p:cNvSpPr txBox="1"/>
          <p:nvPr/>
        </p:nvSpPr>
        <p:spPr>
          <a:xfrm>
            <a:off x="8594640" y="5648400"/>
            <a:ext cx="549000" cy="396360"/>
          </a:xfrm>
          <a:prstGeom prst="rect">
            <a:avLst/>
          </a:prstGeom>
          <a:noFill/>
          <a:ln>
            <a:noFill/>
          </a:ln>
        </p:spPr>
        <p:txBody>
          <a:bodyPr anchor="ctr"/>
          <a:p>
            <a:pPr algn="r">
              <a:lnSpc>
                <a:spcPct val="100000"/>
              </a:lnSpc>
            </a:pPr>
            <a:fld id="{C4B57410-33A0-44F5-8389-8DAF894138B6}" type="slidenum">
              <a:rPr b="0" lang="en-US" sz="1100" spc="-1" strike="noStrike">
                <a:solidFill>
                  <a:srgbClr val="988d76"/>
                </a:solidFill>
                <a:uFill>
                  <a:solidFill>
                    <a:srgbClr val="ffffff"/>
                  </a:solidFill>
                </a:uFill>
                <a:latin typeface="Book Antiqua"/>
              </a:rPr>
              <a:t>1</a:t>
            </a:fld>
            <a:endParaRPr b="0" lang="en-US" sz="1100" spc="-1" strike="noStrike">
              <a:solidFill>
                <a:srgbClr val="000000"/>
              </a:solidFill>
              <a:uFill>
                <a:solidFill>
                  <a:srgbClr val="ffffff"/>
                </a:solidFill>
              </a:uFill>
              <a:latin typeface="Times New Roman"/>
            </a:endParaRPr>
          </a:p>
        </p:txBody>
      </p:sp>
      <p:sp>
        <p:nvSpPr>
          <p:cNvPr id="223" name="CustomShape 2"/>
          <p:cNvSpPr/>
          <p:nvPr/>
        </p:nvSpPr>
        <p:spPr>
          <a:xfrm>
            <a:off x="485640" y="1999800"/>
            <a:ext cx="8390880" cy="4388040"/>
          </a:xfrm>
          <a:prstGeom prst="rect">
            <a:avLst/>
          </a:prstGeom>
          <a:noFill/>
          <a:ln>
            <a:noFill/>
          </a:ln>
        </p:spPr>
        <p:style>
          <a:lnRef idx="0"/>
          <a:fillRef idx="0"/>
          <a:effectRef idx="0"/>
          <a:fontRef idx="minor"/>
        </p:style>
      </p:sp>
      <p:sp>
        <p:nvSpPr>
          <p:cNvPr id="224" name="CustomShape 3"/>
          <p:cNvSpPr/>
          <p:nvPr/>
        </p:nvSpPr>
        <p:spPr>
          <a:xfrm>
            <a:off x="699120" y="565920"/>
            <a:ext cx="7755840" cy="927720"/>
          </a:xfrm>
          <a:prstGeom prst="rect">
            <a:avLst/>
          </a:prstGeom>
          <a:noFill/>
          <a:ln>
            <a:noFill/>
          </a:ln>
        </p:spPr>
        <p:style>
          <a:lnRef idx="0"/>
          <a:fillRef idx="0"/>
          <a:effectRef idx="0"/>
          <a:fontRef idx="minor"/>
        </p:style>
      </p:sp>
      <p:pic>
        <p:nvPicPr>
          <p:cNvPr id="225" name="Picture 5" descr=""/>
          <p:cNvPicPr/>
          <p:nvPr/>
        </p:nvPicPr>
        <p:blipFill>
          <a:blip r:embed="rId1"/>
          <a:srcRect l="1354" t="2827" r="1502" b="2185"/>
          <a:stretch/>
        </p:blipFill>
        <p:spPr>
          <a:xfrm>
            <a:off x="1042560" y="1046880"/>
            <a:ext cx="7041240" cy="4413240"/>
          </a:xfrm>
          <a:prstGeom prst="rect">
            <a:avLst/>
          </a:prstGeom>
          <a:ln w="38160">
            <a:solidFill>
              <a:schemeClr val="accent2">
                <a:lumMod val="50000"/>
              </a:schemeClr>
            </a:solidFill>
            <a:round/>
          </a:ln>
          <a:effectLst>
            <a:outerShdw algn="tl" blurRad="50800" dir="2700000" dist="38100" rotWithShape="0">
              <a:srgbClr val="000000">
                <a:alpha val="40000"/>
              </a:srgbClr>
            </a:outerShdw>
          </a:effectLst>
        </p:spPr>
      </p:pic>
    </p:spTree>
  </p:cSld>
  <p:timing>
    <p:tnLst>
      <p:par>
        <p:cTn id="77" dur="indefinite" restart="never" nodeType="tmRoot">
          <p:childTnLst>
            <p:seq>
              <p:cTn id="78" nodeType="mainSeq"/>
              <p:prevCondLst>
                <p:cond delay="0" evt="onPrev">
                  <p:tgtEl>
                    <p:sldTgt/>
                  </p:tgtEl>
                </p:cond>
              </p:prevCondLst>
              <p:nextCondLst>
                <p:cond delay="0" evt="onNext">
                  <p:tgtEl>
                    <p:sldTgt/>
                  </p:tgtEl>
                </p:cond>
              </p:nextCondLst>
            </p:seq>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8" name="TextShape 1"/>
          <p:cNvSpPr txBox="1"/>
          <p:nvPr/>
        </p:nvSpPr>
        <p:spPr>
          <a:xfrm>
            <a:off x="6817680" y="6356520"/>
            <a:ext cx="2133360" cy="364680"/>
          </a:xfrm>
          <a:prstGeom prst="rect">
            <a:avLst/>
          </a:prstGeom>
          <a:noFill/>
          <a:ln>
            <a:noFill/>
          </a:ln>
        </p:spPr>
        <p:txBody>
          <a:bodyPr anchor="ctr"/>
          <a:p>
            <a:pPr algn="r">
              <a:lnSpc>
                <a:spcPct val="100000"/>
              </a:lnSpc>
            </a:pPr>
            <a:fld id="{82EBD06D-D72F-459C-BF69-86656AD07605}" type="slidenum">
              <a:rPr b="0" lang="en-US" sz="1100" spc="-1" strike="noStrike">
                <a:solidFill>
                  <a:srgbClr val="988d76"/>
                </a:solidFill>
                <a:uFill>
                  <a:solidFill>
                    <a:srgbClr val="ffffff"/>
                  </a:solidFill>
                </a:uFill>
                <a:latin typeface="Book Antiqua"/>
              </a:rPr>
              <a:t>1</a:t>
            </a:fld>
            <a:endParaRPr b="0" lang="en-US" sz="1100" spc="-1" strike="noStrike">
              <a:solidFill>
                <a:srgbClr val="000000"/>
              </a:solidFill>
              <a:uFill>
                <a:solidFill>
                  <a:srgbClr val="ffffff"/>
                </a:solidFill>
              </a:uFill>
              <a:latin typeface="Times New Roman"/>
            </a:endParaRPr>
          </a:p>
        </p:txBody>
      </p:sp>
      <p:pic>
        <p:nvPicPr>
          <p:cNvPr id="99" name="Picture 2" descr=""/>
          <p:cNvPicPr/>
          <p:nvPr/>
        </p:nvPicPr>
        <p:blipFill>
          <a:blip r:embed="rId1"/>
          <a:stretch/>
        </p:blipFill>
        <p:spPr>
          <a:xfrm>
            <a:off x="464400" y="1265040"/>
            <a:ext cx="8486640" cy="4043520"/>
          </a:xfrm>
          <a:prstGeom prst="rect">
            <a:avLst/>
          </a:prstGeom>
          <a:ln>
            <a:noFill/>
          </a:ln>
        </p:spPr>
      </p:pic>
    </p:spTree>
  </p:cSld>
  <p:timing>
    <p:tnLst>
      <p:par>
        <p:cTn id="7" dur="indefinite" restart="never" nodeType="tmRoot">
          <p:childTnLst>
            <p:seq>
              <p:cTn id="8" nodeType="mainSeq"/>
              <p:prevCondLst>
                <p:cond delay="0" evt="onPrev">
                  <p:tgtEl>
                    <p:sldTgt/>
                  </p:tgtEl>
                </p:cond>
              </p:prevCondLst>
              <p:nextCondLst>
                <p:cond delay="0" evt="onNext">
                  <p:tgtEl>
                    <p:sldTgt/>
                  </p:tgtEl>
                </p:cond>
              </p:nextCondLst>
            </p:seq>
          </p:childTnLst>
        </p:cTn>
      </p:par>
    </p:tnLst>
  </p:timing>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6" name="TextShape 1"/>
          <p:cNvSpPr txBox="1"/>
          <p:nvPr/>
        </p:nvSpPr>
        <p:spPr>
          <a:xfrm>
            <a:off x="8594640" y="5648400"/>
            <a:ext cx="549000" cy="396360"/>
          </a:xfrm>
          <a:prstGeom prst="rect">
            <a:avLst/>
          </a:prstGeom>
          <a:noFill/>
          <a:ln>
            <a:noFill/>
          </a:ln>
        </p:spPr>
        <p:txBody>
          <a:bodyPr anchor="ctr"/>
          <a:p>
            <a:pPr algn="r">
              <a:lnSpc>
                <a:spcPct val="100000"/>
              </a:lnSpc>
            </a:pPr>
            <a:fld id="{3FA71B22-17D5-445E-9702-329019D750F4}" type="slidenum">
              <a:rPr b="0" lang="en-US" sz="1100" spc="-1" strike="noStrike">
                <a:solidFill>
                  <a:srgbClr val="988d76"/>
                </a:solidFill>
                <a:uFill>
                  <a:solidFill>
                    <a:srgbClr val="ffffff"/>
                  </a:solidFill>
                </a:uFill>
                <a:latin typeface="Book Antiqua"/>
              </a:rPr>
              <a:t>1</a:t>
            </a:fld>
            <a:endParaRPr b="0" lang="en-US" sz="1100" spc="-1" strike="noStrike">
              <a:solidFill>
                <a:srgbClr val="000000"/>
              </a:solidFill>
              <a:uFill>
                <a:solidFill>
                  <a:srgbClr val="ffffff"/>
                </a:solidFill>
              </a:uFill>
              <a:latin typeface="Times New Roman"/>
            </a:endParaRPr>
          </a:p>
        </p:txBody>
      </p:sp>
      <p:sp>
        <p:nvSpPr>
          <p:cNvPr id="227" name="CustomShape 2"/>
          <p:cNvSpPr/>
          <p:nvPr/>
        </p:nvSpPr>
        <p:spPr>
          <a:xfrm>
            <a:off x="3345480" y="1473120"/>
            <a:ext cx="5696280" cy="5927400"/>
          </a:xfrm>
          <a:prstGeom prst="rect">
            <a:avLst/>
          </a:prstGeom>
          <a:noFill/>
          <a:ln>
            <a:noFill/>
          </a:ln>
        </p:spPr>
        <p:style>
          <a:lnRef idx="0"/>
          <a:fillRef idx="0"/>
          <a:effectRef idx="0"/>
          <a:fontRef idx="minor"/>
        </p:style>
        <p:txBody>
          <a:bodyPr anchor="ctr">
            <a:normAutofit/>
          </a:bodyPr>
          <a:p>
            <a:pPr algn="ctr">
              <a:lnSpc>
                <a:spcPts val="4501"/>
              </a:lnSpc>
            </a:pPr>
            <a:r>
              <a:rPr b="1" i="1" lang="en-US" sz="6000" spc="-1" strike="noStrike">
                <a:solidFill>
                  <a:srgbClr val="302c24"/>
                </a:solidFill>
                <a:uFill>
                  <a:solidFill>
                    <a:srgbClr val="ffffff"/>
                  </a:solidFill>
                </a:uFill>
                <a:latin typeface="Book Antiqua"/>
              </a:rPr>
              <a:t>The Lord give you peace!</a:t>
            </a:r>
            <a:endParaRPr b="0" lang="en-US" sz="6000" spc="-1" strike="noStrike">
              <a:solidFill>
                <a:srgbClr val="000000"/>
              </a:solidFill>
              <a:uFill>
                <a:solidFill>
                  <a:srgbClr val="ffffff"/>
                </a:solidFill>
              </a:uFill>
              <a:latin typeface="Arial"/>
            </a:endParaRPr>
          </a:p>
          <a:p>
            <a:pPr algn="ctr">
              <a:lnSpc>
                <a:spcPts val="4501"/>
              </a:lnSpc>
            </a:pPr>
            <a:br/>
            <a:endParaRPr b="0" lang="en-US" sz="6000" spc="-1" strike="noStrike">
              <a:solidFill>
                <a:srgbClr val="000000"/>
              </a:solidFill>
              <a:uFill>
                <a:solidFill>
                  <a:srgbClr val="ffffff"/>
                </a:solidFill>
              </a:uFill>
              <a:latin typeface="Arial"/>
            </a:endParaRPr>
          </a:p>
          <a:p>
            <a:pPr algn="ctr">
              <a:lnSpc>
                <a:spcPts val="6401"/>
              </a:lnSpc>
            </a:pPr>
            <a:br/>
            <a:endParaRPr b="0" lang="en-US" sz="6000" spc="-1" strike="noStrike">
              <a:solidFill>
                <a:srgbClr val="000000"/>
              </a:solidFill>
              <a:uFill>
                <a:solidFill>
                  <a:srgbClr val="ffffff"/>
                </a:solidFill>
              </a:uFill>
              <a:latin typeface="Arial"/>
            </a:endParaRPr>
          </a:p>
        </p:txBody>
      </p:sp>
      <p:pic>
        <p:nvPicPr>
          <p:cNvPr id="228" name="Picture 2" descr=""/>
          <p:cNvPicPr/>
          <p:nvPr/>
        </p:nvPicPr>
        <p:blipFill>
          <a:blip r:embed="rId1"/>
          <a:srcRect l="0" t="2079" r="2964" b="1725"/>
          <a:stretch/>
        </p:blipFill>
        <p:spPr>
          <a:xfrm>
            <a:off x="225000" y="1336680"/>
            <a:ext cx="3089520" cy="4107600"/>
          </a:xfrm>
          <a:prstGeom prst="rect">
            <a:avLst/>
          </a:prstGeom>
          <a:ln w="38160">
            <a:solidFill>
              <a:schemeClr val="accent2">
                <a:lumMod val="50000"/>
              </a:schemeClr>
            </a:solidFill>
            <a:round/>
          </a:ln>
          <a:effectLst>
            <a:outerShdw algn="tl" blurRad="50800" dir="2700000" dist="38100" rotWithShape="0">
              <a:srgbClr val="000000">
                <a:alpha val="40000"/>
              </a:srgbClr>
            </a:outerShdw>
          </a:effectLst>
        </p:spPr>
      </p:pic>
    </p:spTree>
  </p:cSld>
  <p:timing>
    <p:tnLst>
      <p:par>
        <p:cTn id="79" dur="indefinite" restart="never" nodeType="tmRoot">
          <p:childTnLst>
            <p:seq>
              <p:cTn id="80" nodeType="mainSeq"/>
              <p:prevCondLst>
                <p:cond delay="0" evt="onPrev">
                  <p:tgtEl>
                    <p:sldTgt/>
                  </p:tgtEl>
                </p:cond>
              </p:prevCondLst>
              <p:nextCondLst>
                <p:cond delay="0" evt="onNext">
                  <p:tgtEl>
                    <p:sldTgt/>
                  </p:tgtEl>
                </p:cond>
              </p:nextCondLst>
            </p:seq>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0" name="TextShape 1"/>
          <p:cNvSpPr txBox="1"/>
          <p:nvPr/>
        </p:nvSpPr>
        <p:spPr>
          <a:xfrm>
            <a:off x="6817680" y="6356520"/>
            <a:ext cx="2133360" cy="364680"/>
          </a:xfrm>
          <a:prstGeom prst="rect">
            <a:avLst/>
          </a:prstGeom>
          <a:noFill/>
          <a:ln>
            <a:noFill/>
          </a:ln>
        </p:spPr>
        <p:txBody>
          <a:bodyPr anchor="ctr"/>
          <a:p>
            <a:pPr algn="r">
              <a:lnSpc>
                <a:spcPct val="100000"/>
              </a:lnSpc>
            </a:pPr>
            <a:fld id="{A36ED1CC-971F-4D3F-A345-243BE550D298}" type="slidenum">
              <a:rPr b="0" lang="en-US" sz="1100" spc="-1" strike="noStrike">
                <a:solidFill>
                  <a:srgbClr val="988d76"/>
                </a:solidFill>
                <a:uFill>
                  <a:solidFill>
                    <a:srgbClr val="ffffff"/>
                  </a:solidFill>
                </a:uFill>
                <a:latin typeface="Book Antiqua"/>
              </a:rPr>
              <a:t>1</a:t>
            </a:fld>
            <a:endParaRPr b="0" lang="en-US" sz="1100" spc="-1" strike="noStrike">
              <a:solidFill>
                <a:srgbClr val="000000"/>
              </a:solidFill>
              <a:uFill>
                <a:solidFill>
                  <a:srgbClr val="ffffff"/>
                </a:solidFill>
              </a:uFill>
              <a:latin typeface="Times New Roman"/>
            </a:endParaRPr>
          </a:p>
        </p:txBody>
      </p:sp>
      <p:pic>
        <p:nvPicPr>
          <p:cNvPr id="101" name="Picture 2" descr=""/>
          <p:cNvPicPr/>
          <p:nvPr/>
        </p:nvPicPr>
        <p:blipFill>
          <a:blip r:embed="rId1"/>
          <a:stretch/>
        </p:blipFill>
        <p:spPr>
          <a:xfrm>
            <a:off x="909720" y="1269360"/>
            <a:ext cx="7286400" cy="4089600"/>
          </a:xfrm>
          <a:prstGeom prst="rect">
            <a:avLst/>
          </a:prstGeom>
          <a:ln>
            <a:noFill/>
          </a:ln>
        </p:spPr>
      </p:pic>
    </p:spTree>
  </p:cSld>
  <p:timing>
    <p:tnLst>
      <p:par>
        <p:cTn id="9" dur="indefinite" restart="never" nodeType="tmRoot">
          <p:childTnLst>
            <p:seq>
              <p:cTn id="10" nodeType="mainSeq"/>
              <p:prevCondLst>
                <p:cond delay="0" evt="onPrev">
                  <p:tgtEl>
                    <p:sldTgt/>
                  </p:tgtEl>
                </p:cond>
              </p:prevCondLst>
              <p:nextCondLst>
                <p:cond delay="0"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2" name="TextShape 1"/>
          <p:cNvSpPr txBox="1"/>
          <p:nvPr/>
        </p:nvSpPr>
        <p:spPr>
          <a:xfrm>
            <a:off x="8594640" y="5648400"/>
            <a:ext cx="549000" cy="396360"/>
          </a:xfrm>
          <a:prstGeom prst="rect">
            <a:avLst/>
          </a:prstGeom>
          <a:noFill/>
          <a:ln>
            <a:noFill/>
          </a:ln>
        </p:spPr>
        <p:txBody>
          <a:bodyPr anchor="ctr"/>
          <a:p>
            <a:pPr algn="r">
              <a:lnSpc>
                <a:spcPct val="100000"/>
              </a:lnSpc>
            </a:pPr>
            <a:fld id="{488369B5-055B-4644-B152-FDF696D4E415}" type="slidenum">
              <a:rPr b="0" lang="en-US" sz="1100" spc="-1" strike="noStrike">
                <a:solidFill>
                  <a:srgbClr val="988d76"/>
                </a:solidFill>
                <a:uFill>
                  <a:solidFill>
                    <a:srgbClr val="ffffff"/>
                  </a:solidFill>
                </a:uFill>
                <a:latin typeface="Book Antiqua"/>
              </a:rPr>
              <a:t>1</a:t>
            </a:fld>
            <a:endParaRPr b="0" lang="en-US" sz="1100" spc="-1" strike="noStrike">
              <a:solidFill>
                <a:srgbClr val="000000"/>
              </a:solidFill>
              <a:uFill>
                <a:solidFill>
                  <a:srgbClr val="ffffff"/>
                </a:solidFill>
              </a:uFill>
              <a:latin typeface="Times New Roman"/>
            </a:endParaRPr>
          </a:p>
        </p:txBody>
      </p:sp>
      <p:pic>
        <p:nvPicPr>
          <p:cNvPr id="103" name="Picture 9" descr=""/>
          <p:cNvPicPr/>
          <p:nvPr/>
        </p:nvPicPr>
        <p:blipFill>
          <a:blip r:embed="rId1"/>
          <a:stretch/>
        </p:blipFill>
        <p:spPr>
          <a:xfrm>
            <a:off x="2962440" y="887760"/>
            <a:ext cx="3283200" cy="4961520"/>
          </a:xfrm>
          <a:prstGeom prst="rect">
            <a:avLst/>
          </a:prstGeom>
          <a:ln w="38160">
            <a:solidFill>
              <a:schemeClr val="accent2">
                <a:lumMod val="50000"/>
              </a:schemeClr>
            </a:solidFill>
            <a:round/>
          </a:ln>
          <a:effectLst>
            <a:outerShdw algn="tl" blurRad="50800" dir="2700000" dist="38100" rotWithShape="0">
              <a:srgbClr val="000000">
                <a:alpha val="40000"/>
              </a:srgbClr>
            </a:outerShdw>
          </a:effectLst>
        </p:spPr>
      </p:pic>
    </p:spTree>
  </p:cSld>
  <p:timing>
    <p:tnLst>
      <p:par>
        <p:cTn id="11" dur="indefinite" restart="never" nodeType="tmRoot">
          <p:childTnLst>
            <p:seq>
              <p:cTn id="12" nodeType="mainSeq"/>
              <p:prevCondLst>
                <p:cond delay="0" evt="onPrev">
                  <p:tgtEl>
                    <p:sldTgt/>
                  </p:tgtEl>
                </p:cond>
              </p:prevCondLst>
              <p:nextCondLst>
                <p:cond delay="0"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4" name="TextShape 1"/>
          <p:cNvSpPr txBox="1"/>
          <p:nvPr/>
        </p:nvSpPr>
        <p:spPr>
          <a:xfrm>
            <a:off x="6817680" y="6356520"/>
            <a:ext cx="2133360" cy="364680"/>
          </a:xfrm>
          <a:prstGeom prst="rect">
            <a:avLst/>
          </a:prstGeom>
          <a:noFill/>
          <a:ln>
            <a:noFill/>
          </a:ln>
        </p:spPr>
        <p:txBody>
          <a:bodyPr anchor="ctr"/>
          <a:p>
            <a:pPr algn="r">
              <a:lnSpc>
                <a:spcPct val="100000"/>
              </a:lnSpc>
            </a:pPr>
            <a:fld id="{0273FF23-1626-4811-AE47-FA80ED062894}" type="slidenum">
              <a:rPr b="0" lang="en-US" sz="1100" spc="-1" strike="noStrike">
                <a:solidFill>
                  <a:srgbClr val="988d76"/>
                </a:solidFill>
                <a:uFill>
                  <a:solidFill>
                    <a:srgbClr val="ffffff"/>
                  </a:solidFill>
                </a:uFill>
                <a:latin typeface="Book Antiqua"/>
              </a:rPr>
              <a:t>1</a:t>
            </a:fld>
            <a:endParaRPr b="0" lang="en-US" sz="1100" spc="-1" strike="noStrike">
              <a:solidFill>
                <a:srgbClr val="000000"/>
              </a:solidFill>
              <a:uFill>
                <a:solidFill>
                  <a:srgbClr val="ffffff"/>
                </a:solidFill>
              </a:uFill>
              <a:latin typeface="Times New Roman"/>
            </a:endParaRPr>
          </a:p>
        </p:txBody>
      </p:sp>
      <p:pic>
        <p:nvPicPr>
          <p:cNvPr id="105" name="Picture 2" descr=""/>
          <p:cNvPicPr/>
          <p:nvPr/>
        </p:nvPicPr>
        <p:blipFill>
          <a:blip r:embed="rId1"/>
          <a:stretch/>
        </p:blipFill>
        <p:spPr>
          <a:xfrm>
            <a:off x="1653120" y="529200"/>
            <a:ext cx="5689080" cy="5700240"/>
          </a:xfrm>
          <a:prstGeom prst="rect">
            <a:avLst/>
          </a:prstGeom>
          <a:ln>
            <a:noFill/>
          </a:ln>
        </p:spPr>
      </p:pic>
    </p:spTree>
  </p:cSld>
  <p:timing>
    <p:tnLst>
      <p:par>
        <p:cTn id="13" dur="indefinite" restart="never" nodeType="tmRoot">
          <p:childTnLst>
            <p:seq>
              <p:cTn id="14" nodeType="mainSeq"/>
              <p:prevCondLst>
                <p:cond delay="0" evt="onPrev">
                  <p:tgtEl>
                    <p:sldTgt/>
                  </p:tgtEl>
                </p:cond>
              </p:prevCondLst>
              <p:nextCondLst>
                <p:cond delay="0"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106" name="TextShape 1"/>
          <p:cNvSpPr txBox="1"/>
          <p:nvPr/>
        </p:nvSpPr>
        <p:spPr>
          <a:xfrm>
            <a:off x="8594640" y="5648400"/>
            <a:ext cx="549000" cy="396360"/>
          </a:xfrm>
          <a:prstGeom prst="rect">
            <a:avLst/>
          </a:prstGeom>
          <a:noFill/>
          <a:ln>
            <a:noFill/>
          </a:ln>
        </p:spPr>
        <p:txBody>
          <a:bodyPr anchor="ctr"/>
          <a:p>
            <a:pPr algn="r">
              <a:lnSpc>
                <a:spcPct val="100000"/>
              </a:lnSpc>
            </a:pPr>
            <a:fld id="{868E008E-CE00-4CB2-B71E-C36773A57B6F}" type="slidenum">
              <a:rPr b="0" lang="en-US" sz="1100" spc="-1" strike="noStrike">
                <a:solidFill>
                  <a:srgbClr val="988d76"/>
                </a:solidFill>
                <a:uFill>
                  <a:solidFill>
                    <a:srgbClr val="ffffff"/>
                  </a:solidFill>
                </a:uFill>
                <a:latin typeface="Book Antiqua"/>
              </a:rPr>
              <a:t>1</a:t>
            </a:fld>
            <a:endParaRPr b="0" lang="en-US" sz="1100" spc="-1" strike="noStrike">
              <a:solidFill>
                <a:srgbClr val="000000"/>
              </a:solidFill>
              <a:uFill>
                <a:solidFill>
                  <a:srgbClr val="ffffff"/>
                </a:solidFill>
              </a:uFill>
              <a:latin typeface="Times New Roman"/>
            </a:endParaRPr>
          </a:p>
        </p:txBody>
      </p:sp>
      <p:sp>
        <p:nvSpPr>
          <p:cNvPr id="107" name="CustomShape 2"/>
          <p:cNvSpPr/>
          <p:nvPr/>
        </p:nvSpPr>
        <p:spPr>
          <a:xfrm>
            <a:off x="485640" y="1999800"/>
            <a:ext cx="8390880" cy="4388040"/>
          </a:xfrm>
          <a:prstGeom prst="rect">
            <a:avLst/>
          </a:prstGeom>
          <a:noFill/>
          <a:ln>
            <a:noFill/>
          </a:ln>
        </p:spPr>
        <p:style>
          <a:lnRef idx="0"/>
          <a:fillRef idx="0"/>
          <a:effectRef idx="0"/>
          <a:fontRef idx="minor"/>
        </p:style>
      </p:sp>
      <p:sp>
        <p:nvSpPr>
          <p:cNvPr id="108" name="CustomShape 3"/>
          <p:cNvSpPr/>
          <p:nvPr/>
        </p:nvSpPr>
        <p:spPr>
          <a:xfrm>
            <a:off x="699120" y="565920"/>
            <a:ext cx="7755840" cy="927720"/>
          </a:xfrm>
          <a:prstGeom prst="rect">
            <a:avLst/>
          </a:prstGeom>
          <a:noFill/>
          <a:ln>
            <a:noFill/>
          </a:ln>
        </p:spPr>
        <p:style>
          <a:lnRef idx="0"/>
          <a:fillRef idx="0"/>
          <a:effectRef idx="0"/>
          <a:fontRef idx="minor"/>
        </p:style>
      </p:sp>
      <p:pic>
        <p:nvPicPr>
          <p:cNvPr id="109" name="Picture 7" descr=""/>
          <p:cNvPicPr/>
          <p:nvPr/>
        </p:nvPicPr>
        <p:blipFill>
          <a:blip r:embed="rId2"/>
          <a:stretch/>
        </p:blipFill>
        <p:spPr>
          <a:xfrm>
            <a:off x="2985120" y="914040"/>
            <a:ext cx="3097440" cy="5053680"/>
          </a:xfrm>
          <a:prstGeom prst="rect">
            <a:avLst/>
          </a:prstGeom>
          <a:ln w="38160">
            <a:solidFill>
              <a:schemeClr val="accent2">
                <a:lumMod val="50000"/>
              </a:schemeClr>
            </a:solidFill>
            <a:round/>
          </a:ln>
          <a:effectLst>
            <a:outerShdw algn="tl" blurRad="50800" dir="2700000" dist="38100" rotWithShape="0">
              <a:srgbClr val="000000">
                <a:alpha val="40000"/>
              </a:srgbClr>
            </a:outerShdw>
          </a:effectLst>
        </p:spPr>
      </p:pic>
    </p:spTree>
  </p:cSld>
  <p:timing>
    <p:tnLst>
      <p:par>
        <p:cTn id="15" dur="indefinite" restart="never" nodeType="tmRoot">
          <p:childTnLst>
            <p:seq>
              <p:cTn id="16" nodeType="mainSeq"/>
              <p:prevCondLst>
                <p:cond delay="0" evt="onPrev">
                  <p:tgtEl>
                    <p:sldTgt/>
                  </p:tgtEl>
                </p:cond>
              </p:prevCondLst>
              <p:nextCondLst>
                <p:cond delay="0"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0" name="TextShape 1"/>
          <p:cNvSpPr txBox="1"/>
          <p:nvPr/>
        </p:nvSpPr>
        <p:spPr>
          <a:xfrm>
            <a:off x="8594640" y="5648400"/>
            <a:ext cx="549000" cy="396360"/>
          </a:xfrm>
          <a:prstGeom prst="rect">
            <a:avLst/>
          </a:prstGeom>
          <a:noFill/>
          <a:ln>
            <a:noFill/>
          </a:ln>
        </p:spPr>
        <p:txBody>
          <a:bodyPr anchor="ctr"/>
          <a:p>
            <a:pPr algn="r">
              <a:lnSpc>
                <a:spcPct val="100000"/>
              </a:lnSpc>
            </a:pPr>
            <a:fld id="{8EA3B702-351D-4D5C-839D-C057EE7B7A55}" type="slidenum">
              <a:rPr b="0" lang="en-US" sz="1100" spc="-1" strike="noStrike">
                <a:solidFill>
                  <a:srgbClr val="988d76"/>
                </a:solidFill>
                <a:uFill>
                  <a:solidFill>
                    <a:srgbClr val="ffffff"/>
                  </a:solidFill>
                </a:uFill>
                <a:latin typeface="Book Antiqua"/>
              </a:rPr>
              <a:t>1</a:t>
            </a:fld>
            <a:endParaRPr b="0" lang="en-US" sz="1100" spc="-1" strike="noStrike">
              <a:solidFill>
                <a:srgbClr val="000000"/>
              </a:solidFill>
              <a:uFill>
                <a:solidFill>
                  <a:srgbClr val="ffffff"/>
                </a:solidFill>
              </a:uFill>
              <a:latin typeface="Times New Roman"/>
            </a:endParaRPr>
          </a:p>
        </p:txBody>
      </p:sp>
      <p:sp>
        <p:nvSpPr>
          <p:cNvPr id="111" name="CustomShape 2"/>
          <p:cNvSpPr/>
          <p:nvPr/>
        </p:nvSpPr>
        <p:spPr>
          <a:xfrm>
            <a:off x="485640" y="1999800"/>
            <a:ext cx="8390880" cy="4388040"/>
          </a:xfrm>
          <a:prstGeom prst="rect">
            <a:avLst/>
          </a:prstGeom>
          <a:noFill/>
          <a:ln>
            <a:noFill/>
          </a:ln>
        </p:spPr>
        <p:style>
          <a:lnRef idx="0"/>
          <a:fillRef idx="0"/>
          <a:effectRef idx="0"/>
          <a:fontRef idx="minor"/>
        </p:style>
      </p:sp>
      <p:sp>
        <p:nvSpPr>
          <p:cNvPr id="112" name="CustomShape 3"/>
          <p:cNvSpPr/>
          <p:nvPr/>
        </p:nvSpPr>
        <p:spPr>
          <a:xfrm>
            <a:off x="699120" y="565920"/>
            <a:ext cx="7755840" cy="927720"/>
          </a:xfrm>
          <a:prstGeom prst="rect">
            <a:avLst/>
          </a:prstGeom>
          <a:noFill/>
          <a:ln>
            <a:noFill/>
          </a:ln>
        </p:spPr>
        <p:style>
          <a:lnRef idx="0"/>
          <a:fillRef idx="0"/>
          <a:effectRef idx="0"/>
          <a:fontRef idx="minor"/>
        </p:style>
      </p:sp>
      <p:pic>
        <p:nvPicPr>
          <p:cNvPr id="113" name="Picture 5" descr=""/>
          <p:cNvPicPr/>
          <p:nvPr/>
        </p:nvPicPr>
        <p:blipFill>
          <a:blip r:embed="rId1"/>
          <a:stretch/>
        </p:blipFill>
        <p:spPr>
          <a:xfrm>
            <a:off x="2183760" y="565920"/>
            <a:ext cx="4491360" cy="5478840"/>
          </a:xfrm>
          <a:prstGeom prst="rect">
            <a:avLst/>
          </a:prstGeom>
          <a:ln w="38160">
            <a:solidFill>
              <a:schemeClr val="accent2">
                <a:lumMod val="50000"/>
              </a:schemeClr>
            </a:solidFill>
            <a:round/>
          </a:ln>
          <a:effectLst>
            <a:outerShdw algn="tl" blurRad="50800" dir="2700000" dist="38100" rotWithShape="0">
              <a:srgbClr val="000000">
                <a:alpha val="40000"/>
              </a:srgbClr>
            </a:outerShdw>
          </a:effectLst>
        </p:spPr>
      </p:pic>
    </p:spTree>
  </p:cSld>
  <p:timing>
    <p:tnLst>
      <p:par>
        <p:cTn id="17" dur="indefinite" restart="never" nodeType="tmRoot">
          <p:childTnLst>
            <p:seq>
              <p:cTn id="18" nodeType="mainSeq"/>
              <p:prevCondLst>
                <p:cond delay="0" evt="onPrev">
                  <p:tgtEl>
                    <p:sldTgt/>
                  </p:tgtEl>
                </p:cond>
              </p:prevCondLst>
              <p:nextCondLst>
                <p:cond delay="0" evt="onNext">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3123</TotalTime>
  <Application>LibreOffice/5.3.7.2$Windows_X86_64 LibreOffice_project/6b8ed514a9f8b44d37a1b96673cbbdd077e24059</Application>
  <Words>1894</Words>
  <Paragraphs>264</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2016-05-02T20:26:11Z</dcterms:created>
  <dc:creator>Jane</dc:creator>
  <dc:description/>
  <dc:language>en-US</dc:language>
  <cp:lastModifiedBy>Vickie Klick</cp:lastModifiedBy>
  <dcterms:modified xsi:type="dcterms:W3CDTF">2018-04-02T21:37:31Z</dcterms:modified>
  <cp:revision>170</cp:revision>
  <dc:subject/>
  <dc:title>U.S. Franciscans and Social Media</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14.0000</vt:lpwstr>
  </property>
  <property fmtid="{D5CDD505-2E9C-101B-9397-08002B2CF9AE}" pid="3" name="ArticulateGUID">
    <vt:lpwstr>D0CCB006-19FC-4A2A-861A-2CB78D0B95C1</vt:lpwstr>
  </property>
  <property fmtid="{D5CDD505-2E9C-101B-9397-08002B2CF9AE}" pid="4" name="ArticulatePath">
    <vt:lpwstr>201710 Presentation for Korean OFS                 Congress (2)</vt:lpwstr>
  </property>
  <property fmtid="{D5CDD505-2E9C-101B-9397-08002B2CF9AE}" pid="5" name="HiddenSlides">
    <vt:i4>0</vt:i4>
  </property>
  <property fmtid="{D5CDD505-2E9C-101B-9397-08002B2CF9AE}" pid="6" name="HyperlinksChanged">
    <vt:bool>0</vt:bool>
  </property>
  <property fmtid="{D5CDD505-2E9C-101B-9397-08002B2CF9AE}" pid="7" name="LinksUpToDate">
    <vt:bool>0</vt:bool>
  </property>
  <property fmtid="{D5CDD505-2E9C-101B-9397-08002B2CF9AE}" pid="8" name="MMClips">
    <vt:i4>0</vt:i4>
  </property>
  <property fmtid="{D5CDD505-2E9C-101B-9397-08002B2CF9AE}" pid="9" name="Notes">
    <vt:i4>40</vt:i4>
  </property>
  <property fmtid="{D5CDD505-2E9C-101B-9397-08002B2CF9AE}" pid="10" name="PresentationFormat">
    <vt:lpwstr>On-screen Show (4:3)</vt:lpwstr>
  </property>
  <property fmtid="{D5CDD505-2E9C-101B-9397-08002B2CF9AE}" pid="11" name="ScaleCrop">
    <vt:bool>0</vt:bool>
  </property>
  <property fmtid="{D5CDD505-2E9C-101B-9397-08002B2CF9AE}" pid="12" name="ShareDoc">
    <vt:bool>0</vt:bool>
  </property>
  <property fmtid="{D5CDD505-2E9C-101B-9397-08002B2CF9AE}" pid="13" name="Slides">
    <vt:i4>40</vt:i4>
  </property>
</Properties>
</file>